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  <p:sldId id="386" r:id="rId131"/>
    <p:sldId id="387" r:id="rId132"/>
    <p:sldId id="388" r:id="rId133"/>
    <p:sldId id="389" r:id="rId134"/>
    <p:sldId id="390" r:id="rId135"/>
    <p:sldId id="391" r:id="rId136"/>
    <p:sldId id="392" r:id="rId137"/>
    <p:sldId id="393" r:id="rId138"/>
    <p:sldId id="394" r:id="rId139"/>
    <p:sldId id="395" r:id="rId140"/>
    <p:sldId id="396" r:id="rId141"/>
    <p:sldId id="397" r:id="rId142"/>
    <p:sldId id="398" r:id="rId143"/>
    <p:sldId id="399" r:id="rId144"/>
    <p:sldId id="400" r:id="rId145"/>
    <p:sldId id="401" r:id="rId146"/>
    <p:sldId id="402" r:id="rId147"/>
    <p:sldId id="403" r:id="rId148"/>
    <p:sldId id="404" r:id="rId149"/>
    <p:sldId id="405" r:id="rId150"/>
    <p:sldId id="406" r:id="rId151"/>
    <p:sldId id="407" r:id="rId152"/>
    <p:sldId id="408" r:id="rId153"/>
    <p:sldId id="409" r:id="rId154"/>
    <p:sldId id="410" r:id="rId155"/>
    <p:sldId id="411" r:id="rId156"/>
    <p:sldId id="412" r:id="rId157"/>
    <p:sldId id="413" r:id="rId158"/>
    <p:sldId id="414" r:id="rId159"/>
    <p:sldId id="415" r:id="rId160"/>
    <p:sldId id="416" r:id="rId161"/>
    <p:sldId id="417" r:id="rId162"/>
    <p:sldId id="418" r:id="rId163"/>
    <p:sldId id="419" r:id="rId164"/>
    <p:sldId id="420" r:id="rId165"/>
    <p:sldId id="421" r:id="rId166"/>
    <p:sldId id="422" r:id="rId167"/>
    <p:sldId id="423" r:id="rId168"/>
    <p:sldId id="424" r:id="rId169"/>
    <p:sldId id="425" r:id="rId170"/>
    <p:sldId id="426" r:id="rId171"/>
    <p:sldId id="427" r:id="rId172"/>
    <p:sldId id="428" r:id="rId173"/>
    <p:sldId id="429" r:id="rId174"/>
    <p:sldId id="430" r:id="rId175"/>
    <p:sldId id="431" r:id="rId176"/>
    <p:sldId id="432" r:id="rId177"/>
    <p:sldId id="433" r:id="rId178"/>
    <p:sldId id="434" r:id="rId179"/>
    <p:sldId id="435" r:id="rId180"/>
    <p:sldId id="436" r:id="rId181"/>
    <p:sldId id="437" r:id="rId182"/>
    <p:sldId id="438" r:id="rId183"/>
    <p:sldId id="439" r:id="rId184"/>
    <p:sldId id="440" r:id="rId185"/>
    <p:sldId id="441" r:id="rId186"/>
    <p:sldId id="442" r:id="rId187"/>
    <p:sldId id="443" r:id="rId188"/>
    <p:sldId id="444" r:id="rId189"/>
    <p:sldId id="445" r:id="rId190"/>
    <p:sldId id="446" r:id="rId191"/>
    <p:sldId id="447" r:id="rId192"/>
    <p:sldId id="448" r:id="rId193"/>
    <p:sldId id="449" r:id="rId194"/>
    <p:sldId id="450" r:id="rId195"/>
    <p:sldId id="451" r:id="rId196"/>
    <p:sldId id="452" r:id="rId197"/>
    <p:sldId id="453" r:id="rId198"/>
    <p:sldId id="454" r:id="rId199"/>
    <p:sldId id="455" r:id="rId200"/>
    <p:sldId id="456" r:id="rId201"/>
    <p:sldId id="457" r:id="rId202"/>
    <p:sldId id="458" r:id="rId203"/>
    <p:sldId id="459" r:id="rId204"/>
    <p:sldId id="460" r:id="rId205"/>
    <p:sldId id="461" r:id="rId206"/>
    <p:sldId id="462" r:id="rId207"/>
    <p:sldId id="463" r:id="rId208"/>
    <p:sldId id="464" r:id="rId209"/>
    <p:sldId id="465" r:id="rId210"/>
    <p:sldId id="466" r:id="rId211"/>
    <p:sldId id="467" r:id="rId212"/>
    <p:sldId id="468" r:id="rId213"/>
    <p:sldId id="469" r:id="rId214"/>
    <p:sldId id="470" r:id="rId215"/>
    <p:sldId id="471" r:id="rId216"/>
    <p:sldId id="472" r:id="rId217"/>
    <p:sldId id="473" r:id="rId218"/>
    <p:sldId id="474" r:id="rId219"/>
    <p:sldId id="475" r:id="rId220"/>
    <p:sldId id="476" r:id="rId221"/>
    <p:sldId id="477" r:id="rId222"/>
    <p:sldId id="478" r:id="rId223"/>
    <p:sldId id="479" r:id="rId224"/>
    <p:sldId id="480" r:id="rId225"/>
    <p:sldId id="481" r:id="rId226"/>
    <p:sldId id="482" r:id="rId227"/>
    <p:sldId id="483" r:id="rId228"/>
    <p:sldId id="484" r:id="rId229"/>
    <p:sldId id="485" r:id="rId230"/>
    <p:sldId id="486" r:id="rId231"/>
    <p:sldId id="487" r:id="rId232"/>
    <p:sldId id="488" r:id="rId233"/>
    <p:sldId id="489" r:id="rId234"/>
    <p:sldId id="490" r:id="rId235"/>
    <p:sldId id="491" r:id="rId236"/>
    <p:sldId id="492" r:id="rId237"/>
    <p:sldId id="493" r:id="rId238"/>
    <p:sldId id="494" r:id="rId239"/>
    <p:sldId id="495" r:id="rId240"/>
    <p:sldId id="496" r:id="rId241"/>
    <p:sldId id="497" r:id="rId242"/>
    <p:sldId id="498" r:id="rId243"/>
    <p:sldId id="499" r:id="rId244"/>
    <p:sldId id="500" r:id="rId245"/>
    <p:sldId id="501" r:id="rId246"/>
    <p:sldId id="502" r:id="rId247"/>
    <p:sldId id="503" r:id="rId248"/>
    <p:sldId id="504" r:id="rId249"/>
    <p:sldId id="505" r:id="rId250"/>
    <p:sldId id="506" r:id="rId251"/>
    <p:sldId id="507" r:id="rId252"/>
    <p:sldId id="508" r:id="rId253"/>
    <p:sldId id="509" r:id="rId254"/>
    <p:sldId id="510" r:id="rId255"/>
    <p:sldId id="511" r:id="rId256"/>
    <p:sldId id="512" r:id="rId257"/>
    <p:sldId id="513" r:id="rId258"/>
    <p:sldId id="514" r:id="rId259"/>
    <p:sldId id="515" r:id="rId260"/>
    <p:sldId id="516" r:id="rId261"/>
    <p:sldId id="517" r:id="rId262"/>
    <p:sldId id="518" r:id="rId263"/>
    <p:sldId id="519" r:id="rId264"/>
    <p:sldId id="520" r:id="rId265"/>
    <p:sldId id="521" r:id="rId266"/>
    <p:sldId id="522" r:id="rId267"/>
    <p:sldId id="523" r:id="rId268"/>
    <p:sldId id="524" r:id="rId269"/>
    <p:sldId id="525" r:id="rId270"/>
    <p:sldId id="526" r:id="rId271"/>
    <p:sldId id="527" r:id="rId272"/>
    <p:sldId id="528" r:id="rId273"/>
    <p:sldId id="529" r:id="rId274"/>
    <p:sldId id="530" r:id="rId275"/>
    <p:sldId id="531" r:id="rId276"/>
    <p:sldId id="532" r:id="rId277"/>
    <p:sldId id="533" r:id="rId278"/>
    <p:sldId id="534" r:id="rId279"/>
    <p:sldId id="535" r:id="rId280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34"/>
  </p:normalViewPr>
  <p:slideViewPr>
    <p:cSldViewPr>
      <p:cViewPr varScale="1">
        <p:scale>
          <a:sx n="95" d="100"/>
          <a:sy n="95" d="100"/>
        </p:scale>
        <p:origin x="158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269" Type="http://schemas.openxmlformats.org/officeDocument/2006/relationships/slide" Target="slides/slide268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presProps" Target="presProps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viewProps" Target="view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theme" Target="theme/theme1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35940" y="711200"/>
            <a:ext cx="8072119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D1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D1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rgbClr val="D1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5940" y="711200"/>
            <a:ext cx="7717155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rgbClr val="D1523B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240" y="1284085"/>
            <a:ext cx="8092440" cy="35026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82833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12/26/21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144000" cy="365760"/>
          </a:xfrm>
          <a:custGeom>
            <a:avLst/>
            <a:gdLst/>
            <a:ahLst/>
            <a:cxnLst/>
            <a:rect l="l" t="t" r="r" b="b"/>
            <a:pathLst>
              <a:path w="9144000" h="365760">
                <a:moveTo>
                  <a:pt x="9144000" y="0"/>
                </a:moveTo>
                <a:lnTo>
                  <a:pt x="0" y="0"/>
                </a:lnTo>
                <a:lnTo>
                  <a:pt x="0" y="365760"/>
                </a:lnTo>
                <a:lnTo>
                  <a:pt x="9144000" y="36576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5800" y="3398520"/>
            <a:ext cx="7848600" cy="1270"/>
          </a:xfrm>
          <a:custGeom>
            <a:avLst/>
            <a:gdLst/>
            <a:ahLst/>
            <a:cxnLst/>
            <a:rect l="l" t="t" r="r" b="b"/>
            <a:pathLst>
              <a:path w="7848600" h="1270">
                <a:moveTo>
                  <a:pt x="0" y="0"/>
                </a:moveTo>
                <a:lnTo>
                  <a:pt x="7848600" y="1269"/>
                </a:lnTo>
              </a:path>
            </a:pathLst>
          </a:custGeom>
          <a:ln w="19048">
            <a:solidFill>
              <a:srgbClr val="D1523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01189" y="2508250"/>
            <a:ext cx="541655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5" dirty="0" err="1"/>
              <a:t>Ki</a:t>
            </a:r>
            <a:r>
              <a:rPr lang="en-US" sz="4800" spc="-75" dirty="0" err="1"/>
              <a:t>ể</a:t>
            </a:r>
            <a:r>
              <a:rPr sz="4800" spc="-75" dirty="0" err="1"/>
              <a:t>m</a:t>
            </a:r>
            <a:r>
              <a:rPr sz="4800" spc="-75" dirty="0"/>
              <a:t> </a:t>
            </a:r>
            <a:r>
              <a:rPr sz="4800" spc="-70" dirty="0"/>
              <a:t>thử </a:t>
            </a:r>
            <a:r>
              <a:rPr sz="4800" spc="-80" dirty="0"/>
              <a:t>phần</a:t>
            </a:r>
            <a:r>
              <a:rPr sz="4800" spc="-540" dirty="0"/>
              <a:t> </a:t>
            </a:r>
            <a:r>
              <a:rPr sz="4800" spc="-70" dirty="0"/>
              <a:t>mềm</a:t>
            </a:r>
            <a:endParaRPr sz="4800" dirty="0"/>
          </a:p>
        </p:txBody>
      </p:sp>
      <p:sp>
        <p:nvSpPr>
          <p:cNvPr id="6" name="object 6"/>
          <p:cNvSpPr txBox="1"/>
          <p:nvPr/>
        </p:nvSpPr>
        <p:spPr>
          <a:xfrm>
            <a:off x="1526539" y="3477260"/>
            <a:ext cx="3289300" cy="87884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 spc="-10" dirty="0">
                <a:solidFill>
                  <a:srgbClr val="56566D"/>
                </a:solidFill>
                <a:latin typeface="Arial"/>
                <a:cs typeface="Arial"/>
              </a:rPr>
              <a:t>Khoa</a:t>
            </a:r>
            <a:r>
              <a:rPr sz="2400" spc="-5" dirty="0">
                <a:solidFill>
                  <a:srgbClr val="56566D"/>
                </a:solidFill>
                <a:latin typeface="Arial"/>
                <a:cs typeface="Arial"/>
              </a:rPr>
              <a:t> CNTT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400" spc="-5" dirty="0">
                <a:solidFill>
                  <a:srgbClr val="56566D"/>
                </a:solidFill>
                <a:latin typeface="Arial"/>
                <a:cs typeface="Arial"/>
              </a:rPr>
              <a:t>ĐH </a:t>
            </a:r>
            <a:r>
              <a:rPr lang="en-US" sz="2400" spc="-10" dirty="0" err="1">
                <a:solidFill>
                  <a:srgbClr val="56566D"/>
                </a:solidFill>
                <a:latin typeface="Arial"/>
                <a:cs typeface="Arial"/>
              </a:rPr>
              <a:t>Đông</a:t>
            </a:r>
            <a:r>
              <a:rPr lang="en-US" sz="2400" spc="-10" dirty="0">
                <a:solidFill>
                  <a:srgbClr val="56566D"/>
                </a:solidFill>
                <a:latin typeface="Arial"/>
                <a:cs typeface="Arial"/>
              </a:rPr>
              <a:t> </a:t>
            </a:r>
            <a:r>
              <a:rPr lang="en-US" sz="2400" spc="-10" dirty="0" err="1">
                <a:solidFill>
                  <a:srgbClr val="56566D"/>
                </a:solidFill>
                <a:latin typeface="Arial"/>
                <a:cs typeface="Arial"/>
              </a:rPr>
              <a:t>Á</a:t>
            </a:r>
            <a:endParaRPr sz="24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53109"/>
            <a:ext cx="7411720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80" dirty="0"/>
              <a:t>1.1.3</a:t>
            </a:r>
            <a:r>
              <a:rPr sz="3150" spc="-210" dirty="0"/>
              <a:t> </a:t>
            </a:r>
            <a:r>
              <a:rPr sz="3150" spc="-60" dirty="0"/>
              <a:t>Các</a:t>
            </a:r>
            <a:r>
              <a:rPr sz="3150" spc="-204" dirty="0"/>
              <a:t> </a:t>
            </a:r>
            <a:r>
              <a:rPr sz="3150" spc="-85" dirty="0"/>
              <a:t>nguyên</a:t>
            </a:r>
            <a:r>
              <a:rPr sz="3150" spc="-204" dirty="0"/>
              <a:t> </a:t>
            </a:r>
            <a:r>
              <a:rPr sz="3150" spc="-75" dirty="0"/>
              <a:t>nhân</a:t>
            </a:r>
            <a:r>
              <a:rPr sz="3150" spc="-200" dirty="0"/>
              <a:t> </a:t>
            </a:r>
            <a:r>
              <a:rPr sz="3150" spc="-65" dirty="0"/>
              <a:t>gây</a:t>
            </a:r>
            <a:r>
              <a:rPr sz="3150" spc="-204" dirty="0"/>
              <a:t> </a:t>
            </a:r>
            <a:r>
              <a:rPr sz="3150" spc="-50" dirty="0"/>
              <a:t>ra</a:t>
            </a:r>
            <a:r>
              <a:rPr sz="3150" spc="-195" dirty="0"/>
              <a:t> </a:t>
            </a:r>
            <a:r>
              <a:rPr sz="3150" spc="-65" dirty="0"/>
              <a:t>lỗi</a:t>
            </a:r>
            <a:r>
              <a:rPr sz="3150" spc="-215" dirty="0"/>
              <a:t> </a:t>
            </a:r>
            <a:r>
              <a:rPr sz="3150" spc="-75" dirty="0"/>
              <a:t>phần</a:t>
            </a:r>
            <a:r>
              <a:rPr sz="3150" spc="-195" dirty="0"/>
              <a:t> </a:t>
            </a:r>
            <a:r>
              <a:rPr sz="3150" spc="-65" dirty="0"/>
              <a:t>mềm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35940" y="1450339"/>
            <a:ext cx="8066405" cy="348361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1.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Định nghĩa sai </a:t>
            </a:r>
            <a:r>
              <a:rPr sz="2400" b="1" spc="-1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khách</a:t>
            </a:r>
            <a:r>
              <a:rPr sz="2400" b="1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Đây được coi là gốc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rễ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gây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lỗi phần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mềm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2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Hiểu sai yêu cầu của khách hàng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Yêu cầu của khách hàng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không được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làm</a:t>
            </a:r>
            <a:r>
              <a:rPr sz="24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rõ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Triển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khai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thiếu yêu cầu của khách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hàng</a:t>
            </a:r>
            <a:endParaRPr sz="2400">
              <a:latin typeface="Arial"/>
              <a:cs typeface="Arial"/>
            </a:endParaRPr>
          </a:p>
          <a:p>
            <a:pPr marL="194945" marR="5080" indent="-182880">
              <a:lnSpc>
                <a:spcPts val="2670"/>
              </a:lnSpc>
              <a:spcBef>
                <a:spcPts val="1485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Khách hàng đưa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yêu cầu không cần thiết và  không liên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quan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1412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a.</a:t>
            </a:r>
            <a:r>
              <a:rPr spc="-195" dirty="0"/>
              <a:t> </a:t>
            </a:r>
            <a:r>
              <a:rPr spc="-80" dirty="0"/>
              <a:t>Kiểm</a:t>
            </a:r>
            <a:r>
              <a:rPr spc="-204" dirty="0"/>
              <a:t> </a:t>
            </a:r>
            <a:r>
              <a:rPr spc="-65" dirty="0"/>
              <a:t>thử</a:t>
            </a:r>
            <a:r>
              <a:rPr spc="-195" dirty="0"/>
              <a:t> </a:t>
            </a:r>
            <a:r>
              <a:rPr spc="-55" dirty="0"/>
              <a:t>dữ</a:t>
            </a:r>
            <a:r>
              <a:rPr spc="-195" dirty="0"/>
              <a:t> </a:t>
            </a:r>
            <a:r>
              <a:rPr spc="-80" dirty="0"/>
              <a:t>liệu</a:t>
            </a:r>
            <a:r>
              <a:rPr spc="-204" dirty="0"/>
              <a:t> </a:t>
            </a:r>
            <a:r>
              <a:rPr spc="-70" dirty="0"/>
              <a:t>qua</a:t>
            </a:r>
            <a:r>
              <a:rPr spc="-204" dirty="0"/>
              <a:t> </a:t>
            </a:r>
            <a:r>
              <a:rPr spc="-80" dirty="0"/>
              <a:t>giao</a:t>
            </a:r>
            <a:r>
              <a:rPr spc="-204" dirty="0"/>
              <a:t> </a:t>
            </a:r>
            <a:r>
              <a:rPr spc="-80" dirty="0"/>
              <a:t>diện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2440" cy="2637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dòng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 qua giao diện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module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liên  quan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đến 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lượng và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dạng của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biến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các  module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diện</a:t>
            </a:r>
            <a:endParaRPr sz="2400">
              <a:latin typeface="Arial"/>
              <a:cs typeface="Arial"/>
            </a:endParaRPr>
          </a:p>
          <a:p>
            <a:pPr marL="2082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Đặc trưng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cụ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thể:</a:t>
            </a:r>
            <a:endParaRPr sz="2400">
              <a:latin typeface="Arial"/>
              <a:cs typeface="Arial"/>
            </a:endParaRPr>
          </a:p>
          <a:p>
            <a:pPr marL="482600" lvl="1" indent="-183515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lượng?</a:t>
            </a:r>
            <a:endParaRPr sz="2000">
              <a:latin typeface="Arial"/>
              <a:cs typeface="Arial"/>
            </a:endParaRPr>
          </a:p>
          <a:p>
            <a:pPr marL="482600" lvl="1" indent="-183515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dạng?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1412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a.</a:t>
            </a:r>
            <a:r>
              <a:rPr spc="-195" dirty="0"/>
              <a:t> </a:t>
            </a:r>
            <a:r>
              <a:rPr spc="-80" dirty="0"/>
              <a:t>Kiểm</a:t>
            </a:r>
            <a:r>
              <a:rPr spc="-204" dirty="0"/>
              <a:t> </a:t>
            </a:r>
            <a:r>
              <a:rPr spc="-65" dirty="0"/>
              <a:t>thử</a:t>
            </a:r>
            <a:r>
              <a:rPr spc="-195" dirty="0"/>
              <a:t> </a:t>
            </a:r>
            <a:r>
              <a:rPr spc="-55" dirty="0"/>
              <a:t>dữ</a:t>
            </a:r>
            <a:r>
              <a:rPr spc="-195" dirty="0"/>
              <a:t> </a:t>
            </a:r>
            <a:r>
              <a:rPr spc="-80" dirty="0"/>
              <a:t>liệu</a:t>
            </a:r>
            <a:r>
              <a:rPr spc="-204" dirty="0"/>
              <a:t> </a:t>
            </a:r>
            <a:r>
              <a:rPr spc="-70" dirty="0"/>
              <a:t>qua</a:t>
            </a:r>
            <a:r>
              <a:rPr spc="-204" dirty="0"/>
              <a:t> </a:t>
            </a:r>
            <a:r>
              <a:rPr spc="-80" dirty="0"/>
              <a:t>giao</a:t>
            </a:r>
            <a:r>
              <a:rPr spc="-204" dirty="0"/>
              <a:t> </a:t>
            </a:r>
            <a:r>
              <a:rPr spc="-80" dirty="0"/>
              <a:t>diện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2734310" cy="2482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4460" indent="-111760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2758"/>
              <a:buChar char="•"/>
              <a:tabLst>
                <a:tab pos="124460" algn="l"/>
              </a:tabLst>
            </a:pPr>
            <a:r>
              <a:rPr sz="1450" spc="5" dirty="0">
                <a:solidFill>
                  <a:srgbClr val="282833"/>
                </a:solidFill>
                <a:latin typeface="Arial"/>
                <a:cs typeface="Arial"/>
              </a:rPr>
              <a:t>Các đặc trưng qua </a:t>
            </a:r>
            <a:r>
              <a:rPr sz="1450" dirty="0">
                <a:solidFill>
                  <a:srgbClr val="282833"/>
                </a:solidFill>
                <a:latin typeface="Arial"/>
                <a:cs typeface="Arial"/>
              </a:rPr>
              <a:t>giao </a:t>
            </a:r>
            <a:r>
              <a:rPr sz="1450" spc="5" dirty="0">
                <a:solidFill>
                  <a:srgbClr val="282833"/>
                </a:solidFill>
                <a:latin typeface="Arial"/>
                <a:cs typeface="Arial"/>
              </a:rPr>
              <a:t>diện</a:t>
            </a:r>
            <a:r>
              <a:rPr sz="145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50" dirty="0">
                <a:solidFill>
                  <a:srgbClr val="282833"/>
                </a:solidFill>
                <a:latin typeface="Arial"/>
                <a:cs typeface="Arial"/>
              </a:rPr>
              <a:t>là: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359" y="2269489"/>
            <a:ext cx="711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359" y="2565400"/>
            <a:ext cx="711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359" y="2860039"/>
            <a:ext cx="711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4359" y="3155950"/>
            <a:ext cx="711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359" y="3451859"/>
            <a:ext cx="711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4359" y="3747770"/>
            <a:ext cx="71120" cy="1809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0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359" y="1965960"/>
            <a:ext cx="5290185" cy="43491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32410" indent="-219710">
              <a:lnSpc>
                <a:spcPct val="100000"/>
              </a:lnSpc>
              <a:spcBef>
                <a:spcPts val="120"/>
              </a:spcBef>
              <a:buClr>
                <a:srgbClr val="92A199"/>
              </a:buClr>
              <a:buSzPct val="83333"/>
              <a:buChar char="•"/>
              <a:tabLst>
                <a:tab pos="231775" algn="l"/>
                <a:tab pos="232410" algn="l"/>
              </a:tabLst>
            </a:pP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tham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số= số đối</a:t>
            </a:r>
            <a:r>
              <a:rPr sz="12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số?</a:t>
            </a:r>
            <a:endParaRPr sz="1200">
              <a:latin typeface="Arial"/>
              <a:cs typeface="Arial"/>
            </a:endParaRPr>
          </a:p>
          <a:p>
            <a:pPr marL="231775" marR="2037080">
              <a:lnSpc>
                <a:spcPct val="161100"/>
              </a:lnSpc>
              <a:spcBef>
                <a:spcPts val="10"/>
              </a:spcBef>
            </a:pP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Tính chất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tham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số= </a:t>
            </a:r>
            <a:r>
              <a:rPr sz="120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chất của đối số  </a:t>
            </a:r>
            <a:r>
              <a:rPr sz="1200" spc="15" dirty="0">
                <a:solidFill>
                  <a:srgbClr val="282833"/>
                </a:solidFill>
                <a:latin typeface="Arial"/>
                <a:cs typeface="Arial"/>
              </a:rPr>
              <a:t>Đơn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vị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tham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số= đơn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vị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của đối</a:t>
            </a:r>
            <a:r>
              <a:rPr sz="12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số</a:t>
            </a:r>
            <a:endParaRPr sz="1200">
              <a:latin typeface="Arial"/>
              <a:cs typeface="Arial"/>
            </a:endParaRPr>
          </a:p>
          <a:p>
            <a:pPr marL="231775" marR="5080">
              <a:lnSpc>
                <a:spcPct val="161800"/>
              </a:lnSpc>
            </a:pP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Số đối số được </a:t>
            </a:r>
            <a:r>
              <a:rPr sz="1200" dirty="0">
                <a:solidFill>
                  <a:srgbClr val="282833"/>
                </a:solidFill>
                <a:latin typeface="Arial"/>
                <a:cs typeface="Arial"/>
              </a:rPr>
              <a:t>truyền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gọi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module= số các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tham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số đầu vào của module?  Thứ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1200" dirty="0">
                <a:solidFill>
                  <a:srgbClr val="282833"/>
                </a:solidFill>
                <a:latin typeface="Arial"/>
                <a:cs typeface="Arial"/>
              </a:rPr>
              <a:t>truyền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tham số ko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chính</a:t>
            </a:r>
            <a:r>
              <a:rPr sz="12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xác</a:t>
            </a:r>
            <a:endParaRPr sz="12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880"/>
              </a:spcBef>
            </a:pPr>
            <a:r>
              <a:rPr sz="1200" spc="20" dirty="0">
                <a:solidFill>
                  <a:srgbClr val="282833"/>
                </a:solidFill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890"/>
              </a:spcBef>
            </a:pP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Ví</a:t>
            </a:r>
            <a:r>
              <a:rPr sz="12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dụ:</a:t>
            </a:r>
            <a:endParaRPr sz="1200">
              <a:latin typeface="Arial"/>
              <a:cs typeface="Arial"/>
            </a:endParaRPr>
          </a:p>
          <a:p>
            <a:pPr marL="121920" marR="3263265">
              <a:lnSpc>
                <a:spcPct val="161800"/>
              </a:lnSpc>
            </a:pP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String calc_day(date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d) {…}  </a:t>
            </a:r>
            <a:r>
              <a:rPr sz="1200" spc="-10" dirty="0">
                <a:solidFill>
                  <a:srgbClr val="282833"/>
                </a:solidFill>
                <a:latin typeface="Arial"/>
                <a:cs typeface="Arial"/>
              </a:rPr>
              <a:t>Void</a:t>
            </a:r>
            <a:r>
              <a:rPr sz="12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calc_day_test()</a:t>
            </a:r>
            <a:endParaRPr sz="1200">
              <a:latin typeface="Arial"/>
              <a:cs typeface="Arial"/>
            </a:endParaRPr>
          </a:p>
          <a:p>
            <a:pPr marL="292100" marR="4445635" indent="-170180">
              <a:lnSpc>
                <a:spcPts val="2330"/>
              </a:lnSpc>
              <a:spcBef>
                <a:spcPts val="215"/>
              </a:spcBef>
            </a:pP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r>
              <a:rPr sz="1200" spc="3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date </a:t>
            </a:r>
            <a:r>
              <a:rPr sz="1200" dirty="0">
                <a:solidFill>
                  <a:srgbClr val="282833"/>
                </a:solidFill>
                <a:latin typeface="Arial"/>
                <a:cs typeface="Arial"/>
              </a:rPr>
              <a:t>d; 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string</a:t>
            </a:r>
            <a:r>
              <a:rPr sz="12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s;</a:t>
            </a:r>
            <a:endParaRPr sz="1200">
              <a:latin typeface="Arial"/>
              <a:cs typeface="Arial"/>
            </a:endParaRPr>
          </a:p>
          <a:p>
            <a:pPr marL="121920">
              <a:lnSpc>
                <a:spcPct val="100000"/>
              </a:lnSpc>
              <a:spcBef>
                <a:spcPts val="665"/>
              </a:spcBef>
            </a:pPr>
            <a:r>
              <a:rPr sz="1200" spc="20" dirty="0">
                <a:solidFill>
                  <a:srgbClr val="282833"/>
                </a:solidFill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  <a:p>
            <a:pPr marL="207010">
              <a:lnSpc>
                <a:spcPct val="100000"/>
              </a:lnSpc>
              <a:spcBef>
                <a:spcPts val="890"/>
              </a:spcBef>
            </a:pP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d= calc_day(s);// </a:t>
            </a:r>
            <a:r>
              <a:rPr sz="1200" dirty="0">
                <a:solidFill>
                  <a:srgbClr val="282833"/>
                </a:solidFill>
                <a:latin typeface="Arial"/>
                <a:cs typeface="Arial"/>
              </a:rPr>
              <a:t>truyền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tham số ko </a:t>
            </a: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chính</a:t>
            </a:r>
            <a:r>
              <a:rPr sz="12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200" spc="10" dirty="0">
                <a:solidFill>
                  <a:srgbClr val="282833"/>
                </a:solidFill>
                <a:latin typeface="Arial"/>
                <a:cs typeface="Arial"/>
              </a:rPr>
              <a:t>xác</a:t>
            </a:r>
            <a:endParaRPr sz="1200">
              <a:latin typeface="Arial"/>
              <a:cs typeface="Arial"/>
            </a:endParaRPr>
          </a:p>
          <a:p>
            <a:pPr marL="121920">
              <a:lnSpc>
                <a:spcPct val="100000"/>
              </a:lnSpc>
              <a:spcBef>
                <a:spcPts val="880"/>
              </a:spcBef>
            </a:pPr>
            <a:r>
              <a:rPr sz="1200" spc="20" dirty="0">
                <a:solidFill>
                  <a:srgbClr val="282833"/>
                </a:solidFill>
                <a:latin typeface="Arial"/>
                <a:cs typeface="Arial"/>
              </a:rPr>
              <a:t>…</a:t>
            </a:r>
            <a:endParaRPr sz="1200">
              <a:latin typeface="Arial"/>
              <a:cs typeface="Arial"/>
            </a:endParaRPr>
          </a:p>
          <a:p>
            <a:pPr marL="121920">
              <a:lnSpc>
                <a:spcPct val="100000"/>
              </a:lnSpc>
              <a:spcBef>
                <a:spcPts val="890"/>
              </a:spcBef>
            </a:pPr>
            <a:r>
              <a:rPr sz="1200" spc="5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997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b. </a:t>
            </a:r>
            <a:r>
              <a:rPr spc="-80" dirty="0"/>
              <a:t>Kiểm </a:t>
            </a:r>
            <a:r>
              <a:rPr spc="-65" dirty="0"/>
              <a:t>thử</a:t>
            </a:r>
            <a:r>
              <a:rPr spc="-505" dirty="0"/>
              <a:t> </a:t>
            </a:r>
            <a:r>
              <a:rPr spc="-85" dirty="0"/>
              <a:t>vào/ra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6384290" cy="402717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file,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bộ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đệm,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lệnh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đóng,</a:t>
            </a:r>
            <a:r>
              <a:rPr sz="2400" spc="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mở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 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vào/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xem</a:t>
            </a:r>
            <a:r>
              <a:rPr sz="24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xét: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chất của 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file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đúng đắn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ko?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câu lệnh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OPEN/CLOSE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đúng đắn</a:t>
            </a:r>
            <a:r>
              <a:rPr sz="20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ko?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 hình thức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đúng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đắn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ko?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file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mở trước khi sử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dụng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ko?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kiện end of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file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được xử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lý</a:t>
            </a:r>
            <a:r>
              <a:rPr sz="20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không?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sai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văn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bản nào trong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thông tin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ra?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4898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c.</a:t>
            </a:r>
            <a:r>
              <a:rPr spc="-195" dirty="0"/>
              <a:t> </a:t>
            </a:r>
            <a:r>
              <a:rPr spc="-80" dirty="0"/>
              <a:t>Kiểm</a:t>
            </a:r>
            <a:r>
              <a:rPr spc="-190" dirty="0"/>
              <a:t> </a:t>
            </a:r>
            <a:r>
              <a:rPr spc="-70" dirty="0"/>
              <a:t>thử</a:t>
            </a:r>
            <a:r>
              <a:rPr spc="-200" dirty="0"/>
              <a:t> </a:t>
            </a:r>
            <a:r>
              <a:rPr spc="-70" dirty="0"/>
              <a:t>cấu</a:t>
            </a:r>
            <a:r>
              <a:rPr spc="-195" dirty="0"/>
              <a:t> </a:t>
            </a:r>
            <a:r>
              <a:rPr spc="-75" dirty="0"/>
              <a:t>trúc</a:t>
            </a:r>
            <a:r>
              <a:rPr spc="-200" dirty="0"/>
              <a:t> </a:t>
            </a:r>
            <a:r>
              <a:rPr spc="-55" dirty="0"/>
              <a:t>dữ</a:t>
            </a:r>
            <a:r>
              <a:rPr spc="-200" dirty="0"/>
              <a:t> </a:t>
            </a:r>
            <a:r>
              <a:rPr spc="-75" dirty="0"/>
              <a:t>liệu</a:t>
            </a:r>
            <a:r>
              <a:rPr spc="-195" dirty="0"/>
              <a:t> </a:t>
            </a:r>
            <a:r>
              <a:rPr spc="-70" dirty="0"/>
              <a:t>cục</a:t>
            </a:r>
            <a:r>
              <a:rPr spc="-200" dirty="0"/>
              <a:t> </a:t>
            </a:r>
            <a:r>
              <a:rPr spc="-50" dirty="0"/>
              <a:t>bộ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8090534" cy="493776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khai báo và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dụng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biến</a:t>
            </a:r>
            <a:endParaRPr sz="2400">
              <a:latin typeface="Arial"/>
              <a:cs typeface="Arial"/>
            </a:endParaRPr>
          </a:p>
          <a:p>
            <a:pPr marL="208279" marR="177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Cấu trúc dữ liệu cục bộ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module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 sai. Vì thế thiết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kiểm thử cần làm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lộ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loại lỗi</a:t>
            </a:r>
            <a:r>
              <a:rPr sz="24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Đánh máy ko đúng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ko nhất</a:t>
            </a:r>
            <a:r>
              <a:rPr sz="20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quán?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trị ngầm định hoặc giá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khởi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tạo</a:t>
            </a:r>
            <a:r>
              <a:rPr sz="20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sai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Tên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biến ko đúng (sai chữ hoặc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mất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chữ)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Kiểu dữ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liệu không nhất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quán</a:t>
            </a:r>
            <a:endParaRPr sz="20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Vd:</a:t>
            </a:r>
            <a:endParaRPr sz="2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1420"/>
              </a:spcBef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int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i;</a:t>
            </a:r>
            <a:endParaRPr sz="20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141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d=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i*10;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// lỗi chưa khai báo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biến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2216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d.</a:t>
            </a:r>
            <a:r>
              <a:rPr spc="-195" dirty="0"/>
              <a:t> </a:t>
            </a:r>
            <a:r>
              <a:rPr spc="-80" dirty="0"/>
              <a:t>Kiểm</a:t>
            </a:r>
            <a:r>
              <a:rPr spc="-210" dirty="0"/>
              <a:t> </a:t>
            </a:r>
            <a:r>
              <a:rPr spc="-65" dirty="0"/>
              <a:t>thử</a:t>
            </a:r>
            <a:r>
              <a:rPr spc="-200" dirty="0"/>
              <a:t> </a:t>
            </a:r>
            <a:r>
              <a:rPr spc="-50" dirty="0"/>
              <a:t>về</a:t>
            </a:r>
            <a:r>
              <a:rPr spc="-210" dirty="0"/>
              <a:t> </a:t>
            </a:r>
            <a:r>
              <a:rPr spc="-70" dirty="0"/>
              <a:t>các</a:t>
            </a:r>
            <a:r>
              <a:rPr spc="-195" dirty="0"/>
              <a:t> </a:t>
            </a:r>
            <a:r>
              <a:rPr spc="-60" dirty="0"/>
              <a:t>xử</a:t>
            </a:r>
            <a:r>
              <a:rPr spc="-200" dirty="0"/>
              <a:t> </a:t>
            </a:r>
            <a:r>
              <a:rPr spc="-55" dirty="0"/>
              <a:t>lý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5420"/>
            <a:ext cx="7311390" cy="4956175"/>
          </a:xfrm>
          <a:prstGeom prst="rect">
            <a:avLst/>
          </a:prstGeom>
        </p:spPr>
        <p:txBody>
          <a:bodyPr vert="horz" wrap="square" lIns="0" tIns="190500" rIns="0" bIns="0" rtlCol="0">
            <a:spAutoFit/>
          </a:bodyPr>
          <a:lstStyle/>
          <a:p>
            <a:pPr marL="204470" indent="-179070">
              <a:lnSpc>
                <a:spcPct val="100000"/>
              </a:lnSpc>
              <a:spcBef>
                <a:spcPts val="1500"/>
              </a:spcBef>
              <a:buClr>
                <a:srgbClr val="92A199"/>
              </a:buClr>
              <a:buSzPct val="85106"/>
              <a:buChar char="•"/>
              <a:tabLst>
                <a:tab pos="204470" algn="l"/>
              </a:tabLst>
            </a:pPr>
            <a:r>
              <a:rPr sz="235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thử các phép toán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và tính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đúng đắn của kết</a:t>
            </a:r>
            <a:r>
              <a:rPr sz="235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quả</a:t>
            </a:r>
            <a:endParaRPr sz="2350">
              <a:latin typeface="Arial"/>
              <a:cs typeface="Arial"/>
            </a:endParaRPr>
          </a:p>
          <a:p>
            <a:pPr marL="204470" indent="-17907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5106"/>
              <a:buChar char="•"/>
              <a:tabLst>
                <a:tab pos="204470" algn="l"/>
              </a:tabLst>
            </a:pP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350" dirty="0">
                <a:solidFill>
                  <a:srgbClr val="282833"/>
                </a:solidFill>
                <a:latin typeface="Arial"/>
                <a:cs typeface="Arial"/>
              </a:rPr>
              <a:t>lưu ý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các sai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về trình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tự, độ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chính</a:t>
            </a:r>
            <a:r>
              <a:rPr sz="235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xác:</a:t>
            </a:r>
            <a:endParaRPr sz="2350">
              <a:latin typeface="Arial"/>
              <a:cs typeface="Arial"/>
            </a:endParaRPr>
          </a:p>
          <a:p>
            <a:pPr marL="473709" lvl="1" indent="-187960">
              <a:lnSpc>
                <a:spcPct val="100000"/>
              </a:lnSpc>
              <a:spcBef>
                <a:spcPts val="139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Thứ tự ưu tien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phép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số</a:t>
            </a:r>
            <a:r>
              <a:rPr sz="195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học</a:t>
            </a:r>
            <a:endParaRPr sz="1950">
              <a:latin typeface="Arial"/>
              <a:cs typeface="Arial"/>
            </a:endParaRPr>
          </a:p>
          <a:p>
            <a:pPr marL="473709" lvl="1" indent="-18796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Sự nhất quán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của các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phép toán trộn</a:t>
            </a:r>
            <a:r>
              <a:rPr sz="195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module</a:t>
            </a:r>
            <a:endParaRPr sz="1950">
              <a:latin typeface="Arial"/>
              <a:cs typeface="Arial"/>
            </a:endParaRPr>
          </a:p>
          <a:p>
            <a:pPr marL="473709" lvl="1" indent="-18796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Khởi tạo/kết thúc không</a:t>
            </a:r>
            <a:r>
              <a:rPr sz="195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đúng</a:t>
            </a:r>
            <a:endParaRPr sz="1950">
              <a:latin typeface="Arial"/>
              <a:cs typeface="Arial"/>
            </a:endParaRPr>
          </a:p>
          <a:p>
            <a:pPr marL="473709" lvl="1" indent="-18796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Độ chính xác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quả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trả</a:t>
            </a:r>
            <a:r>
              <a:rPr sz="195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về</a:t>
            </a:r>
            <a:endParaRPr sz="1950">
              <a:latin typeface="Arial"/>
              <a:cs typeface="Arial"/>
            </a:endParaRPr>
          </a:p>
          <a:p>
            <a:pPr marL="204470" indent="-179070">
              <a:lnSpc>
                <a:spcPct val="100000"/>
              </a:lnSpc>
              <a:spcBef>
                <a:spcPts val="1390"/>
              </a:spcBef>
              <a:buClr>
                <a:srgbClr val="92A199"/>
              </a:buClr>
              <a:buSzPct val="85106"/>
              <a:buChar char="•"/>
              <a:tabLst>
                <a:tab pos="204470" algn="l"/>
              </a:tabLst>
            </a:pPr>
            <a:r>
              <a:rPr sz="2350" dirty="0">
                <a:solidFill>
                  <a:srgbClr val="282833"/>
                </a:solidFill>
                <a:latin typeface="Arial"/>
                <a:cs typeface="Arial"/>
              </a:rPr>
              <a:t>Ví</a:t>
            </a:r>
            <a:r>
              <a:rPr sz="23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dụ:</a:t>
            </a:r>
            <a:endParaRPr sz="2350">
              <a:latin typeface="Arial"/>
              <a:cs typeface="Arial"/>
            </a:endParaRPr>
          </a:p>
          <a:p>
            <a:pPr marL="473709" lvl="1" indent="-18796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Thực hiện phép toán trên toán hạng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là</a:t>
            </a:r>
            <a:r>
              <a:rPr sz="195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số:</a:t>
            </a:r>
            <a:endParaRPr sz="1950">
              <a:latin typeface="Arial"/>
              <a:cs typeface="Arial"/>
            </a:endParaRPr>
          </a:p>
          <a:p>
            <a:pPr marL="473709" lvl="1" indent="-18796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String s1,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s2;</a:t>
            </a:r>
            <a:endParaRPr sz="1950">
              <a:latin typeface="Arial"/>
              <a:cs typeface="Arial"/>
            </a:endParaRPr>
          </a:p>
          <a:p>
            <a:pPr marL="473709" lvl="1" indent="-18796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Int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ketqua=s1/s2;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57288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e. </a:t>
            </a:r>
            <a:r>
              <a:rPr spc="-80" dirty="0"/>
              <a:t>Kiểm </a:t>
            </a:r>
            <a:r>
              <a:rPr spc="-65" dirty="0"/>
              <a:t>thử </a:t>
            </a:r>
            <a:r>
              <a:rPr spc="-70" dirty="0"/>
              <a:t>các </a:t>
            </a:r>
            <a:r>
              <a:rPr spc="-80" dirty="0"/>
              <a:t>điều kiện</a:t>
            </a:r>
            <a:r>
              <a:rPr spc="-835" dirty="0"/>
              <a:t> </a:t>
            </a:r>
            <a:r>
              <a:rPr spc="-85" dirty="0"/>
              <a:t>logic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20416"/>
            <a:ext cx="8090534" cy="4798695"/>
          </a:xfrm>
          <a:prstGeom prst="rect">
            <a:avLst/>
          </a:prstGeom>
        </p:spPr>
        <p:txBody>
          <a:bodyPr vert="horz" wrap="square" lIns="0" tIns="229235" rIns="0" bIns="0" rtlCol="0">
            <a:spAutoFit/>
          </a:bodyPr>
          <a:lstStyle/>
          <a:p>
            <a:pPr marL="205740" indent="-180340">
              <a:lnSpc>
                <a:spcPct val="100000"/>
              </a:lnSpc>
              <a:spcBef>
                <a:spcPts val="1805"/>
              </a:spcBef>
              <a:buClr>
                <a:srgbClr val="92A199"/>
              </a:buClr>
              <a:buSzPct val="85106"/>
              <a:buChar char="•"/>
              <a:tabLst>
                <a:tab pos="205740" algn="l"/>
              </a:tabLst>
            </a:pPr>
            <a:r>
              <a:rPr sz="2350" spc="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350" spc="5" dirty="0">
                <a:solidFill>
                  <a:srgbClr val="282833"/>
                </a:solidFill>
                <a:latin typeface="Arial"/>
                <a:cs typeface="Arial"/>
              </a:rPr>
              <a:t>sai </a:t>
            </a:r>
            <a:r>
              <a:rPr sz="2350" spc="10" dirty="0">
                <a:solidFill>
                  <a:srgbClr val="282833"/>
                </a:solidFill>
                <a:latin typeface="Arial"/>
                <a:cs typeface="Arial"/>
              </a:rPr>
              <a:t>kiểu, toán tử, </a:t>
            </a:r>
            <a:r>
              <a:rPr sz="2350" spc="15" dirty="0">
                <a:solidFill>
                  <a:srgbClr val="282833"/>
                </a:solidFill>
                <a:latin typeface="Arial"/>
                <a:cs typeface="Arial"/>
              </a:rPr>
              <a:t>ngữ</a:t>
            </a:r>
            <a:r>
              <a:rPr sz="235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5" dirty="0">
                <a:solidFill>
                  <a:srgbClr val="282833"/>
                </a:solidFill>
                <a:latin typeface="Arial"/>
                <a:cs typeface="Arial"/>
              </a:rPr>
              <a:t>nghĩa:</a:t>
            </a:r>
            <a:endParaRPr sz="2350">
              <a:latin typeface="Arial"/>
              <a:cs typeface="Arial"/>
            </a:endParaRPr>
          </a:p>
          <a:p>
            <a:pPr marL="477520" lvl="1" indent="-185420">
              <a:lnSpc>
                <a:spcPct val="100000"/>
              </a:lnSpc>
              <a:spcBef>
                <a:spcPts val="1430"/>
              </a:spcBef>
              <a:buClr>
                <a:srgbClr val="92A199"/>
              </a:buClr>
              <a:buSzPct val="84615"/>
              <a:buChar char="•"/>
              <a:tabLst>
                <a:tab pos="477520" algn="l"/>
              </a:tabLst>
            </a:pP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So sánh các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kiểu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liệu khác</a:t>
            </a:r>
            <a:r>
              <a:rPr sz="19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nhau</a:t>
            </a:r>
            <a:endParaRPr sz="1950">
              <a:latin typeface="Arial"/>
              <a:cs typeface="Arial"/>
            </a:endParaRPr>
          </a:p>
          <a:p>
            <a:pPr marL="477520" lvl="1" indent="-185420">
              <a:lnSpc>
                <a:spcPct val="100000"/>
              </a:lnSpc>
              <a:spcBef>
                <a:spcPts val="1440"/>
              </a:spcBef>
              <a:buClr>
                <a:srgbClr val="92A199"/>
              </a:buClr>
              <a:buSzPct val="84615"/>
              <a:buChar char="•"/>
              <a:tabLst>
                <a:tab pos="477520" algn="l"/>
              </a:tabLst>
            </a:pPr>
            <a:r>
              <a:rPr sz="1950" spc="20" dirty="0">
                <a:solidFill>
                  <a:srgbClr val="282833"/>
                </a:solidFill>
                <a:latin typeface="Arial"/>
                <a:cs typeface="Arial"/>
              </a:rPr>
              <a:t>Ưu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tiên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toán tử logic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không đúng</a:t>
            </a:r>
            <a:r>
              <a:rPr sz="195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đắn</a:t>
            </a:r>
            <a:endParaRPr sz="1950">
              <a:latin typeface="Arial"/>
              <a:cs typeface="Arial"/>
            </a:endParaRPr>
          </a:p>
          <a:p>
            <a:pPr marL="476884" marR="17780" lvl="1" indent="-185420">
              <a:lnSpc>
                <a:spcPct val="101299"/>
              </a:lnSpc>
              <a:spcBef>
                <a:spcPts val="1400"/>
              </a:spcBef>
              <a:buClr>
                <a:srgbClr val="92A199"/>
              </a:buClr>
              <a:buSzPct val="84615"/>
              <a:buChar char="•"/>
              <a:tabLst>
                <a:tab pos="477520" algn="l"/>
              </a:tabLst>
            </a:pP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Dự đoán </a:t>
            </a:r>
            <a:r>
              <a:rPr sz="1950" spc="2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biểu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thức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so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sánh, trong khi sai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số làm cho đẳng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thức 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không chắc có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thực</a:t>
            </a:r>
            <a:endParaRPr sz="1950">
              <a:latin typeface="Arial"/>
              <a:cs typeface="Arial"/>
            </a:endParaRPr>
          </a:p>
          <a:p>
            <a:pPr marL="477520" lvl="1" indent="-185420">
              <a:lnSpc>
                <a:spcPct val="100000"/>
              </a:lnSpc>
              <a:spcBef>
                <a:spcPts val="1440"/>
              </a:spcBef>
              <a:buClr>
                <a:srgbClr val="92A199"/>
              </a:buClr>
              <a:buSzPct val="84615"/>
              <a:buChar char="•"/>
              <a:tabLst>
                <a:tab pos="477520" algn="l"/>
              </a:tabLst>
            </a:pP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Các giá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so sánh không đúng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đắn</a:t>
            </a:r>
            <a:endParaRPr sz="1950">
              <a:latin typeface="Arial"/>
              <a:cs typeface="Arial"/>
            </a:endParaRPr>
          </a:p>
          <a:p>
            <a:pPr marL="205740" indent="-180340">
              <a:lnSpc>
                <a:spcPct val="100000"/>
              </a:lnSpc>
              <a:spcBef>
                <a:spcPts val="1430"/>
              </a:spcBef>
              <a:buClr>
                <a:srgbClr val="92A199"/>
              </a:buClr>
              <a:buSzPct val="85106"/>
              <a:buChar char="•"/>
              <a:tabLst>
                <a:tab pos="205740" algn="l"/>
              </a:tabLst>
            </a:pPr>
            <a:r>
              <a:rPr sz="2350" spc="10" dirty="0">
                <a:solidFill>
                  <a:srgbClr val="282833"/>
                </a:solidFill>
                <a:latin typeface="Arial"/>
                <a:cs typeface="Arial"/>
              </a:rPr>
              <a:t>Ví</a:t>
            </a:r>
            <a:r>
              <a:rPr sz="235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10" dirty="0">
                <a:solidFill>
                  <a:srgbClr val="282833"/>
                </a:solidFill>
                <a:latin typeface="Arial"/>
                <a:cs typeface="Arial"/>
              </a:rPr>
              <a:t>dụ:</a:t>
            </a:r>
            <a:endParaRPr sz="2350">
              <a:latin typeface="Arial"/>
              <a:cs typeface="Arial"/>
            </a:endParaRPr>
          </a:p>
          <a:p>
            <a:pPr marL="296545">
              <a:lnSpc>
                <a:spcPct val="100000"/>
              </a:lnSpc>
              <a:spcBef>
                <a:spcPts val="1440"/>
              </a:spcBef>
            </a:pP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int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ival;</a:t>
            </a:r>
            <a:endParaRPr sz="1950">
              <a:latin typeface="Arial"/>
              <a:cs typeface="Arial"/>
            </a:endParaRPr>
          </a:p>
          <a:p>
            <a:pPr marL="296545">
              <a:lnSpc>
                <a:spcPct val="100000"/>
              </a:lnSpc>
              <a:spcBef>
                <a:spcPts val="1430"/>
              </a:spcBef>
            </a:pP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char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sval[20];</a:t>
            </a:r>
            <a:endParaRPr sz="1950">
              <a:latin typeface="Arial"/>
              <a:cs typeface="Arial"/>
            </a:endParaRPr>
          </a:p>
          <a:p>
            <a:pPr marL="296545">
              <a:lnSpc>
                <a:spcPct val="100000"/>
              </a:lnSpc>
              <a:spcBef>
                <a:spcPts val="1440"/>
              </a:spcBef>
            </a:pP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If(ival==sval) {…}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//So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sánh 2 </a:t>
            </a:r>
            <a:r>
              <a:rPr sz="1950" spc="20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1950" spc="15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195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thích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8406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f.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65" dirty="0"/>
              <a:t>sai </a:t>
            </a:r>
            <a:r>
              <a:rPr spc="-75" dirty="0"/>
              <a:t>tiềm</a:t>
            </a:r>
            <a:r>
              <a:rPr spc="-745" dirty="0"/>
              <a:t> </a:t>
            </a:r>
            <a:r>
              <a:rPr spc="-55" dirty="0"/>
              <a:t>ẩn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6725" cy="4575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sai tiềm ẩn cần 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xem xét</a:t>
            </a:r>
            <a:r>
              <a:rPr sz="2400" spc="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sai(khó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hiểu)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ghi không tương ứng với sai đã</a:t>
            </a:r>
            <a:r>
              <a:rPr sz="20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gặp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kiện sai có trước khi xử lý</a:t>
            </a:r>
            <a:r>
              <a:rPr sz="20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sai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Xử lý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điều kiện ngoại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không đúng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đắn</a:t>
            </a:r>
            <a:endParaRPr sz="20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tả sai không cung cấp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đủ thông tin để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trợ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giúp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định vị nguyên  nhân của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sai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Ví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dụ: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If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(a&gt;0)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then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{…}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If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(a=0)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then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{…}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// thiếu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trường hợp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xét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a&lt;0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737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g.</a:t>
            </a:r>
            <a:r>
              <a:rPr spc="-195" dirty="0"/>
              <a:t> </a:t>
            </a:r>
            <a:r>
              <a:rPr spc="-80" dirty="0"/>
              <a:t>Kiểm</a:t>
            </a:r>
            <a:r>
              <a:rPr spc="-210" dirty="0"/>
              <a:t> </a:t>
            </a:r>
            <a:r>
              <a:rPr spc="-65" dirty="0"/>
              <a:t>thử</a:t>
            </a:r>
            <a:r>
              <a:rPr spc="-200" dirty="0"/>
              <a:t> </a:t>
            </a:r>
            <a:r>
              <a:rPr spc="-70" dirty="0"/>
              <a:t>các</a:t>
            </a:r>
            <a:r>
              <a:rPr spc="-195" dirty="0"/>
              <a:t> </a:t>
            </a:r>
            <a:r>
              <a:rPr spc="-70" dirty="0"/>
              <a:t>giá</a:t>
            </a:r>
            <a:r>
              <a:rPr spc="-204" dirty="0"/>
              <a:t> </a:t>
            </a:r>
            <a:r>
              <a:rPr spc="-65" dirty="0"/>
              <a:t>trị</a:t>
            </a:r>
            <a:r>
              <a:rPr spc="-204" dirty="0"/>
              <a:t> </a:t>
            </a:r>
            <a:r>
              <a:rPr spc="-80" dirty="0"/>
              <a:t>biên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19"/>
            <a:ext cx="3289300" cy="350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75260" indent="-162560">
              <a:lnSpc>
                <a:spcPct val="100000"/>
              </a:lnSpc>
              <a:spcBef>
                <a:spcPts val="130"/>
              </a:spcBef>
              <a:buClr>
                <a:srgbClr val="92A199"/>
              </a:buClr>
              <a:buSzPct val="85714"/>
              <a:buChar char="•"/>
              <a:tabLst>
                <a:tab pos="175260" algn="l"/>
              </a:tabLst>
            </a:pP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sai biến, số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vòng</a:t>
            </a:r>
            <a:r>
              <a:rPr sz="210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lặp: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5330" y="2560320"/>
            <a:ext cx="92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5330" y="2990850"/>
            <a:ext cx="927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5330" y="2118360"/>
            <a:ext cx="5748020" cy="11595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9710" indent="-207010">
              <a:lnSpc>
                <a:spcPct val="100000"/>
              </a:lnSpc>
              <a:spcBef>
                <a:spcPts val="130"/>
              </a:spcBef>
              <a:buClr>
                <a:srgbClr val="92A199"/>
              </a:buClr>
              <a:buSzPct val="85714"/>
              <a:buChar char="•"/>
              <a:tabLst>
                <a:tab pos="219075" algn="l"/>
                <a:tab pos="219710" algn="l"/>
              </a:tabLst>
            </a:pP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Vòng lặp không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kết thúc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hoặc kết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thúc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chính</a:t>
            </a:r>
            <a:r>
              <a:rPr sz="1750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xác</a:t>
            </a:r>
            <a:endParaRPr sz="1750">
              <a:latin typeface="Arial"/>
              <a:cs typeface="Arial"/>
            </a:endParaRPr>
          </a:p>
          <a:p>
            <a:pPr marL="219710">
              <a:lnSpc>
                <a:spcPct val="100000"/>
              </a:lnSpc>
              <a:spcBef>
                <a:spcPts val="1300"/>
              </a:spcBef>
            </a:pP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Lặp </a:t>
            </a:r>
            <a:r>
              <a:rPr sz="1750" spc="15" dirty="0">
                <a:solidFill>
                  <a:srgbClr val="282833"/>
                </a:solidFill>
                <a:latin typeface="Arial"/>
                <a:cs typeface="Arial"/>
              </a:rPr>
              <a:t>vô</a:t>
            </a:r>
            <a:r>
              <a:rPr sz="17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hạn</a:t>
            </a:r>
            <a:endParaRPr sz="1750">
              <a:latin typeface="Arial"/>
              <a:cs typeface="Arial"/>
            </a:endParaRPr>
          </a:p>
          <a:p>
            <a:pPr marL="219710">
              <a:lnSpc>
                <a:spcPct val="100000"/>
              </a:lnSpc>
              <a:spcBef>
                <a:spcPts val="1290"/>
              </a:spcBef>
            </a:pP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Biến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lặp bị thay đổi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không chính</a:t>
            </a:r>
            <a:r>
              <a:rPr sz="1750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15" dirty="0">
                <a:solidFill>
                  <a:srgbClr val="282833"/>
                </a:solidFill>
                <a:latin typeface="Arial"/>
                <a:cs typeface="Arial"/>
              </a:rPr>
              <a:t>xác</a:t>
            </a:r>
            <a:endParaRPr sz="17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7840" y="3412490"/>
            <a:ext cx="8142605" cy="29946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3360" indent="-162560">
              <a:lnSpc>
                <a:spcPct val="100000"/>
              </a:lnSpc>
              <a:spcBef>
                <a:spcPts val="130"/>
              </a:spcBef>
              <a:buClr>
                <a:srgbClr val="92A199"/>
              </a:buClr>
              <a:buSzPct val="85714"/>
              <a:buChar char="•"/>
              <a:tabLst>
                <a:tab pos="213360" algn="l"/>
              </a:tabLst>
            </a:pP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Sai ở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các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biên:</a:t>
            </a:r>
            <a:endParaRPr sz="2100">
              <a:latin typeface="Arial"/>
              <a:cs typeface="Arial"/>
            </a:endParaRPr>
          </a:p>
          <a:p>
            <a:pPr marL="457200" marR="43180" lvl="1" indent="-207010">
              <a:lnSpc>
                <a:spcPct val="101400"/>
              </a:lnSpc>
              <a:spcBef>
                <a:spcPts val="1270"/>
              </a:spcBef>
              <a:buClr>
                <a:srgbClr val="92A199"/>
              </a:buClr>
              <a:buSzPct val="85714"/>
              <a:buChar char="•"/>
              <a:tabLst>
                <a:tab pos="456565" algn="l"/>
                <a:tab pos="457200" algn="l"/>
              </a:tabLst>
            </a:pP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750" spc="15" dirty="0">
                <a:solidFill>
                  <a:srgbClr val="282833"/>
                </a:solidFill>
                <a:latin typeface="Arial"/>
                <a:cs typeface="Arial"/>
              </a:rPr>
              <a:t>ở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nhiệm </a:t>
            </a:r>
            <a:r>
              <a:rPr sz="1750" spc="15" dirty="0">
                <a:solidFill>
                  <a:srgbClr val="282833"/>
                </a:solidFill>
                <a:latin typeface="Arial"/>
                <a:cs typeface="Arial"/>
              </a:rPr>
              <a:t>vụ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cuối cùng của kiểm thử đơn vị. Các giá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1750" spc="15" dirty="0">
                <a:solidFill>
                  <a:srgbClr val="282833"/>
                </a:solidFill>
                <a:latin typeface="Arial"/>
                <a:cs typeface="Arial"/>
              </a:rPr>
              <a:t>ở 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thường hay gây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r>
              <a:rPr sz="1750" spc="-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lỗi.</a:t>
            </a:r>
            <a:endParaRPr sz="1750">
              <a:latin typeface="Arial"/>
              <a:cs typeface="Arial"/>
            </a:endParaRPr>
          </a:p>
          <a:p>
            <a:pPr marL="213360" indent="-162560">
              <a:lnSpc>
                <a:spcPct val="100000"/>
              </a:lnSpc>
              <a:spcBef>
                <a:spcPts val="1300"/>
              </a:spcBef>
              <a:buClr>
                <a:srgbClr val="92A199"/>
              </a:buClr>
              <a:buSzPct val="85714"/>
              <a:buChar char="•"/>
              <a:tabLst>
                <a:tab pos="213360" algn="l"/>
              </a:tabLst>
            </a:pP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VD:</a:t>
            </a:r>
            <a:endParaRPr sz="21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310"/>
              </a:spcBef>
            </a:pP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Int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i,j;</a:t>
            </a:r>
            <a:endParaRPr sz="21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300"/>
              </a:spcBef>
            </a:pP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For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(i=1;i&lt;=10,i++)</a:t>
            </a:r>
            <a:endParaRPr sz="2100">
              <a:latin typeface="Arial"/>
              <a:cs typeface="Arial"/>
            </a:endParaRPr>
          </a:p>
          <a:p>
            <a:pPr marL="349250">
              <a:lnSpc>
                <a:spcPct val="100000"/>
              </a:lnSpc>
              <a:spcBef>
                <a:spcPts val="1300"/>
              </a:spcBef>
            </a:pP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For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(j=i+1, j&lt;=10, j++)</a:t>
            </a:r>
            <a:r>
              <a:rPr sz="21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{…}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5976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3.1.3.</a:t>
            </a:r>
            <a:r>
              <a:rPr spc="-200" dirty="0"/>
              <a:t> </a:t>
            </a:r>
            <a:r>
              <a:rPr spc="-50" dirty="0"/>
              <a:t>Kỹ</a:t>
            </a:r>
            <a:r>
              <a:rPr spc="-215" dirty="0"/>
              <a:t> </a:t>
            </a:r>
            <a:r>
              <a:rPr spc="-85" dirty="0"/>
              <a:t>thuật</a:t>
            </a:r>
            <a:r>
              <a:rPr spc="-195" dirty="0"/>
              <a:t> </a:t>
            </a:r>
            <a:r>
              <a:rPr spc="-75" dirty="0"/>
              <a:t>kiểm</a:t>
            </a:r>
            <a:r>
              <a:rPr spc="-210" dirty="0"/>
              <a:t> </a:t>
            </a:r>
            <a:r>
              <a:rPr spc="-65" dirty="0"/>
              <a:t>thử</a:t>
            </a:r>
            <a:r>
              <a:rPr spc="-200" dirty="0"/>
              <a:t> </a:t>
            </a:r>
            <a:r>
              <a:rPr spc="-70" dirty="0"/>
              <a:t>đơn</a:t>
            </a:r>
            <a:r>
              <a:rPr spc="-210" dirty="0"/>
              <a:t> </a:t>
            </a:r>
            <a:r>
              <a:rPr spc="-50" dirty="0"/>
              <a:t>vị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19"/>
            <a:ext cx="8091805" cy="4095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295" marR="20320" indent="-176530" algn="just">
              <a:lnSpc>
                <a:spcPct val="101099"/>
              </a:lnSpc>
              <a:spcBef>
                <a:spcPts val="100"/>
              </a:spcBef>
              <a:buClr>
                <a:srgbClr val="92A199"/>
              </a:buClr>
              <a:buSzPct val="84782"/>
              <a:buChar char="•"/>
              <a:tabLst>
                <a:tab pos="2019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Module không phải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độc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lập,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nên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300" spc="6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triển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thêm các</a:t>
            </a:r>
            <a:r>
              <a:rPr sz="2300" spc="6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Driver và Stub để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tiến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hành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thử 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đơn</a:t>
            </a:r>
            <a:r>
              <a:rPr sz="23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vị.</a:t>
            </a:r>
            <a:endParaRPr sz="2300">
              <a:latin typeface="Arial"/>
              <a:cs typeface="Arial"/>
            </a:endParaRPr>
          </a:p>
          <a:p>
            <a:pPr marL="201295" marR="19685" indent="-176530" algn="just">
              <a:lnSpc>
                <a:spcPct val="101099"/>
              </a:lnSpc>
              <a:spcBef>
                <a:spcPts val="1380"/>
              </a:spcBef>
              <a:buClr>
                <a:srgbClr val="92A199"/>
              </a:buClr>
              <a:buSzPct val="84782"/>
              <a:buFont typeface="Arial"/>
              <a:buChar char="•"/>
              <a:tabLst>
                <a:tab pos="201930" algn="l"/>
              </a:tabLst>
            </a:pPr>
            <a:r>
              <a:rPr sz="2300" b="1" spc="20" dirty="0">
                <a:solidFill>
                  <a:srgbClr val="282833"/>
                </a:solidFill>
                <a:latin typeface="Arial"/>
                <a:cs typeface="Arial"/>
              </a:rPr>
              <a:t>Bộ </a:t>
            </a:r>
            <a:r>
              <a:rPr sz="2300" b="1" spc="10" dirty="0">
                <a:solidFill>
                  <a:srgbClr val="282833"/>
                </a:solidFill>
                <a:latin typeface="Arial"/>
                <a:cs typeface="Arial"/>
              </a:rPr>
              <a:t>lái (driver):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một hàm main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khiển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đưa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dữ 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vào và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nhận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quả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module đang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cần kiểm</a:t>
            </a:r>
            <a:r>
              <a:rPr sz="23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300">
              <a:latin typeface="Arial"/>
              <a:cs typeface="Arial"/>
            </a:endParaRPr>
          </a:p>
          <a:p>
            <a:pPr marL="201295" marR="17780" indent="-176530" algn="just">
              <a:lnSpc>
                <a:spcPct val="101099"/>
              </a:lnSpc>
              <a:spcBef>
                <a:spcPts val="1375"/>
              </a:spcBef>
              <a:buClr>
                <a:srgbClr val="92A199"/>
              </a:buClr>
              <a:buSzPct val="84782"/>
              <a:buFont typeface="Arial"/>
              <a:buChar char="•"/>
              <a:tabLst>
                <a:tab pos="201930" algn="l"/>
              </a:tabLst>
            </a:pPr>
            <a:r>
              <a:rPr sz="2300" b="1" spc="20" dirty="0">
                <a:solidFill>
                  <a:srgbClr val="282833"/>
                </a:solidFill>
                <a:latin typeface="Arial"/>
                <a:cs typeface="Arial"/>
              </a:rPr>
              <a:t>Cuống </a:t>
            </a:r>
            <a:r>
              <a:rPr sz="2300" b="1" spc="10" dirty="0">
                <a:solidFill>
                  <a:srgbClr val="282833"/>
                </a:solidFill>
                <a:latin typeface="Arial"/>
                <a:cs typeface="Arial"/>
              </a:rPr>
              <a:t>(stub):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máy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dùng để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thay </a:t>
            </a:r>
            <a:r>
              <a:rPr sz="2300" spc="6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thế cho </a:t>
            </a: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module phần </a:t>
            </a:r>
            <a:r>
              <a:rPr sz="2300" spc="2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sẽ được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xác định sau  (IEEE)</a:t>
            </a:r>
            <a:endParaRPr sz="2300">
              <a:latin typeface="Arial"/>
              <a:cs typeface="Arial"/>
            </a:endParaRPr>
          </a:p>
          <a:p>
            <a:pPr marL="201295" marR="21590" indent="-176530" algn="just">
              <a:lnSpc>
                <a:spcPct val="101099"/>
              </a:lnSpc>
              <a:spcBef>
                <a:spcPts val="1380"/>
              </a:spcBef>
              <a:buClr>
                <a:srgbClr val="92A199"/>
              </a:buClr>
              <a:buSzPct val="84782"/>
              <a:buChar char="•"/>
              <a:tabLst>
                <a:tab pos="2019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Stub </a:t>
            </a: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(dummy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program):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đoạn </a:t>
            </a: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mã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dùng để </a:t>
            </a: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mô 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phỏng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hoạt động của thành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còn</a:t>
            </a:r>
            <a:r>
              <a:rPr sz="23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thiếu.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5976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3.1.3.</a:t>
            </a:r>
            <a:r>
              <a:rPr spc="-200" dirty="0"/>
              <a:t> </a:t>
            </a:r>
            <a:r>
              <a:rPr spc="-50" dirty="0"/>
              <a:t>Kỹ</a:t>
            </a:r>
            <a:r>
              <a:rPr spc="-215" dirty="0"/>
              <a:t> </a:t>
            </a:r>
            <a:r>
              <a:rPr spc="-85" dirty="0"/>
              <a:t>thuật</a:t>
            </a:r>
            <a:r>
              <a:rPr spc="-195" dirty="0"/>
              <a:t> </a:t>
            </a:r>
            <a:r>
              <a:rPr spc="-75" dirty="0"/>
              <a:t>kiểm</a:t>
            </a:r>
            <a:r>
              <a:rPr spc="-210" dirty="0"/>
              <a:t> </a:t>
            </a:r>
            <a:r>
              <a:rPr spc="-65" dirty="0"/>
              <a:t>thử</a:t>
            </a:r>
            <a:r>
              <a:rPr spc="-200" dirty="0"/>
              <a:t> </a:t>
            </a:r>
            <a:r>
              <a:rPr spc="-70" dirty="0"/>
              <a:t>đơn</a:t>
            </a:r>
            <a:r>
              <a:rPr spc="-210" dirty="0"/>
              <a:t> </a:t>
            </a:r>
            <a:r>
              <a:rPr spc="-50" dirty="0"/>
              <a:t>vị</a:t>
            </a:r>
          </a:p>
        </p:txBody>
      </p:sp>
      <p:sp>
        <p:nvSpPr>
          <p:cNvPr id="3" name="object 3"/>
          <p:cNvSpPr/>
          <p:nvPr/>
        </p:nvSpPr>
        <p:spPr>
          <a:xfrm>
            <a:off x="457200" y="1675129"/>
            <a:ext cx="8229600" cy="4796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534669"/>
            <a:ext cx="8155940" cy="60731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4405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Code </a:t>
            </a:r>
            <a:r>
              <a:rPr spc="-90" dirty="0"/>
              <a:t>example</a:t>
            </a:r>
            <a:r>
              <a:rPr spc="-400" dirty="0"/>
              <a:t> </a:t>
            </a:r>
            <a:r>
              <a:rPr spc="-80" dirty="0"/>
              <a:t>-Stub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2595" cy="427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void 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functionWeTest(params…)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42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….</a:t>
            </a:r>
            <a:endParaRPr sz="20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420"/>
              </a:spcBef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int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p=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price(param1);</a:t>
            </a:r>
            <a:endParaRPr sz="20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42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….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} // </a:t>
            </a:r>
            <a:r>
              <a:rPr sz="2400" i="1" spc="-5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400" i="1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r>
              <a:rPr sz="2400" i="1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i="1" spc="-5" dirty="0">
                <a:solidFill>
                  <a:srgbClr val="282833"/>
                </a:solidFill>
                <a:latin typeface="Arial"/>
                <a:cs typeface="Arial"/>
              </a:rPr>
              <a:t>chính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void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price(int param)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2400">
              <a:latin typeface="Arial"/>
              <a:cs typeface="Arial"/>
            </a:endParaRPr>
          </a:p>
          <a:p>
            <a:pPr marL="286385" marR="5080">
              <a:lnSpc>
                <a:spcPct val="100000"/>
              </a:lnSpc>
              <a:spcBef>
                <a:spcPts val="142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return 10; //</a:t>
            </a:r>
            <a:r>
              <a:rPr sz="2000" i="1" dirty="0">
                <a:solidFill>
                  <a:srgbClr val="282833"/>
                </a:solidFill>
                <a:latin typeface="Arial"/>
                <a:cs typeface="Arial"/>
              </a:rPr>
              <a:t>không cần quan </a:t>
            </a:r>
            <a:r>
              <a:rPr sz="2000" i="1" spc="-5" dirty="0">
                <a:solidFill>
                  <a:srgbClr val="282833"/>
                </a:solidFill>
                <a:latin typeface="Arial"/>
                <a:cs typeface="Arial"/>
              </a:rPr>
              <a:t>tâm giá là gì, </a:t>
            </a:r>
            <a:r>
              <a:rPr sz="2000" i="1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000" i="1" spc="-5" dirty="0">
                <a:solidFill>
                  <a:srgbClr val="282833"/>
                </a:solidFill>
                <a:latin typeface="Arial"/>
                <a:cs typeface="Arial"/>
              </a:rPr>
              <a:t>tính thế </a:t>
            </a:r>
            <a:r>
              <a:rPr sz="2000" i="1" dirty="0">
                <a:solidFill>
                  <a:srgbClr val="282833"/>
                </a:solidFill>
                <a:latin typeface="Arial"/>
                <a:cs typeface="Arial"/>
              </a:rPr>
              <a:t>nào chỉ cần  giá </a:t>
            </a:r>
            <a:r>
              <a:rPr sz="2000" i="1" spc="-5" dirty="0">
                <a:solidFill>
                  <a:srgbClr val="282833"/>
                </a:solidFill>
                <a:latin typeface="Arial"/>
                <a:cs typeface="Arial"/>
              </a:rPr>
              <a:t>trị trả </a:t>
            </a:r>
            <a:r>
              <a:rPr sz="2000" i="1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2000" i="1" spc="-5" dirty="0">
                <a:solidFill>
                  <a:srgbClr val="282833"/>
                </a:solidFill>
                <a:latin typeface="Arial"/>
                <a:cs typeface="Arial"/>
              </a:rPr>
              <a:t>để test module</a:t>
            </a:r>
            <a:r>
              <a:rPr sz="2000" i="1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i="1" spc="-20" dirty="0">
                <a:solidFill>
                  <a:srgbClr val="282833"/>
                </a:solidFill>
                <a:latin typeface="Arial"/>
                <a:cs typeface="Arial"/>
              </a:rPr>
              <a:t>functionWeTest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} //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đây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là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stub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724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Code </a:t>
            </a:r>
            <a:r>
              <a:rPr spc="-95" dirty="0"/>
              <a:t>example-</a:t>
            </a:r>
            <a:r>
              <a:rPr spc="-370" dirty="0"/>
              <a:t> </a:t>
            </a:r>
            <a:r>
              <a:rPr spc="-85" dirty="0"/>
              <a:t>Driver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7263765" cy="4452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void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function ThatCallPrice(params…)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{//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đây là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driver</a:t>
            </a:r>
            <a:endParaRPr sz="2400">
              <a:latin typeface="Arial"/>
              <a:cs typeface="Arial"/>
            </a:endParaRPr>
          </a:p>
          <a:p>
            <a:pPr marL="286385" marR="4509770">
              <a:lnSpc>
                <a:spcPct val="159200"/>
              </a:lnSpc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int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p= price(param1);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printf(“Price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is:%d”,p);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void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price(int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param){</a:t>
            </a:r>
            <a:endParaRPr sz="24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42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….</a:t>
            </a:r>
            <a:endParaRPr sz="20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420"/>
              </a:spcBef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//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chính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 giá trị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thật</a:t>
            </a:r>
            <a:endParaRPr sz="20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42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8164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3.2. Kiểm </a:t>
            </a:r>
            <a:r>
              <a:rPr spc="-70" dirty="0"/>
              <a:t>thử </a:t>
            </a:r>
            <a:r>
              <a:rPr spc="-75" dirty="0"/>
              <a:t>tích</a:t>
            </a:r>
            <a:r>
              <a:rPr spc="-630" dirty="0"/>
              <a:t> </a:t>
            </a:r>
            <a:r>
              <a:rPr spc="-70" dirty="0"/>
              <a:t>hợp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19"/>
            <a:ext cx="8091805" cy="30867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8435" marR="19050" indent="-153670">
              <a:lnSpc>
                <a:spcPct val="100400"/>
              </a:lnSpc>
              <a:spcBef>
                <a:spcPts val="110"/>
              </a:spcBef>
              <a:buClr>
                <a:srgbClr val="92A199"/>
              </a:buClr>
              <a:buSzPct val="85000"/>
              <a:buChar char="•"/>
              <a:tabLst>
                <a:tab pos="17907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thử tích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nhằm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nhận được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bộ phận chức năng hay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một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hệ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con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tốt</a:t>
            </a:r>
            <a:endParaRPr sz="2000">
              <a:latin typeface="Arial"/>
              <a:cs typeface="Arial"/>
            </a:endParaRPr>
          </a:p>
          <a:p>
            <a:pPr marL="178435" marR="17780" indent="-153670">
              <a:lnSpc>
                <a:spcPct val="100800"/>
              </a:lnSpc>
              <a:spcBef>
                <a:spcPts val="1190"/>
              </a:spcBef>
              <a:buClr>
                <a:srgbClr val="92A199"/>
              </a:buClr>
              <a:buSzPct val="85000"/>
              <a:buChar char="•"/>
              <a:tabLst>
                <a:tab pos="17907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một kỹ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thuật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hệ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thống để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dựng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cấu trúc của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chương  trình</a:t>
            </a:r>
            <a:endParaRPr sz="2000">
              <a:latin typeface="Arial"/>
              <a:cs typeface="Arial"/>
            </a:endParaRPr>
          </a:p>
          <a:p>
            <a:pPr marL="178435" marR="17780" indent="-153670">
              <a:lnSpc>
                <a:spcPct val="100800"/>
              </a:lnSpc>
              <a:spcBef>
                <a:spcPts val="1190"/>
              </a:spcBef>
              <a:buClr>
                <a:srgbClr val="92A199"/>
              </a:buClr>
              <a:buSzPct val="85000"/>
              <a:buChar char="•"/>
              <a:tabLst>
                <a:tab pos="179070" algn="l"/>
              </a:tabLst>
            </a:pP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các module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qua kiểm thử đơn vị, xây dựng cấu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trúc chương  trình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đảm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bảo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tuân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theo thiết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kế</a:t>
            </a:r>
            <a:endParaRPr sz="2000">
              <a:latin typeface="Arial"/>
              <a:cs typeface="Arial"/>
            </a:endParaRPr>
          </a:p>
          <a:p>
            <a:pPr marL="179070" indent="-153670">
              <a:lnSpc>
                <a:spcPct val="100000"/>
              </a:lnSpc>
              <a:spcBef>
                <a:spcPts val="1200"/>
              </a:spcBef>
              <a:buClr>
                <a:srgbClr val="92A199"/>
              </a:buClr>
              <a:buSzPct val="85000"/>
              <a:buChar char="•"/>
              <a:tabLst>
                <a:tab pos="179070" algn="l"/>
              </a:tabLst>
            </a:pP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hai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cách tích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hợp:</a:t>
            </a:r>
            <a:endParaRPr sz="2000">
              <a:latin typeface="Arial"/>
              <a:cs typeface="Arial"/>
            </a:endParaRPr>
          </a:p>
          <a:p>
            <a:pPr marL="179070" indent="-15367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179070" algn="l"/>
              </a:tabLst>
            </a:pPr>
            <a:r>
              <a:rPr sz="2000" b="1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000" b="1" spc="5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2000" b="1" spc="10" dirty="0">
                <a:solidFill>
                  <a:srgbClr val="282833"/>
                </a:solidFill>
                <a:latin typeface="Arial"/>
                <a:cs typeface="Arial"/>
              </a:rPr>
              <a:t>từng </a:t>
            </a:r>
            <a:r>
              <a:rPr sz="2000" b="1" spc="5" dirty="0">
                <a:solidFill>
                  <a:srgbClr val="282833"/>
                </a:solidFill>
                <a:latin typeface="Arial"/>
                <a:cs typeface="Arial"/>
              </a:rPr>
              <a:t>bước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. Theo cách này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có 3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chiến</a:t>
            </a:r>
            <a:r>
              <a:rPr sz="20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lược: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5262879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5670550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850" y="4695951"/>
            <a:ext cx="4445635" cy="12458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7329" marR="5080" indent="-214629">
              <a:lnSpc>
                <a:spcPct val="161900"/>
              </a:lnSpc>
              <a:spcBef>
                <a:spcPts val="85"/>
              </a:spcBef>
              <a:buClr>
                <a:srgbClr val="92A199"/>
              </a:buClr>
              <a:buSzPct val="84848"/>
              <a:buChar char="•"/>
              <a:tabLst>
                <a:tab pos="226695" algn="l"/>
                <a:tab pos="227329" algn="l"/>
              </a:tabLst>
            </a:pP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dưới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lên(bottom-up testing) 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từ trên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xuống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(top-down testing)  Kết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hợp 2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chiến lược trên (sandwich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 testing)</a:t>
            </a:r>
            <a:endParaRPr sz="1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6066790"/>
            <a:ext cx="6854825" cy="333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6370" indent="-153670">
              <a:lnSpc>
                <a:spcPct val="100000"/>
              </a:lnSpc>
              <a:spcBef>
                <a:spcPts val="120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166370" algn="l"/>
              </a:tabLst>
            </a:pPr>
            <a:r>
              <a:rPr sz="2000" b="1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000" b="1" spc="5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2000" b="1" spc="10" dirty="0">
                <a:solidFill>
                  <a:srgbClr val="282833"/>
                </a:solidFill>
                <a:latin typeface="Arial"/>
                <a:cs typeface="Arial"/>
              </a:rPr>
              <a:t>đồng </a:t>
            </a:r>
            <a:r>
              <a:rPr sz="2000" b="1" spc="5" dirty="0">
                <a:solidFill>
                  <a:srgbClr val="282833"/>
                </a:solidFill>
                <a:latin typeface="Arial"/>
                <a:cs typeface="Arial"/>
              </a:rPr>
              <a:t>thời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: kiểm thử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vụ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nổ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lớn (big bang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testing)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580834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3.2.1.</a:t>
            </a:r>
            <a:r>
              <a:rPr sz="2900" spc="-180" dirty="0"/>
              <a:t> </a:t>
            </a:r>
            <a:r>
              <a:rPr sz="2900" spc="-60" dirty="0"/>
              <a:t>Các</a:t>
            </a:r>
            <a:r>
              <a:rPr sz="2900" spc="-190" dirty="0"/>
              <a:t> </a:t>
            </a:r>
            <a:r>
              <a:rPr sz="2900" spc="-60" dirty="0"/>
              <a:t>lỗi</a:t>
            </a:r>
            <a:r>
              <a:rPr sz="2900" spc="-190" dirty="0"/>
              <a:t> </a:t>
            </a:r>
            <a:r>
              <a:rPr sz="2900" spc="-75" dirty="0"/>
              <a:t>thường</a:t>
            </a:r>
            <a:r>
              <a:rPr sz="2900" spc="-195" dirty="0"/>
              <a:t> </a:t>
            </a:r>
            <a:r>
              <a:rPr sz="2900" spc="-60" dirty="0"/>
              <a:t>gặp</a:t>
            </a:r>
            <a:r>
              <a:rPr sz="2900" spc="-190" dirty="0"/>
              <a:t> </a:t>
            </a:r>
            <a:r>
              <a:rPr sz="2900" spc="-60" dirty="0"/>
              <a:t>khi</a:t>
            </a:r>
            <a:r>
              <a:rPr sz="2900" spc="-190" dirty="0"/>
              <a:t> </a:t>
            </a:r>
            <a:r>
              <a:rPr sz="2900" spc="-70" dirty="0"/>
              <a:t>tích</a:t>
            </a:r>
            <a:r>
              <a:rPr sz="2900" spc="-195" dirty="0"/>
              <a:t> </a:t>
            </a:r>
            <a:r>
              <a:rPr sz="2900" spc="-60" dirty="0"/>
              <a:t>hợp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452880"/>
            <a:ext cx="8115934" cy="348615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bị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mất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 đi qua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diện</a:t>
            </a:r>
            <a:endParaRPr sz="2400">
              <a:latin typeface="Arial"/>
              <a:cs typeface="Arial"/>
            </a:endParaRPr>
          </a:p>
          <a:p>
            <a:pPr marL="220979" marR="304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  <a:tab pos="998855" algn="l"/>
                <a:tab pos="1694814" algn="l"/>
                <a:tab pos="2017395" algn="l"/>
                <a:tab pos="3171825" algn="l"/>
                <a:tab pos="3644900" algn="l"/>
                <a:tab pos="4304665" algn="l"/>
                <a:tab pos="4947920" algn="l"/>
                <a:tab pos="5372735" algn="l"/>
                <a:tab pos="6033770" algn="l"/>
                <a:tab pos="7097395" algn="l"/>
                <a:tab pos="7602855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ứ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1	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e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ô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ì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gâ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	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ản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ư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ở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ớ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i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module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khác</a:t>
            </a:r>
            <a:endParaRPr sz="2400">
              <a:latin typeface="Arial"/>
              <a:cs typeface="Arial"/>
            </a:endParaRPr>
          </a:p>
          <a:p>
            <a:pPr marL="220979" marR="304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Sự kết hợp các chức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năng phụ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tạo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 chức năng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chính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mong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muốn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sai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sót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nhỏ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trở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 thảm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họa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gặp vấn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đề với các cấu trúc dữ liệu toàn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cục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8312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3.2.2.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từ </a:t>
            </a:r>
            <a:r>
              <a:rPr spc="-80" dirty="0"/>
              <a:t>dưới</a:t>
            </a:r>
            <a:r>
              <a:rPr spc="-710" dirty="0"/>
              <a:t> </a:t>
            </a:r>
            <a:r>
              <a:rPr spc="-70" dirty="0"/>
              <a:t>lên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0534" cy="2034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8415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hợp và kiểm thử bắt đầu với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module 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mức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 thấp.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Để kiểm thử các module cấp dưới, lúc đầu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bộ  lái, sau đó thay thế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dần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bộ lái bằng các module  thượng cấp đã 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phát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triển.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8312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3.2.2.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từ </a:t>
            </a:r>
            <a:r>
              <a:rPr spc="-80" dirty="0"/>
              <a:t>dưới</a:t>
            </a:r>
            <a:r>
              <a:rPr spc="-710" dirty="0"/>
              <a:t> </a:t>
            </a:r>
            <a:r>
              <a:rPr spc="-70" dirty="0"/>
              <a:t>lên</a:t>
            </a:r>
          </a:p>
        </p:txBody>
      </p:sp>
      <p:sp>
        <p:nvSpPr>
          <p:cNvPr id="3" name="object 3"/>
          <p:cNvSpPr/>
          <p:nvPr/>
        </p:nvSpPr>
        <p:spPr>
          <a:xfrm>
            <a:off x="914400" y="2114518"/>
            <a:ext cx="7009133" cy="3952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8312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3.2.2.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từ </a:t>
            </a:r>
            <a:r>
              <a:rPr spc="-80" dirty="0"/>
              <a:t>dưới</a:t>
            </a:r>
            <a:r>
              <a:rPr spc="-710" dirty="0"/>
              <a:t> </a:t>
            </a:r>
            <a:r>
              <a:rPr spc="-70" dirty="0"/>
              <a:t>lên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7995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Ưu điểm:</a:t>
            </a:r>
            <a:endParaRPr sz="24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Tránh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cuống phức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tạp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hay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kết quả nhân tạo:  do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hợp từ dưới lên nên chỉ cần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ra 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bộ lái,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module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dưới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 kiểm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thử</a:t>
            </a:r>
            <a:endParaRPr sz="2000">
              <a:latin typeface="Arial"/>
              <a:cs typeface="Arial"/>
            </a:endParaRPr>
          </a:p>
          <a:p>
            <a:pPr marL="482600" marR="18415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Thuận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tiện cho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phát triển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module cấp dưới: nhờ phát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triển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từ  dưới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lên,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kế có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thể thiết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kế các module dịch vụ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dùng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chung cho nhiều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chức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năng của hệ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thống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8312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3.2.2.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từ </a:t>
            </a:r>
            <a:r>
              <a:rPr spc="-80" dirty="0"/>
              <a:t>dưới</a:t>
            </a:r>
            <a:r>
              <a:rPr spc="-710" dirty="0"/>
              <a:t> </a:t>
            </a:r>
            <a:r>
              <a:rPr spc="-70" dirty="0"/>
              <a:t>lên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8091805" cy="276098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 algn="just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Nhược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điểm: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Chậm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phát hiện các lỗi thiết kế: các lỗi tổng thể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phát  triển sai chức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năng hay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thống kém kiệu quả thường bị  phát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muộn.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muộn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thời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lỗi tăng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cao</a:t>
            </a:r>
            <a:endParaRPr sz="2400">
              <a:latin typeface="Arial"/>
              <a:cs typeface="Arial"/>
            </a:endParaRPr>
          </a:p>
          <a:p>
            <a:pPr marL="2082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Chậm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bản của hệ thống làm việc</a:t>
            </a:r>
            <a:r>
              <a:rPr sz="240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3176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3.2.3.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từ </a:t>
            </a:r>
            <a:r>
              <a:rPr spc="-75" dirty="0"/>
              <a:t>trên</a:t>
            </a:r>
            <a:r>
              <a:rPr spc="-695" dirty="0"/>
              <a:t> </a:t>
            </a:r>
            <a:r>
              <a:rPr spc="-90" dirty="0"/>
              <a:t>xuống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3677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8415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xuống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tiến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hành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các module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bắt đầu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cao, 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module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thấp tạm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dụng  các chức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năng hạn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chế,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diện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đặc</a:t>
            </a:r>
            <a:r>
              <a:rPr sz="240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tả.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Module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thấp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chỉ đơn giản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cuống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lại  kết quả với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đầu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xác định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trước.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 đó  các cuống được thay thế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dần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bằng các module thực đã  được phát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triển.</a:t>
            </a:r>
            <a:endParaRPr sz="2400">
              <a:latin typeface="Arial"/>
              <a:cs typeface="Arial"/>
            </a:endParaRPr>
          </a:p>
          <a:p>
            <a:pPr marL="208279" marR="1905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từ trên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xuống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 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theo chiều sâu  hoặc theo chiều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rộng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3176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3.2.3.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từ </a:t>
            </a:r>
            <a:r>
              <a:rPr spc="-75" dirty="0"/>
              <a:t>trên</a:t>
            </a:r>
            <a:r>
              <a:rPr spc="-695" dirty="0"/>
              <a:t> </a:t>
            </a:r>
            <a:r>
              <a:rPr spc="-90" dirty="0"/>
              <a:t>xuống</a:t>
            </a:r>
          </a:p>
        </p:txBody>
      </p:sp>
      <p:sp>
        <p:nvSpPr>
          <p:cNvPr id="3" name="object 3"/>
          <p:cNvSpPr/>
          <p:nvPr/>
        </p:nvSpPr>
        <p:spPr>
          <a:xfrm>
            <a:off x="1080769" y="1628173"/>
            <a:ext cx="6083482" cy="47167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53109"/>
            <a:ext cx="7411720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80" dirty="0"/>
              <a:t>1.1.3</a:t>
            </a:r>
            <a:r>
              <a:rPr sz="3150" spc="-210" dirty="0"/>
              <a:t> </a:t>
            </a:r>
            <a:r>
              <a:rPr sz="3150" spc="-60" dirty="0"/>
              <a:t>Các</a:t>
            </a:r>
            <a:r>
              <a:rPr sz="3150" spc="-204" dirty="0"/>
              <a:t> </a:t>
            </a:r>
            <a:r>
              <a:rPr sz="3150" spc="-85" dirty="0"/>
              <a:t>nguyên</a:t>
            </a:r>
            <a:r>
              <a:rPr sz="3150" spc="-204" dirty="0"/>
              <a:t> </a:t>
            </a:r>
            <a:r>
              <a:rPr sz="3150" spc="-75" dirty="0"/>
              <a:t>nhân</a:t>
            </a:r>
            <a:r>
              <a:rPr sz="3150" spc="-200" dirty="0"/>
              <a:t> </a:t>
            </a:r>
            <a:r>
              <a:rPr sz="3150" spc="-65" dirty="0"/>
              <a:t>gây</a:t>
            </a:r>
            <a:r>
              <a:rPr sz="3150" spc="-204" dirty="0"/>
              <a:t> </a:t>
            </a:r>
            <a:r>
              <a:rPr sz="3150" spc="-50" dirty="0"/>
              <a:t>ra</a:t>
            </a:r>
            <a:r>
              <a:rPr sz="3150" spc="-195" dirty="0"/>
              <a:t> </a:t>
            </a:r>
            <a:r>
              <a:rPr sz="3150" spc="-65" dirty="0"/>
              <a:t>lỗi</a:t>
            </a:r>
            <a:r>
              <a:rPr sz="3150" spc="-215" dirty="0"/>
              <a:t> </a:t>
            </a:r>
            <a:r>
              <a:rPr sz="3150" spc="-75" dirty="0"/>
              <a:t>phần</a:t>
            </a:r>
            <a:r>
              <a:rPr sz="3150" spc="-195" dirty="0"/>
              <a:t> </a:t>
            </a:r>
            <a:r>
              <a:rPr sz="3150" spc="-65" dirty="0"/>
              <a:t>mềm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35940" y="1604009"/>
            <a:ext cx="8067040" cy="475742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 marR="8255">
              <a:lnSpc>
                <a:spcPts val="2680"/>
              </a:lnSpc>
              <a:spcBef>
                <a:spcPts val="355"/>
              </a:spcBef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2.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Thất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bại trong việc giao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tiếp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giữa người phát triển và 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khách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 hàng</a:t>
            </a:r>
            <a:endParaRPr sz="2400">
              <a:latin typeface="Arial"/>
              <a:cs typeface="Arial"/>
            </a:endParaRPr>
          </a:p>
          <a:p>
            <a:pPr marL="194945" marR="6350" indent="-182880">
              <a:lnSpc>
                <a:spcPts val="268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  <a:tab pos="732155" algn="l"/>
                <a:tab pos="1236345" algn="l"/>
                <a:tab pos="2212340" algn="l"/>
                <a:tab pos="2933700" algn="l"/>
                <a:tab pos="3571240" algn="l"/>
                <a:tab pos="4226560" algn="l"/>
                <a:tab pos="4864735" algn="l"/>
                <a:tab pos="5334000" algn="l"/>
                <a:tab pos="6100445" algn="l"/>
                <a:tab pos="6738620" algn="l"/>
                <a:tab pos="7375525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ó	sự	k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ôn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ấ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ú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	tài	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y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ê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p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 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194945" marR="8255" indent="-182880">
              <a:lnSpc>
                <a:spcPts val="268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nắm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bắt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thay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đổi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tài  liệu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yêu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cầu</a:t>
            </a:r>
            <a:endParaRPr sz="2400">
              <a:latin typeface="Arial"/>
              <a:cs typeface="Arial"/>
            </a:endParaRPr>
          </a:p>
          <a:p>
            <a:pPr marL="194945" marR="5080" indent="-182880">
              <a:lnSpc>
                <a:spcPts val="267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Những thay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đổi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yêu cầu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khách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hàng nhưng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ko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lưu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dưới dạng văn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165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sự chú ý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tới:</a:t>
            </a:r>
            <a:endParaRPr sz="2400">
              <a:latin typeface="Arial"/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250"/>
              </a:spcBef>
              <a:buClr>
                <a:srgbClr val="92A199"/>
              </a:buClr>
              <a:buSzPct val="85000"/>
              <a:buChar char="-"/>
              <a:tabLst>
                <a:tab pos="4699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Thông điệp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của khách hàng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đề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cập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tới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thay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đổi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</a:t>
            </a:r>
            <a:endParaRPr sz="2000">
              <a:latin typeface="Arial"/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250"/>
              </a:spcBef>
              <a:buClr>
                <a:srgbClr val="92A199"/>
              </a:buClr>
              <a:buSzPct val="85000"/>
              <a:buChar char="-"/>
              <a:tabLst>
                <a:tab pos="469900" algn="l"/>
              </a:tabLst>
            </a:pP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Trả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lời của khách hàng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tới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những câu hỏi mà developer đặt</a:t>
            </a:r>
            <a:r>
              <a:rPr sz="20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3176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3.2.3.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từ </a:t>
            </a:r>
            <a:r>
              <a:rPr spc="-75" dirty="0"/>
              <a:t>trên</a:t>
            </a:r>
            <a:r>
              <a:rPr spc="-695" dirty="0"/>
              <a:t> </a:t>
            </a:r>
            <a:r>
              <a:rPr spc="-90" dirty="0"/>
              <a:t>xuống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8092440" cy="494919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 algn="just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Ưu điểm: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Phát 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sớm các lỗi thiết kế: dễ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dàng phát 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lỗi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 phát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triển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nhầm,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thiếu chức năng so với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do  đó làm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giảm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cài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đặt</a:t>
            </a:r>
            <a:r>
              <a:rPr sz="2400" spc="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lại</a:t>
            </a:r>
            <a:endParaRPr sz="2400">
              <a:latin typeface="Arial"/>
              <a:cs typeface="Arial"/>
            </a:endParaRPr>
          </a:p>
          <a:p>
            <a:pPr marL="208279" marR="1968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Có phiên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hoạt động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sớm: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từ trên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xuống  luôn đảm bảo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phiên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hoạt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sớm,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do đó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thẩm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của sản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phẩm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dùng nó để  huấn luyện người dùng</a:t>
            </a:r>
            <a:endParaRPr sz="2400">
              <a:latin typeface="Arial"/>
              <a:cs typeface="Arial"/>
            </a:endParaRPr>
          </a:p>
          <a:p>
            <a:pPr marL="208279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Nhược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điểm:</a:t>
            </a:r>
            <a:endParaRPr sz="2400">
              <a:latin typeface="Arial"/>
              <a:cs typeface="Arial"/>
            </a:endParaRPr>
          </a:p>
          <a:p>
            <a:pPr marL="208279" marR="1968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Tạo 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cuống rất phức tạp,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dẫn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 kiểm thử 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đầy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đủ chức năng các</a:t>
            </a:r>
            <a:r>
              <a:rPr sz="240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module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9358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3.3. Kiểm </a:t>
            </a:r>
            <a:r>
              <a:rPr spc="-70" dirty="0"/>
              <a:t>thử </a:t>
            </a:r>
            <a:r>
              <a:rPr spc="-55" dirty="0"/>
              <a:t>hệ</a:t>
            </a:r>
            <a:r>
              <a:rPr spc="-600" dirty="0"/>
              <a:t> </a:t>
            </a:r>
            <a:r>
              <a:rPr spc="-85" dirty="0"/>
              <a:t>thống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2617470" cy="3746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7320" indent="-134620">
              <a:lnSpc>
                <a:spcPct val="100000"/>
              </a:lnSpc>
              <a:spcBef>
                <a:spcPts val="90"/>
              </a:spcBef>
              <a:buClr>
                <a:srgbClr val="92A199"/>
              </a:buClr>
              <a:buSzPct val="82608"/>
              <a:buChar char="•"/>
              <a:tabLst>
                <a:tab pos="147320" algn="l"/>
              </a:tabLst>
            </a:pPr>
            <a:r>
              <a:rPr sz="23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Kiểm </a:t>
            </a:r>
            <a:r>
              <a:rPr sz="2300" u="heavy" spc="-5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thử </a:t>
            </a:r>
            <a:r>
              <a:rPr sz="23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hệ</a:t>
            </a:r>
            <a:r>
              <a:rPr sz="2300" u="heavy" spc="-2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23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thống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2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3210560"/>
            <a:ext cx="10287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1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4290060"/>
            <a:ext cx="10287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700" spc="1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" y="2115819"/>
            <a:ext cx="7950200" cy="25012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5585" marR="5715" indent="-223520" algn="just">
              <a:lnSpc>
                <a:spcPct val="101000"/>
              </a:lnSpc>
              <a:spcBef>
                <a:spcPts val="95"/>
              </a:spcBef>
              <a:buClr>
                <a:srgbClr val="92A199"/>
              </a:buClr>
              <a:buSzPct val="82926"/>
              <a:buChar char="•"/>
              <a:tabLst>
                <a:tab pos="236220" algn="l"/>
              </a:tabLst>
            </a:pP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kiếm các </a:t>
            </a:r>
            <a:r>
              <a:rPr sz="2050" dirty="0">
                <a:solidFill>
                  <a:srgbClr val="282833"/>
                </a:solidFill>
                <a:latin typeface="Arial"/>
                <a:cs typeface="Arial"/>
              </a:rPr>
              <a:t>lỗi, </a:t>
            </a:r>
            <a:r>
              <a:rPr sz="2050" spc="-15" dirty="0">
                <a:solidFill>
                  <a:srgbClr val="282833"/>
                </a:solidFill>
                <a:latin typeface="Arial"/>
                <a:cs typeface="Arial"/>
              </a:rPr>
              <a:t>nhưng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trọng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tâm là đánh giá </a:t>
            </a:r>
            <a:r>
              <a:rPr sz="2050" spc="15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hoạt động, thao  tác, </a:t>
            </a:r>
            <a:r>
              <a:rPr sz="2050" spc="-40" dirty="0">
                <a:solidFill>
                  <a:srgbClr val="282833"/>
                </a:solidFill>
                <a:latin typeface="Arial"/>
                <a:cs typeface="Arial"/>
              </a:rPr>
              <a:t>sự </a:t>
            </a:r>
            <a:r>
              <a:rPr sz="2050" dirty="0">
                <a:solidFill>
                  <a:srgbClr val="282833"/>
                </a:solidFill>
                <a:latin typeface="Arial"/>
                <a:cs typeface="Arial"/>
              </a:rPr>
              <a:t>tin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cậy và các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khác </a:t>
            </a:r>
            <a:r>
              <a:rPr sz="2050" dirty="0">
                <a:solidFill>
                  <a:srgbClr val="282833"/>
                </a:solidFill>
                <a:latin typeface="Arial"/>
                <a:cs typeface="Arial"/>
              </a:rPr>
              <a:t>liên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quan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đến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chất </a:t>
            </a:r>
            <a:r>
              <a:rPr sz="2050" spc="-55" dirty="0">
                <a:solidFill>
                  <a:srgbClr val="282833"/>
                </a:solidFill>
                <a:latin typeface="Arial"/>
                <a:cs typeface="Arial"/>
              </a:rPr>
              <a:t>lượng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050" spc="5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toàn hệ</a:t>
            </a:r>
            <a:r>
              <a:rPr sz="20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thống</a:t>
            </a:r>
            <a:endParaRPr sz="2050">
              <a:latin typeface="Arial"/>
              <a:cs typeface="Arial"/>
            </a:endParaRPr>
          </a:p>
          <a:p>
            <a:pPr marL="235585" marR="5080" algn="just">
              <a:lnSpc>
                <a:spcPct val="101000"/>
              </a:lnSpc>
              <a:spcBef>
                <a:spcPts val="1055"/>
              </a:spcBef>
            </a:pPr>
            <a:r>
              <a:rPr sz="2050" spc="-2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050" spc="-3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này đặc </a:t>
            </a:r>
            <a:r>
              <a:rPr sz="2050" dirty="0">
                <a:solidFill>
                  <a:srgbClr val="282833"/>
                </a:solidFill>
                <a:latin typeface="Arial"/>
                <a:cs typeface="Arial"/>
              </a:rPr>
              <a:t>biệt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thích </a:t>
            </a:r>
            <a:r>
              <a:rPr sz="2050" spc="-65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cho việc phát hiện </a:t>
            </a:r>
            <a:r>
              <a:rPr sz="2050" dirty="0">
                <a:solidFill>
                  <a:srgbClr val="282833"/>
                </a:solidFill>
                <a:latin typeface="Arial"/>
                <a:cs typeface="Arial"/>
              </a:rPr>
              <a:t>lỗi giao  tiếp </a:t>
            </a:r>
            <a:r>
              <a:rPr sz="2050" spc="-65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hoặc phần </a:t>
            </a:r>
            <a:r>
              <a:rPr sz="2050" spc="-20" dirty="0">
                <a:solidFill>
                  <a:srgbClr val="282833"/>
                </a:solidFill>
                <a:latin typeface="Arial"/>
                <a:cs typeface="Arial"/>
              </a:rPr>
              <a:t>cứng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bên ngoài, chẳng hạn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50" spc="-5" dirty="0">
                <a:solidFill>
                  <a:srgbClr val="282833"/>
                </a:solidFill>
                <a:latin typeface="Arial"/>
                <a:cs typeface="Arial"/>
              </a:rPr>
              <a:t>lỗi 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"tắc nghẽn" (deadlock) hoặc chiếm dụng bộ</a:t>
            </a:r>
            <a:r>
              <a:rPr sz="205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50" spc="-65" dirty="0">
                <a:solidFill>
                  <a:srgbClr val="282833"/>
                </a:solidFill>
                <a:latin typeface="Arial"/>
                <a:cs typeface="Arial"/>
              </a:rPr>
              <a:t>nhớ</a:t>
            </a:r>
            <a:endParaRPr sz="2050">
              <a:latin typeface="Arial"/>
              <a:cs typeface="Arial"/>
            </a:endParaRPr>
          </a:p>
          <a:p>
            <a:pPr marL="235585" algn="just">
              <a:lnSpc>
                <a:spcPct val="100000"/>
              </a:lnSpc>
              <a:spcBef>
                <a:spcPts val="1070"/>
              </a:spcBef>
            </a:pP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Đòi hỏi nhiều </a:t>
            </a:r>
            <a:r>
              <a:rPr sz="2050" spc="-50" dirty="0">
                <a:solidFill>
                  <a:srgbClr val="282833"/>
                </a:solidFill>
                <a:latin typeface="Arial"/>
                <a:cs typeface="Arial"/>
              </a:rPr>
              <a:t>thời </a:t>
            </a:r>
            <a:r>
              <a:rPr sz="2050" dirty="0">
                <a:solidFill>
                  <a:srgbClr val="282833"/>
                </a:solidFill>
                <a:latin typeface="Arial"/>
                <a:cs typeface="Arial"/>
              </a:rPr>
              <a:t>gian, </a:t>
            </a:r>
            <a:r>
              <a:rPr sz="2050" spc="10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2050" spc="-15" dirty="0">
                <a:solidFill>
                  <a:srgbClr val="282833"/>
                </a:solidFill>
                <a:latin typeface="Arial"/>
                <a:cs typeface="Arial"/>
              </a:rPr>
              <a:t>sức, </a:t>
            </a:r>
            <a:r>
              <a:rPr sz="2050" dirty="0">
                <a:solidFill>
                  <a:srgbClr val="282833"/>
                </a:solidFill>
                <a:latin typeface="Arial"/>
                <a:cs typeface="Arial"/>
              </a:rPr>
              <a:t>thiết</a:t>
            </a:r>
            <a:r>
              <a:rPr sz="205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50" spc="5" dirty="0">
                <a:solidFill>
                  <a:srgbClr val="282833"/>
                </a:solidFill>
                <a:latin typeface="Arial"/>
                <a:cs typeface="Arial"/>
              </a:rPr>
              <a:t>bị…</a:t>
            </a:r>
            <a:endParaRPr sz="2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0540" y="4725670"/>
            <a:ext cx="8114665" cy="16891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72085" marR="30480" indent="-134620">
              <a:lnSpc>
                <a:spcPct val="100000"/>
              </a:lnSpc>
              <a:spcBef>
                <a:spcPts val="90"/>
              </a:spcBef>
              <a:buClr>
                <a:srgbClr val="92A199"/>
              </a:buClr>
              <a:buSzPct val="82608"/>
              <a:buChar char="•"/>
              <a:tabLst>
                <a:tab pos="172720" algn="l"/>
              </a:tabLst>
            </a:pPr>
            <a:r>
              <a:rPr sz="23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Mục đích: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 kiểm </a:t>
            </a:r>
            <a:r>
              <a:rPr sz="2300" spc="-4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thiết kế và toàn </a:t>
            </a:r>
            <a:r>
              <a:rPr sz="2300" spc="-15" dirty="0">
                <a:solidFill>
                  <a:srgbClr val="282833"/>
                </a:solidFill>
                <a:latin typeface="Arial"/>
                <a:cs typeface="Arial"/>
              </a:rPr>
              <a:t>bộ 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hệ thống (sau khi tích  </a:t>
            </a:r>
            <a:r>
              <a:rPr sz="2300" spc="-65" dirty="0">
                <a:solidFill>
                  <a:srgbClr val="282833"/>
                </a:solidFill>
                <a:latin typeface="Arial"/>
                <a:cs typeface="Arial"/>
              </a:rPr>
              <a:t>hợp) </a:t>
            </a:r>
            <a:r>
              <a:rPr sz="2300" spc="-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thỏa mãn yêu cầu đặt </a:t>
            </a:r>
            <a:r>
              <a:rPr sz="2300" spc="-5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hay không</a:t>
            </a:r>
            <a:r>
              <a:rPr sz="230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tìm.</a:t>
            </a:r>
            <a:endParaRPr sz="2300">
              <a:latin typeface="Arial"/>
              <a:cs typeface="Arial"/>
            </a:endParaRPr>
          </a:p>
          <a:p>
            <a:pPr marL="172720" indent="-134620">
              <a:lnSpc>
                <a:spcPct val="100000"/>
              </a:lnSpc>
              <a:spcBef>
                <a:spcPts val="1030"/>
              </a:spcBef>
              <a:buClr>
                <a:srgbClr val="92A199"/>
              </a:buClr>
              <a:buSzPct val="82608"/>
              <a:buChar char="•"/>
              <a:tabLst>
                <a:tab pos="172720" algn="l"/>
              </a:tabLst>
            </a:pPr>
            <a:r>
              <a:rPr sz="2300" u="heavy" spc="-7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Phương </a:t>
            </a:r>
            <a:r>
              <a:rPr sz="23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pháp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: kiểm </a:t>
            </a:r>
            <a:r>
              <a:rPr sz="2300" spc="-4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hộp</a:t>
            </a:r>
            <a:r>
              <a:rPr sz="2300" spc="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đen</a:t>
            </a:r>
            <a:endParaRPr sz="2300">
              <a:latin typeface="Arial"/>
              <a:cs typeface="Arial"/>
            </a:endParaRPr>
          </a:p>
          <a:p>
            <a:pPr marL="172720" indent="-134620">
              <a:lnSpc>
                <a:spcPct val="100000"/>
              </a:lnSpc>
              <a:spcBef>
                <a:spcPts val="1040"/>
              </a:spcBef>
              <a:buClr>
                <a:srgbClr val="92A199"/>
              </a:buClr>
              <a:buSzPct val="82608"/>
              <a:buChar char="•"/>
              <a:tabLst>
                <a:tab pos="172720" algn="l"/>
              </a:tabLst>
            </a:pPr>
            <a:r>
              <a:rPr sz="2300" u="heavy" spc="-8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Người </a:t>
            </a:r>
            <a:r>
              <a:rPr sz="2300" u="heavy" spc="-4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thực </a:t>
            </a:r>
            <a:r>
              <a:rPr sz="23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hiện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: kiểm </a:t>
            </a:r>
            <a:r>
              <a:rPr sz="2300" spc="-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r>
              <a:rPr sz="2300" spc="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-10" dirty="0">
                <a:solidFill>
                  <a:srgbClr val="282833"/>
                </a:solidFill>
                <a:latin typeface="Arial"/>
                <a:cs typeface="Arial"/>
              </a:rPr>
              <a:t>viên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9358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3.3. Kiểm </a:t>
            </a:r>
            <a:r>
              <a:rPr spc="-70" dirty="0"/>
              <a:t>thử </a:t>
            </a:r>
            <a:r>
              <a:rPr spc="-55" dirty="0"/>
              <a:t>hệ</a:t>
            </a:r>
            <a:r>
              <a:rPr spc="-600" dirty="0"/>
              <a:t> </a:t>
            </a:r>
            <a:r>
              <a:rPr spc="-85" dirty="0"/>
              <a:t>thống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8091805" cy="366649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52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nào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hệ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thống: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thống cần kiểm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hoàn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thiện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tích hợp và đơn vị đã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hoàn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Sản phẩm được tích hợp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đúng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tài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là bản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cuối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cùng</a:t>
            </a:r>
            <a:endParaRPr sz="2400">
              <a:latin typeface="Arial"/>
              <a:cs typeface="Arial"/>
            </a:endParaRPr>
          </a:p>
          <a:p>
            <a:pPr marL="208279" marR="177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  <a:tab pos="876935" algn="l"/>
                <a:tab pos="1925320" algn="l"/>
                <a:tab pos="2904490" algn="l"/>
                <a:tab pos="3677920" algn="l"/>
                <a:tab pos="4932045" algn="l"/>
                <a:tab pos="5551170" algn="l"/>
                <a:tab pos="6337935" algn="l"/>
                <a:tab pos="6957059" algn="l"/>
                <a:tab pos="7727315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à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3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ỗ</a:t>
            </a:r>
            <a:r>
              <a:rPr sz="2400" spc="3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rợ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ử</a:t>
            </a:r>
            <a:r>
              <a:rPr sz="2400" spc="3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hư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st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an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,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st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se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ã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hoàn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3181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3.4. Kiểm </a:t>
            </a:r>
            <a:r>
              <a:rPr spc="-70" dirty="0"/>
              <a:t>thử </a:t>
            </a:r>
            <a:r>
              <a:rPr spc="-75" dirty="0"/>
              <a:t>chấp</a:t>
            </a:r>
            <a:r>
              <a:rPr spc="-625" dirty="0"/>
              <a:t> </a:t>
            </a:r>
            <a:r>
              <a:rPr spc="-80" dirty="0"/>
              <a:t>nhận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3788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  <a:tab pos="1045210" algn="l"/>
                <a:tab pos="1644650" algn="l"/>
                <a:tab pos="2445385" algn="l"/>
                <a:tab pos="3263900" algn="l"/>
                <a:tab pos="4911090" algn="l"/>
                <a:tab pos="6051550" algn="l"/>
                <a:tab pos="6278245" algn="l"/>
                <a:tab pos="6909434" algn="l"/>
                <a:tab pos="77266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ểm	thử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ấ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	n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hậ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(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ep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an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e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st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)	: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vậ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hàn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ệ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thống trong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môi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của người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dụng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alpha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(alpha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testing)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Người dùng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thực hiện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với số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giả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lập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môi trường phát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triển</a:t>
            </a:r>
            <a:endParaRPr sz="20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beta (beta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testing)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Người dùng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thực hiện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với số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thực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môi trường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ứng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dụng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thực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2014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50" dirty="0"/>
              <a:t>4. </a:t>
            </a:r>
            <a:r>
              <a:rPr spc="-75" dirty="0"/>
              <a:t>Các </a:t>
            </a:r>
            <a:r>
              <a:rPr spc="-80" dirty="0"/>
              <a:t>loại hình kiểm</a:t>
            </a:r>
            <a:r>
              <a:rPr spc="-830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5568315" cy="16637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4.1. Kiểm thử chức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năng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4.2. 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chức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năng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4.3. Kiểm thử liên quan đến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thay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đổi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3486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4.1. Kiểm </a:t>
            </a:r>
            <a:r>
              <a:rPr spc="-70" dirty="0"/>
              <a:t>thử </a:t>
            </a:r>
            <a:r>
              <a:rPr spc="-75" dirty="0"/>
              <a:t>chức</a:t>
            </a:r>
            <a:r>
              <a:rPr spc="-610" dirty="0"/>
              <a:t> </a:t>
            </a:r>
            <a:r>
              <a:rPr spc="-80" dirty="0"/>
              <a:t>năng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19"/>
            <a:ext cx="8089265" cy="479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295" marR="19685" indent="-176530">
              <a:lnSpc>
                <a:spcPct val="101099"/>
              </a:lnSpc>
              <a:spcBef>
                <a:spcPts val="100"/>
              </a:spcBef>
              <a:buClr>
                <a:srgbClr val="92A199"/>
              </a:buClr>
              <a:buSzPct val="84782"/>
              <a:buChar char="•"/>
              <a:tabLst>
                <a:tab pos="201930" algn="l"/>
              </a:tabLst>
            </a:pP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Qui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cố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gắng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ra các khác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biệt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giữa đặc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bên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ngoài 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của phần </a:t>
            </a:r>
            <a:r>
              <a:rPr sz="2300" spc="2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và thực tế </a:t>
            </a:r>
            <a:r>
              <a:rPr sz="2300" spc="25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300" spc="2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cung</a:t>
            </a:r>
            <a:r>
              <a:rPr sz="2300" spc="-1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cấp.</a:t>
            </a:r>
            <a:endParaRPr sz="2300">
              <a:latin typeface="Arial"/>
              <a:cs typeface="Arial"/>
            </a:endParaRPr>
          </a:p>
          <a:p>
            <a:pPr marL="201295" marR="17780" indent="-176530">
              <a:lnSpc>
                <a:spcPct val="101099"/>
              </a:lnSpc>
              <a:spcBef>
                <a:spcPts val="1380"/>
              </a:spcBef>
              <a:buClr>
                <a:srgbClr val="92A199"/>
              </a:buClr>
              <a:buSzPct val="84782"/>
              <a:buChar char="•"/>
              <a:tabLst>
                <a:tab pos="201930" algn="l"/>
                <a:tab pos="863600" algn="l"/>
                <a:tab pos="1246505" algn="l"/>
                <a:tab pos="1876425" algn="l"/>
                <a:tab pos="2734945" algn="l"/>
                <a:tab pos="3348354" algn="l"/>
                <a:tab pos="4142740" algn="l"/>
                <a:tab pos="4939030" algn="l"/>
                <a:tab pos="5304790" algn="l"/>
                <a:tab pos="5916930" algn="l"/>
                <a:tab pos="6300470" algn="l"/>
                <a:tab pos="7157720" algn="l"/>
                <a:tab pos="7751445" algn="l"/>
              </a:tabLst>
            </a:pP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ặ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tả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ên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g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oài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ủa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p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hần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30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ềm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-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à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ặ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tả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300" spc="-15" dirty="0">
                <a:solidFill>
                  <a:srgbClr val="282833"/>
                </a:solidFill>
                <a:latin typeface="Arial"/>
                <a:cs typeface="Arial"/>
              </a:rPr>
              <a:t>í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nh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x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ác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về 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hành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vi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300" spc="2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theo góc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nhìn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của người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dùng</a:t>
            </a:r>
            <a:r>
              <a:rPr sz="23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-25" dirty="0">
                <a:solidFill>
                  <a:srgbClr val="282833"/>
                </a:solidFill>
                <a:latin typeface="Arial"/>
                <a:cs typeface="Arial"/>
              </a:rPr>
              <a:t>thấy.</a:t>
            </a:r>
            <a:endParaRPr sz="2300">
              <a:latin typeface="Arial"/>
              <a:cs typeface="Arial"/>
            </a:endParaRPr>
          </a:p>
          <a:p>
            <a:pPr marL="201930" indent="-17653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4782"/>
              <a:buChar char="•"/>
              <a:tabLst>
                <a:tab pos="201930" algn="l"/>
              </a:tabLst>
            </a:pP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loại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thử chức</a:t>
            </a:r>
            <a:r>
              <a:rPr sz="23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năng:</a:t>
            </a:r>
            <a:endParaRPr sz="2300">
              <a:latin typeface="Arial"/>
              <a:cs typeface="Arial"/>
            </a:endParaRPr>
          </a:p>
          <a:p>
            <a:pPr marL="468630" lvl="1" indent="-19050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782"/>
              <a:buChar char="•"/>
              <a:tabLst>
                <a:tab pos="4686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chức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năng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hệ</a:t>
            </a:r>
            <a:r>
              <a:rPr sz="23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thống</a:t>
            </a:r>
            <a:endParaRPr sz="2300">
              <a:latin typeface="Arial"/>
              <a:cs typeface="Arial"/>
            </a:endParaRPr>
          </a:p>
          <a:p>
            <a:pPr marL="468630" lvl="1" indent="-19050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4782"/>
              <a:buChar char="•"/>
              <a:tabLst>
                <a:tab pos="4686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hợp dữ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cơ sở dữ</a:t>
            </a:r>
            <a:r>
              <a:rPr sz="23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endParaRPr sz="2300">
              <a:latin typeface="Arial"/>
              <a:cs typeface="Arial"/>
            </a:endParaRPr>
          </a:p>
          <a:p>
            <a:pPr marL="468630" lvl="1" indent="-19050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4782"/>
              <a:buChar char="•"/>
              <a:tabLst>
                <a:tab pos="4686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vòng lặp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công</a:t>
            </a:r>
            <a:r>
              <a:rPr sz="23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việc</a:t>
            </a:r>
            <a:endParaRPr sz="2300">
              <a:latin typeface="Arial"/>
              <a:cs typeface="Arial"/>
            </a:endParaRPr>
          </a:p>
          <a:p>
            <a:pPr marL="468630" lvl="1" indent="-19050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782"/>
              <a:buChar char="•"/>
              <a:tabLst>
                <a:tab pos="4686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soát truy</a:t>
            </a:r>
            <a:r>
              <a:rPr sz="23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cập</a:t>
            </a:r>
            <a:endParaRPr sz="2300">
              <a:latin typeface="Arial"/>
              <a:cs typeface="Arial"/>
            </a:endParaRPr>
          </a:p>
          <a:p>
            <a:pPr marL="468630" lvl="1" indent="-19050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4782"/>
              <a:buChar char="•"/>
              <a:tabLst>
                <a:tab pos="4686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r>
              <a:rPr sz="23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diện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7533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4.1.1.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75" dirty="0"/>
              <a:t>chức </a:t>
            </a:r>
            <a:r>
              <a:rPr spc="-80" dirty="0"/>
              <a:t>năng </a:t>
            </a:r>
            <a:r>
              <a:rPr spc="-55" dirty="0"/>
              <a:t>hệ</a:t>
            </a:r>
            <a:r>
              <a:rPr spc="-785" dirty="0"/>
              <a:t> </a:t>
            </a:r>
            <a:r>
              <a:rPr spc="-85" dirty="0"/>
              <a:t>thống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294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loại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này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đảm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đúng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 của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chức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năng: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nhập dữ liệu- xử lý- lấy và kiểm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trả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về</a:t>
            </a:r>
            <a:endParaRPr sz="2400">
              <a:latin typeface="Arial"/>
              <a:cs typeface="Arial"/>
            </a:endParaRPr>
          </a:p>
          <a:p>
            <a:pPr marL="208279" marR="1841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sản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phẩm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 của các  chức năng bên trong sản phẩm đó bằng cách tương tác  thông qua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giao diện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sản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phẩm</a:t>
            </a:r>
            <a:endParaRPr sz="2400">
              <a:latin typeface="Arial"/>
              <a:cs typeface="Arial"/>
            </a:endParaRPr>
          </a:p>
          <a:p>
            <a:pPr marL="2082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tích kết quả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về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4063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4.1.2.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80" dirty="0"/>
              <a:t>giao</a:t>
            </a:r>
            <a:r>
              <a:rPr spc="-565" dirty="0"/>
              <a:t> </a:t>
            </a:r>
            <a:r>
              <a:rPr spc="-80" dirty="0"/>
              <a:t>diện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2440" cy="2705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405" marR="17780" indent="-167640">
              <a:lnSpc>
                <a:spcPct val="100400"/>
              </a:lnSpc>
              <a:spcBef>
                <a:spcPts val="100"/>
              </a:spcBef>
              <a:buClr>
                <a:srgbClr val="92A199"/>
              </a:buClr>
              <a:buSzPct val="84090"/>
              <a:buChar char="•"/>
              <a:tabLst>
                <a:tab pos="193040" algn="l"/>
                <a:tab pos="3536315" algn="l"/>
              </a:tabLst>
            </a:pP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tiêu: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kiểm tra giao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diện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của các chức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năng trong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sản  phẩm hệ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thống</a:t>
            </a:r>
            <a:r>
              <a:rPr sz="22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hoạt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 động	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so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thiết</a:t>
            </a:r>
            <a:r>
              <a:rPr sz="22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kế</a:t>
            </a:r>
            <a:endParaRPr sz="2200">
              <a:latin typeface="Arial"/>
              <a:cs typeface="Arial"/>
            </a:endParaRPr>
          </a:p>
          <a:p>
            <a:pPr marL="193040" indent="-167640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4090"/>
              <a:buChar char="•"/>
              <a:tabLst>
                <a:tab pos="193040" algn="l"/>
              </a:tabLst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giao diện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cần kiểm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2200">
              <a:latin typeface="Arial"/>
              <a:cs typeface="Arial"/>
            </a:endParaRPr>
          </a:p>
          <a:p>
            <a:pPr marL="445770" lvl="1" indent="-202565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4090"/>
              <a:buChar char="•"/>
              <a:tabLst>
                <a:tab pos="44577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Liên kết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hay chuyển</a:t>
            </a:r>
            <a:r>
              <a:rPr sz="22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tiếp</a:t>
            </a:r>
            <a:endParaRPr sz="2200">
              <a:latin typeface="Arial"/>
              <a:cs typeface="Arial"/>
            </a:endParaRPr>
          </a:p>
          <a:p>
            <a:pPr marL="445770" lvl="1" indent="-202565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4090"/>
              <a:buChar char="•"/>
              <a:tabLst>
                <a:tab pos="445770" algn="l"/>
              </a:tabLst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Cách thức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truy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cập(sử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dụng phím tab,</a:t>
            </a:r>
            <a:r>
              <a:rPr sz="22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chuột…)</a:t>
            </a:r>
            <a:endParaRPr sz="2200">
              <a:latin typeface="Arial"/>
              <a:cs typeface="Arial"/>
            </a:endParaRPr>
          </a:p>
          <a:p>
            <a:pPr marL="445770" lvl="1" indent="-202565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4090"/>
              <a:buChar char="•"/>
              <a:tabLst>
                <a:tab pos="445770" algn="l"/>
              </a:tabLst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Kiểm tra các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đối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tượng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màn</a:t>
            </a:r>
            <a:r>
              <a:rPr sz="22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hình: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380" y="4872990"/>
            <a:ext cx="88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54380" y="5257800"/>
            <a:ext cx="88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4380" y="5642609"/>
            <a:ext cx="88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380" y="6026150"/>
            <a:ext cx="882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4380" y="4346194"/>
            <a:ext cx="1686560" cy="1948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4629" marR="671195" indent="-201930">
              <a:lnSpc>
                <a:spcPct val="153000"/>
              </a:lnSpc>
              <a:spcBef>
                <a:spcPts val="95"/>
              </a:spcBef>
              <a:buClr>
                <a:srgbClr val="92A199"/>
              </a:buClr>
              <a:buSzPct val="84848"/>
              <a:buChar char="•"/>
              <a:tabLst>
                <a:tab pos="213995" algn="l"/>
                <a:tab pos="214629" algn="l"/>
              </a:tabLst>
            </a:pP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Màu</a:t>
            </a:r>
            <a:r>
              <a:rPr sz="165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sắc 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Vị</a:t>
            </a:r>
            <a:r>
              <a:rPr sz="16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trí</a:t>
            </a:r>
            <a:endParaRPr sz="1650">
              <a:latin typeface="Arial"/>
              <a:cs typeface="Arial"/>
            </a:endParaRPr>
          </a:p>
          <a:p>
            <a:pPr marL="214629" marR="5080">
              <a:lnSpc>
                <a:spcPct val="152500"/>
              </a:lnSpc>
              <a:spcBef>
                <a:spcPts val="15"/>
              </a:spcBef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Kích thước</a:t>
            </a:r>
            <a:r>
              <a:rPr sz="165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chữ  Kiểu đối</a:t>
            </a:r>
            <a:r>
              <a:rPr sz="165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tượng</a:t>
            </a:r>
            <a:endParaRPr sz="1650">
              <a:latin typeface="Arial"/>
              <a:cs typeface="Arial"/>
            </a:endParaRPr>
          </a:p>
          <a:p>
            <a:pPr marL="214629">
              <a:lnSpc>
                <a:spcPct val="100000"/>
              </a:lnSpc>
              <a:spcBef>
                <a:spcPts val="1050"/>
              </a:spcBef>
            </a:pP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….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636460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4.1.3.</a:t>
            </a:r>
            <a:r>
              <a:rPr sz="2900" spc="-185" dirty="0"/>
              <a:t> </a:t>
            </a:r>
            <a:r>
              <a:rPr sz="2900" spc="-65" dirty="0"/>
              <a:t>Kiểm</a:t>
            </a:r>
            <a:r>
              <a:rPr sz="2900" spc="-185" dirty="0"/>
              <a:t> </a:t>
            </a:r>
            <a:r>
              <a:rPr sz="2900" spc="-55" dirty="0"/>
              <a:t>thử</a:t>
            </a:r>
            <a:r>
              <a:rPr sz="2900" spc="-190" dirty="0"/>
              <a:t> </a:t>
            </a:r>
            <a:r>
              <a:rPr sz="2900" spc="-70" dirty="0"/>
              <a:t>tích</a:t>
            </a:r>
            <a:r>
              <a:rPr sz="2900" spc="-195" dirty="0"/>
              <a:t> </a:t>
            </a:r>
            <a:r>
              <a:rPr sz="2900" spc="-60" dirty="0"/>
              <a:t>hợp</a:t>
            </a:r>
            <a:r>
              <a:rPr sz="2900" spc="-185" dirty="0"/>
              <a:t> </a:t>
            </a:r>
            <a:r>
              <a:rPr sz="2900" spc="-45" dirty="0"/>
              <a:t>dữ</a:t>
            </a:r>
            <a:r>
              <a:rPr sz="2900" spc="-185" dirty="0"/>
              <a:t> </a:t>
            </a:r>
            <a:r>
              <a:rPr sz="2900" spc="-70" dirty="0"/>
              <a:t>liệu</a:t>
            </a:r>
            <a:r>
              <a:rPr sz="2900" spc="-195" dirty="0"/>
              <a:t> </a:t>
            </a:r>
            <a:r>
              <a:rPr sz="2900" spc="-40" dirty="0"/>
              <a:t>và</a:t>
            </a:r>
            <a:r>
              <a:rPr sz="2900" spc="-195" dirty="0"/>
              <a:t> </a:t>
            </a:r>
            <a:r>
              <a:rPr sz="2900" spc="-70" dirty="0"/>
              <a:t>CSDL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633220"/>
            <a:ext cx="8116570" cy="240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304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 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chức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năng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sản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phẩm hay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thống 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hoạt động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đúng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sau khi sản phẩm pm  đó đã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sự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tích hợp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đưa dữ liệu cũ,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đã có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sẵn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bên ngoài vào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sản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phẩm.</a:t>
            </a:r>
            <a:endParaRPr sz="2400">
              <a:latin typeface="Arial"/>
              <a:cs typeface="Arial"/>
            </a:endParaRPr>
          </a:p>
          <a:p>
            <a:pPr marL="220979" marR="3175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Đảm bảo các chức năng của hệ thống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 các dữ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cũ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4409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4.1.4.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75" dirty="0"/>
              <a:t>vòng </a:t>
            </a:r>
            <a:r>
              <a:rPr spc="-70" dirty="0"/>
              <a:t>lặp </a:t>
            </a:r>
            <a:r>
              <a:rPr spc="-80" dirty="0"/>
              <a:t>công</a:t>
            </a:r>
            <a:r>
              <a:rPr spc="-805" dirty="0"/>
              <a:t> </a:t>
            </a:r>
            <a:r>
              <a:rPr spc="-80" dirty="0"/>
              <a:t>việc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4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Đảm bảo hoạt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động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các công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chạy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  theo lịch đã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trước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do người dùng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tác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động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53109"/>
            <a:ext cx="7411720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80" dirty="0"/>
              <a:t>1.1.3</a:t>
            </a:r>
            <a:r>
              <a:rPr sz="3150" spc="-210" dirty="0"/>
              <a:t> </a:t>
            </a:r>
            <a:r>
              <a:rPr sz="3150" spc="-60" dirty="0"/>
              <a:t>Các</a:t>
            </a:r>
            <a:r>
              <a:rPr sz="3150" spc="-204" dirty="0"/>
              <a:t> </a:t>
            </a:r>
            <a:r>
              <a:rPr sz="3150" spc="-85" dirty="0"/>
              <a:t>nguyên</a:t>
            </a:r>
            <a:r>
              <a:rPr sz="3150" spc="-204" dirty="0"/>
              <a:t> </a:t>
            </a:r>
            <a:r>
              <a:rPr sz="3150" spc="-75" dirty="0"/>
              <a:t>nhân</a:t>
            </a:r>
            <a:r>
              <a:rPr sz="3150" spc="-200" dirty="0"/>
              <a:t> </a:t>
            </a:r>
            <a:r>
              <a:rPr sz="3150" spc="-65" dirty="0"/>
              <a:t>gây</a:t>
            </a:r>
            <a:r>
              <a:rPr sz="3150" spc="-204" dirty="0"/>
              <a:t> </a:t>
            </a:r>
            <a:r>
              <a:rPr sz="3150" spc="-50" dirty="0"/>
              <a:t>ra</a:t>
            </a:r>
            <a:r>
              <a:rPr sz="3150" spc="-195" dirty="0"/>
              <a:t> </a:t>
            </a:r>
            <a:r>
              <a:rPr sz="3150" spc="-65" dirty="0"/>
              <a:t>lỗi</a:t>
            </a:r>
            <a:r>
              <a:rPr sz="3150" spc="-215" dirty="0"/>
              <a:t> </a:t>
            </a:r>
            <a:r>
              <a:rPr sz="3150" spc="-75" dirty="0"/>
              <a:t>phần</a:t>
            </a:r>
            <a:r>
              <a:rPr sz="3150" spc="-195" dirty="0"/>
              <a:t> </a:t>
            </a:r>
            <a:r>
              <a:rPr sz="3150" spc="-65" dirty="0"/>
              <a:t>mềm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35940" y="1450339"/>
            <a:ext cx="8067040" cy="260477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  <a:tabLst>
                <a:tab pos="4137660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3.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ra độ lệch cố</a:t>
            </a:r>
            <a:r>
              <a:rPr sz="2400" b="1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ý</a:t>
            </a:r>
            <a:r>
              <a:rPr sz="2400" b="1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trong	</a:t>
            </a:r>
            <a:r>
              <a:rPr sz="2400" b="1" spc="-1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194945" marR="5080" indent="-182880" algn="just">
              <a:lnSpc>
                <a:spcPts val="2680"/>
              </a:lnSpc>
              <a:spcBef>
                <a:spcPts val="1465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module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sẵn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dự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án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trước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thay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đổi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phù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hợp với  yêu cầu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dự án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nhằm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tiết kiệm thời</a:t>
            </a:r>
            <a:r>
              <a:rPr sz="240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gian</a:t>
            </a:r>
            <a:endParaRPr sz="2400">
              <a:latin typeface="Arial"/>
              <a:cs typeface="Arial"/>
            </a:endParaRPr>
          </a:p>
          <a:p>
            <a:pPr marL="194945" marR="8890" indent="-182880" algn="just">
              <a:lnSpc>
                <a:spcPts val="268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Bỏ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qua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yêu cầu của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do thời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quá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gấp hoặc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đủ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đáp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ứng.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3596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4.1.5.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75" dirty="0"/>
              <a:t>kiểm </a:t>
            </a:r>
            <a:r>
              <a:rPr spc="-80" dirty="0"/>
              <a:t>soát </a:t>
            </a:r>
            <a:r>
              <a:rPr spc="-75" dirty="0"/>
              <a:t>truy</a:t>
            </a:r>
            <a:r>
              <a:rPr spc="-775" dirty="0"/>
              <a:t> </a:t>
            </a:r>
            <a:r>
              <a:rPr spc="-70" dirty="0"/>
              <a:t>cập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2034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8415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Đảm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nhân,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dụng chỉ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truy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cập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đúng chức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năng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họ 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phép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truy</a:t>
            </a:r>
            <a:r>
              <a:rPr sz="24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cập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Đảm bảo chỉ những người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phân quyền truy  cập hệ thống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truy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cập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thống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thông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gateway thích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997275" y="3995601"/>
            <a:ext cx="2822545" cy="1931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43695" y="3909131"/>
            <a:ext cx="2237704" cy="20101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1175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4.2. Kiểm </a:t>
            </a:r>
            <a:r>
              <a:rPr spc="-70" dirty="0"/>
              <a:t>thử phi </a:t>
            </a:r>
            <a:r>
              <a:rPr spc="-75" dirty="0"/>
              <a:t>chức</a:t>
            </a:r>
            <a:r>
              <a:rPr spc="-730" dirty="0"/>
              <a:t> </a:t>
            </a:r>
            <a:r>
              <a:rPr spc="-80" dirty="0"/>
              <a:t>năng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633219"/>
            <a:ext cx="8141970" cy="23495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16535" marR="41910" indent="-166370" algn="just">
              <a:lnSpc>
                <a:spcPct val="101600"/>
              </a:lnSpc>
              <a:spcBef>
                <a:spcPts val="85"/>
              </a:spcBef>
              <a:buClr>
                <a:srgbClr val="92A199"/>
              </a:buClr>
              <a:buSzPct val="86046"/>
              <a:buChar char="•"/>
              <a:tabLst>
                <a:tab pos="217170" algn="l"/>
              </a:tabLst>
            </a:pP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Tập trung vào kiểm thử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sản phẩm,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hệ thống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150" spc="2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cần  kiểm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thử có những đặc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tính tốt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như thế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nào (how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well)</a:t>
            </a:r>
            <a:endParaRPr sz="2150">
              <a:latin typeface="Arial"/>
              <a:cs typeface="Arial"/>
            </a:endParaRPr>
          </a:p>
          <a:p>
            <a:pPr marL="216535" marR="43180" indent="-166370" algn="just">
              <a:lnSpc>
                <a:spcPct val="101600"/>
              </a:lnSpc>
              <a:spcBef>
                <a:spcPts val="1290"/>
              </a:spcBef>
              <a:buClr>
                <a:srgbClr val="92A199"/>
              </a:buClr>
              <a:buSzPct val="86046"/>
              <a:buChar char="•"/>
              <a:tabLst>
                <a:tab pos="217170" algn="l"/>
              </a:tabLst>
            </a:pP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Kiểm thử phi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chức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năng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được sử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ở </a:t>
            </a:r>
            <a:r>
              <a:rPr sz="2150" spc="20" dirty="0">
                <a:solidFill>
                  <a:srgbClr val="282833"/>
                </a:solidFill>
                <a:latin typeface="Arial"/>
                <a:cs typeface="Arial"/>
              </a:rPr>
              <a:t>mọi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cấp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độ  kiểm thử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nhưng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thường được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sử dụng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hiệu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quả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nhất trong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cấp 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độ kiểm thử hệ thống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và kiểm thử chấp nhận sản</a:t>
            </a:r>
            <a:r>
              <a:rPr sz="21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phẩm.</a:t>
            </a:r>
            <a:endParaRPr sz="2150">
              <a:latin typeface="Arial"/>
              <a:cs typeface="Arial"/>
            </a:endParaRPr>
          </a:p>
          <a:p>
            <a:pPr marL="217170" indent="-166370">
              <a:lnSpc>
                <a:spcPct val="100000"/>
              </a:lnSpc>
              <a:spcBef>
                <a:spcPts val="1330"/>
              </a:spcBef>
              <a:buClr>
                <a:srgbClr val="92A199"/>
              </a:buClr>
              <a:buSzPct val="86046"/>
              <a:buChar char="•"/>
              <a:tabLst>
                <a:tab pos="217170" algn="l"/>
              </a:tabLst>
            </a:pP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loại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kiểm thử phi </a:t>
            </a:r>
            <a:r>
              <a:rPr sz="2150" spc="15" dirty="0">
                <a:solidFill>
                  <a:srgbClr val="282833"/>
                </a:solidFill>
                <a:latin typeface="Arial"/>
                <a:cs typeface="Arial"/>
              </a:rPr>
              <a:t>chức năng (4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loại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thường</a:t>
            </a:r>
            <a:r>
              <a:rPr sz="215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dùng)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8030" y="4572000"/>
            <a:ext cx="9398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8030" y="5012690"/>
            <a:ext cx="9398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8030" y="5453379"/>
            <a:ext cx="93980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30" y="4119879"/>
            <a:ext cx="5123180" cy="1626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15900" indent="-203200">
              <a:lnSpc>
                <a:spcPct val="100000"/>
              </a:lnSpc>
              <a:spcBef>
                <a:spcPts val="120"/>
              </a:spcBef>
              <a:buClr>
                <a:srgbClr val="92A199"/>
              </a:buClr>
              <a:buSzPct val="86111"/>
              <a:buChar char="•"/>
              <a:tabLst>
                <a:tab pos="215265" algn="l"/>
                <a:tab pos="215900" algn="l"/>
              </a:tabLst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Kiểm thử hiệu năng (performance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 testing)</a:t>
            </a:r>
            <a:endParaRPr sz="1800">
              <a:latin typeface="Arial"/>
              <a:cs typeface="Arial"/>
            </a:endParaRPr>
          </a:p>
          <a:p>
            <a:pPr marL="215900" marR="1395095">
              <a:lnSpc>
                <a:spcPct val="160600"/>
              </a:lnSpc>
              <a:spcBef>
                <a:spcPts val="10"/>
              </a:spcBef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tải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trọng (load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testing) 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tập trung (stress testing)</a:t>
            </a:r>
            <a:endParaRPr sz="1800">
              <a:latin typeface="Arial"/>
              <a:cs typeface="Arial"/>
            </a:endParaRPr>
          </a:p>
          <a:p>
            <a:pPr marL="215900">
              <a:lnSpc>
                <a:spcPct val="100000"/>
              </a:lnSpc>
              <a:spcBef>
                <a:spcPts val="1310"/>
              </a:spcBef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Kiểm thử với lượng dữ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liệu lớn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(volume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testing)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5759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4.2.1.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80" dirty="0"/>
              <a:t>hiệu</a:t>
            </a:r>
            <a:r>
              <a:rPr spc="-565" dirty="0"/>
              <a:t> </a:t>
            </a:r>
            <a:r>
              <a:rPr spc="-80" dirty="0"/>
              <a:t>năng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97840" y="1633220"/>
            <a:ext cx="8141334" cy="4217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431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đảm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tối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ưu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phân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bổ tài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nguyên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thống (ví dụ  bộ nhớ)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nhằm đạt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chỉ tiêu như thời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xử lý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đáp  ứng câu truy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vấn...</a:t>
            </a:r>
            <a:endParaRPr sz="2400">
              <a:latin typeface="Arial"/>
              <a:cs typeface="Arial"/>
            </a:endParaRPr>
          </a:p>
          <a:p>
            <a:pPr marL="2336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Thí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dụ:</a:t>
            </a:r>
            <a:endParaRPr sz="2400">
              <a:latin typeface="Arial"/>
              <a:cs typeface="Arial"/>
            </a:endParaRPr>
          </a:p>
          <a:p>
            <a:pPr marL="508000" lvl="1" indent="-183515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5080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trình chiếu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phim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full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HD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chiếu kịp 20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frame/sec.</a:t>
            </a:r>
            <a:endParaRPr sz="2000">
              <a:latin typeface="Arial"/>
              <a:cs typeface="Arial"/>
            </a:endParaRPr>
          </a:p>
          <a:p>
            <a:pPr marL="508000" lvl="1" indent="-183515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5080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trình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nén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dữ liệu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nén dữ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kịp với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tốc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độ đề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ra.</a:t>
            </a:r>
            <a:endParaRPr sz="2000">
              <a:latin typeface="Arial"/>
              <a:cs typeface="Arial"/>
            </a:endParaRPr>
          </a:p>
          <a:p>
            <a:pPr marL="508000" marR="4699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5080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trình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soạn thảo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văn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bản không nhận và xửlý kịp các ký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2000" spc="-120" dirty="0">
                <a:solidFill>
                  <a:srgbClr val="282833"/>
                </a:solidFill>
                <a:latin typeface="Arial"/>
                <a:cs typeface="Arial"/>
              </a:rPr>
              <a:t>được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nhập bởi người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dùng.</a:t>
            </a:r>
            <a:endParaRPr sz="2000">
              <a:latin typeface="Arial"/>
              <a:cs typeface="Arial"/>
            </a:endParaRPr>
          </a:p>
          <a:p>
            <a:pPr marL="508000" marR="4699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5080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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ghi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DVD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dữ liệu ghi kịp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tốc độ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mà ổ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DVD </a:t>
            </a:r>
            <a:r>
              <a:rPr sz="2000" spc="-155" dirty="0">
                <a:solidFill>
                  <a:srgbClr val="282833"/>
                </a:solidFill>
                <a:latin typeface="Arial"/>
                <a:cs typeface="Arial"/>
              </a:rPr>
              <a:t>yêu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cầu...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1822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4.2.2.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65" dirty="0"/>
              <a:t>tải</a:t>
            </a:r>
            <a:r>
              <a:rPr spc="-570" dirty="0"/>
              <a:t> </a:t>
            </a:r>
            <a:r>
              <a:rPr spc="-85" dirty="0"/>
              <a:t>trọng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331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905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tải trọng (kiểm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đồng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thời):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trung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 xác  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đặc tính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suất của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hệ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thống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hay sản phẩm phần 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hay upload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cụ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</a:t>
            </a:r>
            <a:endParaRPr sz="2400">
              <a:latin typeface="Arial"/>
              <a:cs typeface="Arial"/>
            </a:endParaRPr>
          </a:p>
          <a:p>
            <a:pPr marL="208279" marR="1968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đảm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thống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vận hành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đúng dưới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áp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lực cao (ví dụ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người truy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xuất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cùng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lúc).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dụ: Hệ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thống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hỗ trợ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truy cập,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giải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3000  yêu cầu trong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40" dirty="0">
                <a:solidFill>
                  <a:srgbClr val="282833"/>
                </a:solidFill>
                <a:latin typeface="Arial"/>
                <a:cs typeface="Arial"/>
              </a:rPr>
              <a:t>ngày,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đáp ứng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350  người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đồng thời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9h30 đến </a:t>
            </a:r>
            <a:r>
              <a:rPr sz="2400" spc="-70" dirty="0">
                <a:solidFill>
                  <a:srgbClr val="282833"/>
                </a:solidFill>
                <a:latin typeface="Arial"/>
                <a:cs typeface="Arial"/>
              </a:rPr>
              <a:t>11h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am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351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4.2.3.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65" dirty="0"/>
              <a:t>tập</a:t>
            </a:r>
            <a:r>
              <a:rPr spc="-595" dirty="0"/>
              <a:t> </a:t>
            </a:r>
            <a:r>
              <a:rPr spc="-80" dirty="0"/>
              <a:t>trung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577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Stress </a:t>
            </a:r>
            <a:r>
              <a:rPr sz="2400" spc="-65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trung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trạng thái tới hạn,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"điểm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chết",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tình huống bất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thường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đang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dịch thì  ngắt kết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nối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(xuất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nhiều trong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 bị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POS,</a:t>
            </a:r>
            <a:r>
              <a:rPr sz="2400" spc="-1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ATM...)...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95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4.2.3.</a:t>
            </a:r>
            <a:r>
              <a:rPr spc="-195" dirty="0"/>
              <a:t> </a:t>
            </a:r>
            <a:r>
              <a:rPr spc="-80" dirty="0"/>
              <a:t>Kiểm</a:t>
            </a:r>
            <a:r>
              <a:rPr spc="-190" dirty="0"/>
              <a:t> </a:t>
            </a:r>
            <a:r>
              <a:rPr spc="-70" dirty="0"/>
              <a:t>thử</a:t>
            </a:r>
            <a:r>
              <a:rPr spc="-195" dirty="0"/>
              <a:t> </a:t>
            </a:r>
            <a:r>
              <a:rPr spc="-70" dirty="0"/>
              <a:t>với</a:t>
            </a:r>
            <a:r>
              <a:rPr spc="-200" dirty="0"/>
              <a:t> </a:t>
            </a:r>
            <a:r>
              <a:rPr spc="-85" dirty="0"/>
              <a:t>lượng</a:t>
            </a:r>
            <a:r>
              <a:rPr spc="-204" dirty="0"/>
              <a:t> </a:t>
            </a:r>
            <a:r>
              <a:rPr spc="-55" dirty="0"/>
              <a:t>dữ</a:t>
            </a:r>
            <a:r>
              <a:rPr spc="-195" dirty="0"/>
              <a:t> </a:t>
            </a:r>
            <a:r>
              <a:rPr spc="-75" dirty="0"/>
              <a:t>liệu</a:t>
            </a:r>
            <a:r>
              <a:rPr spc="-204" dirty="0"/>
              <a:t> </a:t>
            </a:r>
            <a:r>
              <a:rPr spc="-70" dirty="0"/>
              <a:t>lớn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2440" cy="20345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905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tập trung vào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xác định hoặc xác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nhận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  tính hiệu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suất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thống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ứng dụng được kiểm  thử trong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 hệ thống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lượng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rất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lớn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liệu lớn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cơ sở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liệu lớn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liệu trong  file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upload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lên hệ thống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dung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lượng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lớn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605726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0" dirty="0"/>
              <a:t>4.4.</a:t>
            </a:r>
            <a:r>
              <a:rPr sz="2900" spc="-180" dirty="0"/>
              <a:t> </a:t>
            </a:r>
            <a:r>
              <a:rPr sz="2900" spc="-65" dirty="0"/>
              <a:t>Kiểm</a:t>
            </a:r>
            <a:r>
              <a:rPr sz="2900" spc="-180" dirty="0"/>
              <a:t> </a:t>
            </a:r>
            <a:r>
              <a:rPr sz="2900" spc="-55" dirty="0"/>
              <a:t>thử</a:t>
            </a:r>
            <a:r>
              <a:rPr sz="2900" spc="-185" dirty="0"/>
              <a:t> </a:t>
            </a:r>
            <a:r>
              <a:rPr sz="2900" spc="-70" dirty="0"/>
              <a:t>liên</a:t>
            </a:r>
            <a:r>
              <a:rPr sz="2900" spc="-190" dirty="0"/>
              <a:t> </a:t>
            </a:r>
            <a:r>
              <a:rPr sz="2900" spc="-70" dirty="0"/>
              <a:t>quan</a:t>
            </a:r>
            <a:r>
              <a:rPr sz="2900" spc="-180" dirty="0"/>
              <a:t> </a:t>
            </a:r>
            <a:r>
              <a:rPr sz="2900" spc="-60" dirty="0"/>
              <a:t>đến</a:t>
            </a:r>
            <a:r>
              <a:rPr sz="2900" spc="-195" dirty="0"/>
              <a:t> </a:t>
            </a:r>
            <a:r>
              <a:rPr sz="2900" spc="-40" dirty="0"/>
              <a:t>sự</a:t>
            </a:r>
            <a:r>
              <a:rPr sz="2900" spc="-180" dirty="0"/>
              <a:t> </a:t>
            </a:r>
            <a:r>
              <a:rPr sz="2900" spc="-65" dirty="0"/>
              <a:t>thay</a:t>
            </a:r>
            <a:r>
              <a:rPr sz="2900" spc="-185" dirty="0"/>
              <a:t> </a:t>
            </a:r>
            <a:r>
              <a:rPr sz="2900" spc="-65" dirty="0"/>
              <a:t>đổi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633220"/>
            <a:ext cx="8115934" cy="37884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304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  <a:tab pos="1080770" algn="l"/>
                <a:tab pos="1803400" algn="l"/>
                <a:tab pos="2542540" algn="l"/>
                <a:tab pos="3366770" algn="l"/>
                <a:tab pos="4159885" algn="l"/>
                <a:tab pos="4766310" algn="l"/>
                <a:tab pos="5301615" algn="l"/>
                <a:tab pos="5771515" algn="l"/>
                <a:tab pos="6275070" algn="l"/>
                <a:tab pos="6998334" algn="l"/>
                <a:tab pos="7550784" algn="l"/>
              </a:tabLst>
            </a:pP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ực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ạt	đ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ộn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k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ểm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ử	k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i	có	sự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	đ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ổ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i	t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ê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hoặc trong sản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phẩm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mềm.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Sự thay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đổi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phẩm phần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mềm 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</a:t>
            </a:r>
            <a:r>
              <a:rPr sz="2400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là:</a:t>
            </a:r>
            <a:endParaRPr sz="24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Sửa chữa 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tìm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</a:t>
            </a:r>
            <a:endParaRPr sz="20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Sản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phẩm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 nâng cấp, được thay đổi về chức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năng</a:t>
            </a:r>
            <a:endParaRPr sz="20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loại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liên quan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đến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thay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đổi:</a:t>
            </a:r>
            <a:endParaRPr sz="24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lại</a:t>
            </a:r>
            <a:endParaRPr sz="20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hồi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quy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597598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4.4.1.</a:t>
            </a:r>
            <a:r>
              <a:rPr sz="2900" spc="-185" dirty="0"/>
              <a:t> </a:t>
            </a:r>
            <a:r>
              <a:rPr sz="2900" spc="-65" dirty="0"/>
              <a:t>Kiểm</a:t>
            </a:r>
            <a:r>
              <a:rPr sz="2900" spc="-185" dirty="0"/>
              <a:t> </a:t>
            </a:r>
            <a:r>
              <a:rPr sz="2900" spc="-55" dirty="0"/>
              <a:t>thử</a:t>
            </a:r>
            <a:r>
              <a:rPr sz="2900" spc="-195" dirty="0"/>
              <a:t> </a:t>
            </a:r>
            <a:r>
              <a:rPr sz="2900" spc="-60" dirty="0"/>
              <a:t>lại</a:t>
            </a:r>
            <a:r>
              <a:rPr sz="2900" spc="-190" dirty="0"/>
              <a:t> </a:t>
            </a:r>
            <a:r>
              <a:rPr sz="2900" spc="-70" dirty="0"/>
              <a:t>(kiểm</a:t>
            </a:r>
            <a:r>
              <a:rPr sz="2900" spc="-190" dirty="0"/>
              <a:t> </a:t>
            </a:r>
            <a:r>
              <a:rPr sz="2900" spc="-55" dirty="0"/>
              <a:t>thử</a:t>
            </a:r>
            <a:r>
              <a:rPr sz="2900" spc="-185" dirty="0"/>
              <a:t> </a:t>
            </a:r>
            <a:r>
              <a:rPr sz="2900" spc="-60" dirty="0"/>
              <a:t>xác</a:t>
            </a:r>
            <a:r>
              <a:rPr sz="2900" spc="-185" dirty="0"/>
              <a:t> </a:t>
            </a:r>
            <a:r>
              <a:rPr sz="2900" spc="-75" dirty="0"/>
              <a:t>nhận)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571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Chỉ kiểm thử những test case chưa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pass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8828" y="2514587"/>
            <a:ext cx="6688789" cy="38093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597598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4.4.1.</a:t>
            </a:r>
            <a:r>
              <a:rPr sz="2900" spc="-185" dirty="0"/>
              <a:t> </a:t>
            </a:r>
            <a:r>
              <a:rPr sz="2900" spc="-65" dirty="0"/>
              <a:t>Kiểm</a:t>
            </a:r>
            <a:r>
              <a:rPr sz="2900" spc="-185" dirty="0"/>
              <a:t> </a:t>
            </a:r>
            <a:r>
              <a:rPr sz="2900" spc="-55" dirty="0"/>
              <a:t>thử</a:t>
            </a:r>
            <a:r>
              <a:rPr sz="2900" spc="-195" dirty="0"/>
              <a:t> </a:t>
            </a:r>
            <a:r>
              <a:rPr sz="2900" spc="-60" dirty="0"/>
              <a:t>lại</a:t>
            </a:r>
            <a:r>
              <a:rPr sz="2900" spc="-190" dirty="0"/>
              <a:t> </a:t>
            </a:r>
            <a:r>
              <a:rPr sz="2900" spc="-70" dirty="0"/>
              <a:t>(kiểm</a:t>
            </a:r>
            <a:r>
              <a:rPr sz="2900" spc="-190" dirty="0"/>
              <a:t> </a:t>
            </a:r>
            <a:r>
              <a:rPr sz="2900" spc="-55" dirty="0"/>
              <a:t>thử</a:t>
            </a:r>
            <a:r>
              <a:rPr sz="2900" spc="-185" dirty="0"/>
              <a:t> </a:t>
            </a:r>
            <a:r>
              <a:rPr sz="2900" spc="-60" dirty="0"/>
              <a:t>xác</a:t>
            </a:r>
            <a:r>
              <a:rPr sz="2900" spc="-185" dirty="0"/>
              <a:t> </a:t>
            </a:r>
            <a:r>
              <a:rPr sz="2900" spc="-75" dirty="0"/>
              <a:t>nhận)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452880"/>
            <a:ext cx="8116570" cy="312039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 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xác nhận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chú</a:t>
            </a:r>
            <a:r>
              <a:rPr sz="2400" spc="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ý:</a:t>
            </a:r>
            <a:endParaRPr sz="2400">
              <a:latin typeface="Arial"/>
              <a:cs typeface="Arial"/>
            </a:endParaRPr>
          </a:p>
          <a:p>
            <a:pPr marL="220979" marR="304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  <a:tab pos="1101090" algn="l"/>
                <a:tab pos="1842135" algn="l"/>
                <a:tab pos="2656205" algn="l"/>
                <a:tab pos="3282315" algn="l"/>
                <a:tab pos="4124960" algn="l"/>
                <a:tab pos="4766945" algn="l"/>
                <a:tab pos="5659120" algn="l"/>
                <a:tab pos="6368415" algn="l"/>
                <a:tab pos="7229475" algn="l"/>
                <a:tab pos="7823200" algn="l"/>
              </a:tabLst>
            </a:pP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ực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k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ử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đún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các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ư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ớ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ư	tro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ô	tả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hợp kiểm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24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9530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Đúng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tập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đầu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</a:t>
            </a:r>
            <a:endParaRPr sz="24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49530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Đúng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dữ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9530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Đúng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môi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kiểm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0076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4.4.2. </a:t>
            </a:r>
            <a:r>
              <a:rPr spc="-80" dirty="0"/>
              <a:t>Kiểm </a:t>
            </a:r>
            <a:r>
              <a:rPr spc="-70" dirty="0"/>
              <a:t>thử hồi</a:t>
            </a:r>
            <a:r>
              <a:rPr spc="-580" dirty="0"/>
              <a:t> </a:t>
            </a:r>
            <a:r>
              <a:rPr spc="-70" dirty="0"/>
              <a:t>quy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166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hồi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 để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đảm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bảo rằng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thay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đổi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mới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làm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ảnh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hưởng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đến những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phần đã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hoàn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thiện  trước đó</a:t>
            </a:r>
            <a:endParaRPr sz="2400">
              <a:latin typeface="Arial"/>
              <a:cs typeface="Arial"/>
            </a:endParaRPr>
          </a:p>
          <a:p>
            <a:pPr marL="2082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hồi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 thường được 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tự</a:t>
            </a:r>
            <a:r>
              <a:rPr sz="24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3276600"/>
            <a:ext cx="8120380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53109"/>
            <a:ext cx="7411720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80" dirty="0"/>
              <a:t>1.1.3</a:t>
            </a:r>
            <a:r>
              <a:rPr sz="3150" spc="-210" dirty="0"/>
              <a:t> </a:t>
            </a:r>
            <a:r>
              <a:rPr sz="3150" spc="-60" dirty="0"/>
              <a:t>Các</a:t>
            </a:r>
            <a:r>
              <a:rPr sz="3150" spc="-204" dirty="0"/>
              <a:t> </a:t>
            </a:r>
            <a:r>
              <a:rPr sz="3150" spc="-85" dirty="0"/>
              <a:t>nguyên</a:t>
            </a:r>
            <a:r>
              <a:rPr sz="3150" spc="-204" dirty="0"/>
              <a:t> </a:t>
            </a:r>
            <a:r>
              <a:rPr sz="3150" spc="-75" dirty="0"/>
              <a:t>nhân</a:t>
            </a:r>
            <a:r>
              <a:rPr sz="3150" spc="-200" dirty="0"/>
              <a:t> </a:t>
            </a:r>
            <a:r>
              <a:rPr sz="3150" spc="-65" dirty="0"/>
              <a:t>gây</a:t>
            </a:r>
            <a:r>
              <a:rPr sz="3150" spc="-204" dirty="0"/>
              <a:t> </a:t>
            </a:r>
            <a:r>
              <a:rPr sz="3150" spc="-50" dirty="0"/>
              <a:t>ra</a:t>
            </a:r>
            <a:r>
              <a:rPr sz="3150" spc="-195" dirty="0"/>
              <a:t> </a:t>
            </a:r>
            <a:r>
              <a:rPr sz="3150" spc="-65" dirty="0"/>
              <a:t>lỗi</a:t>
            </a:r>
            <a:r>
              <a:rPr sz="3150" spc="-215" dirty="0"/>
              <a:t> </a:t>
            </a:r>
            <a:r>
              <a:rPr sz="3150" spc="-75" dirty="0"/>
              <a:t>phần</a:t>
            </a:r>
            <a:r>
              <a:rPr sz="3150" spc="-195" dirty="0"/>
              <a:t> </a:t>
            </a:r>
            <a:r>
              <a:rPr sz="3150" spc="-65" dirty="0"/>
              <a:t>mềm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35940" y="1450339"/>
            <a:ext cx="8066405" cy="348361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4.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logic trong thiết kế phần</a:t>
            </a:r>
            <a:r>
              <a:rPr sz="2400" b="1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sai thuật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toán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2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nhận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tuần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tự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nhận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sai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nhận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sai các trạng thái của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hệ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thống</a:t>
            </a:r>
            <a:endParaRPr sz="2400">
              <a:latin typeface="Arial"/>
              <a:cs typeface="Arial"/>
            </a:endParaRPr>
          </a:p>
          <a:p>
            <a:pPr marL="194945" marR="5080" indent="-182880">
              <a:lnSpc>
                <a:spcPts val="2670"/>
              </a:lnSpc>
              <a:spcBef>
                <a:spcPts val="1485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nhận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sai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ứng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gặp các hoạt động không  đúng yêu cầu của hệ thống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0076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4.4.2. </a:t>
            </a:r>
            <a:r>
              <a:rPr spc="-80" dirty="0"/>
              <a:t>Kiểm </a:t>
            </a:r>
            <a:r>
              <a:rPr spc="-70" dirty="0"/>
              <a:t>thử hồi</a:t>
            </a:r>
            <a:r>
              <a:rPr spc="-580" dirty="0"/>
              <a:t> </a:t>
            </a:r>
            <a:r>
              <a:rPr spc="-70" dirty="0"/>
              <a:t>quy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5123180" cy="3431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  <a:tab pos="921385" algn="l"/>
                <a:tab pos="1770380" algn="l"/>
                <a:tab pos="2400935" algn="l"/>
                <a:tab pos="2979420" algn="l"/>
                <a:tab pos="3641725" algn="l"/>
                <a:tab pos="45389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é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ử	h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ồ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i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ư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ợ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hi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loại:</a:t>
            </a:r>
            <a:endParaRPr sz="2400">
              <a:latin typeface="Arial"/>
              <a:cs typeface="Arial"/>
            </a:endParaRPr>
          </a:p>
          <a:p>
            <a:pPr marL="482600" marR="18415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82600" algn="l"/>
              </a:tabLst>
            </a:pPr>
            <a:r>
              <a:rPr sz="2000" b="1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b="1" spc="-5" dirty="0">
                <a:solidFill>
                  <a:srgbClr val="282833"/>
                </a:solidFill>
                <a:latin typeface="Arial"/>
                <a:cs typeface="Arial"/>
              </a:rPr>
              <a:t>phép thử đại </a:t>
            </a:r>
            <a:r>
              <a:rPr sz="2000" b="1" spc="5" dirty="0">
                <a:solidFill>
                  <a:srgbClr val="282833"/>
                </a:solidFill>
                <a:latin typeface="Arial"/>
                <a:cs typeface="Arial"/>
              </a:rPr>
              <a:t>diện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hiện tất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cả  chức năng của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pm</a:t>
            </a:r>
            <a:endParaRPr sz="20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82600" algn="l"/>
              </a:tabLst>
            </a:pPr>
            <a:r>
              <a:rPr sz="2000" b="1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b="1" spc="-5" dirty="0">
                <a:solidFill>
                  <a:srgbClr val="282833"/>
                </a:solidFill>
                <a:latin typeface="Arial"/>
                <a:cs typeface="Arial"/>
              </a:rPr>
              <a:t>phép thử bổ </a:t>
            </a:r>
            <a:r>
              <a:rPr sz="2000" b="1" spc="5" dirty="0">
                <a:solidFill>
                  <a:srgbClr val="282833"/>
                </a:solidFill>
                <a:latin typeface="Arial"/>
                <a:cs typeface="Arial"/>
              </a:rPr>
              <a:t>sung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trung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vào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chức năng dễ bị ảnh hưởng nhất khi có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thay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đổi</a:t>
            </a:r>
            <a:endParaRPr sz="20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82600" algn="l"/>
              </a:tabLst>
            </a:pPr>
            <a:r>
              <a:rPr sz="2000" b="1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b="1" spc="-5" dirty="0">
                <a:solidFill>
                  <a:srgbClr val="282833"/>
                </a:solidFill>
                <a:latin typeface="Arial"/>
                <a:cs typeface="Arial"/>
              </a:rPr>
              <a:t>phép thử </a:t>
            </a:r>
            <a:r>
              <a:rPr sz="2000" b="1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000" b="1" spc="5" dirty="0">
                <a:solidFill>
                  <a:srgbClr val="282833"/>
                </a:solidFill>
                <a:latin typeface="Arial"/>
                <a:cs typeface="Arial"/>
              </a:rPr>
              <a:t>trung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trung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vào  thành phần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bị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thay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đổi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05525" y="2103754"/>
            <a:ext cx="3000375" cy="33813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0750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</a:t>
            </a:r>
            <a:r>
              <a:rPr spc="-204" dirty="0"/>
              <a:t> </a:t>
            </a:r>
            <a:r>
              <a:rPr spc="-50" dirty="0"/>
              <a:t>5.</a:t>
            </a:r>
            <a:r>
              <a:rPr spc="-195" dirty="0"/>
              <a:t> </a:t>
            </a:r>
            <a:r>
              <a:rPr spc="-75" dirty="0"/>
              <a:t>Các</a:t>
            </a:r>
            <a:r>
              <a:rPr spc="-195" dirty="0"/>
              <a:t> </a:t>
            </a:r>
            <a:r>
              <a:rPr spc="-50" dirty="0"/>
              <a:t>kỹ</a:t>
            </a:r>
            <a:r>
              <a:rPr spc="-215" dirty="0"/>
              <a:t> </a:t>
            </a:r>
            <a:r>
              <a:rPr spc="-85" dirty="0"/>
              <a:t>thuật</a:t>
            </a:r>
            <a:r>
              <a:rPr spc="-195" dirty="0"/>
              <a:t> </a:t>
            </a:r>
            <a:r>
              <a:rPr spc="-75" dirty="0"/>
              <a:t>kiểm</a:t>
            </a:r>
            <a:r>
              <a:rPr spc="-210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3437254" cy="11176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5.1. 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hộp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trắng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5.2. 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hộp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đen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0927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5.1. Kiểm </a:t>
            </a:r>
            <a:r>
              <a:rPr spc="-70" dirty="0"/>
              <a:t>thử hộp</a:t>
            </a:r>
            <a:r>
              <a:rPr spc="-630" dirty="0"/>
              <a:t> </a:t>
            </a:r>
            <a:r>
              <a:rPr spc="-80" dirty="0"/>
              <a:t>trắng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4872355" cy="11176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858519" lvl="2" indent="-846455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859155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Khái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niệm 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hộp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trắng</a:t>
            </a:r>
            <a:endParaRPr sz="2400">
              <a:latin typeface="Arial"/>
              <a:cs typeface="Arial"/>
            </a:endParaRPr>
          </a:p>
          <a:p>
            <a:pPr marL="858519" lvl="2" indent="-84645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859155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luồng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khiển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5096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5.1.1. </a:t>
            </a:r>
            <a:r>
              <a:rPr spc="-80" dirty="0"/>
              <a:t>Khái</a:t>
            </a:r>
            <a:r>
              <a:rPr spc="-365" dirty="0"/>
              <a:t> </a:t>
            </a:r>
            <a:r>
              <a:rPr spc="-80" dirty="0"/>
              <a:t>niệm</a:t>
            </a:r>
          </a:p>
        </p:txBody>
      </p:sp>
      <p:sp>
        <p:nvSpPr>
          <p:cNvPr id="3" name="object 3"/>
          <p:cNvSpPr/>
          <p:nvPr/>
        </p:nvSpPr>
        <p:spPr>
          <a:xfrm>
            <a:off x="6248400" y="2057400"/>
            <a:ext cx="2708909" cy="2590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26769" y="1466849"/>
            <a:ext cx="3175000" cy="105664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800"/>
              </a:spcBef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800" spc="-4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hộp</a:t>
            </a:r>
            <a:r>
              <a:rPr sz="2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trắng:</a:t>
            </a:r>
            <a:endParaRPr sz="28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700"/>
              </a:spcBef>
              <a:tabLst>
                <a:tab pos="344805" algn="l"/>
                <a:tab pos="1557020" algn="l"/>
                <a:tab pos="2376170" algn="l"/>
              </a:tabLst>
            </a:pPr>
            <a:r>
              <a:rPr sz="2475" spc="-232" baseline="20202" dirty="0">
                <a:solidFill>
                  <a:srgbClr val="2BF40A"/>
                </a:solidFill>
                <a:latin typeface="UnDotum"/>
                <a:cs typeface="UnDotum"/>
              </a:rPr>
              <a:t>	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Kiểm	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tra	các</a:t>
            </a:r>
            <a:endParaRPr sz="2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8632" y="2071370"/>
            <a:ext cx="171386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065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đoạ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	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ã</a:t>
            </a:r>
            <a:endParaRPr sz="2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369" y="2498090"/>
            <a:ext cx="5095875" cy="3526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840" marR="41910" algn="just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xem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nó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vận  hành đúng </a:t>
            </a:r>
            <a:r>
              <a:rPr sz="2800" spc="-50" dirty="0">
                <a:solidFill>
                  <a:srgbClr val="282833"/>
                </a:solidFill>
                <a:latin typeface="Arial"/>
                <a:cs typeface="Arial"/>
              </a:rPr>
              <a:t>như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hay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không.</a:t>
            </a:r>
            <a:endParaRPr sz="2800">
              <a:latin typeface="Arial"/>
              <a:cs typeface="Arial"/>
            </a:endParaRPr>
          </a:p>
          <a:p>
            <a:pPr marL="370840" marR="43180" indent="-320040" algn="just">
              <a:lnSpc>
                <a:spcPct val="100000"/>
              </a:lnSpc>
              <a:spcBef>
                <a:spcPts val="700"/>
              </a:spcBef>
            </a:pPr>
            <a:r>
              <a:rPr sz="2475" spc="-232" baseline="20202" dirty="0">
                <a:solidFill>
                  <a:srgbClr val="2BF40A"/>
                </a:solidFill>
                <a:latin typeface="UnDotum"/>
                <a:cs typeface="UnDotum"/>
              </a:rPr>
              <a:t>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800" spc="-5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hộp trắng </a:t>
            </a:r>
            <a:r>
              <a:rPr sz="2800" spc="-55" dirty="0">
                <a:solidFill>
                  <a:srgbClr val="282833"/>
                </a:solidFill>
                <a:latin typeface="Arial"/>
                <a:cs typeface="Arial"/>
              </a:rPr>
              <a:t>dựa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trên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việc xem xét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cấu trúc bên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800" spc="-75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theo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cấu trúc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điều khiển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hoạt  động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của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chúng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240" y="1633220"/>
            <a:ext cx="8093075" cy="4612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3835" marR="26670" indent="-17907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106"/>
              <a:buChar char="•"/>
              <a:tabLst>
                <a:tab pos="204470" algn="l"/>
              </a:tabLst>
            </a:pP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Các tên gọi khác: kiểm thử cấu trúc (structural testing),  kiểm thử hộp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kính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(glass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box),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kiểm thử rõ ràng (clear box  testing).</a:t>
            </a:r>
            <a:endParaRPr sz="2350">
              <a:latin typeface="Arial"/>
              <a:cs typeface="Arial"/>
            </a:endParaRPr>
          </a:p>
          <a:p>
            <a:pPr marL="203835" marR="27305" indent="-179070" algn="just">
              <a:lnSpc>
                <a:spcPct val="100200"/>
              </a:lnSpc>
              <a:spcBef>
                <a:spcPts val="1395"/>
              </a:spcBef>
              <a:buClr>
                <a:srgbClr val="92A199"/>
              </a:buClr>
              <a:buSzPct val="85106"/>
              <a:buChar char="•"/>
              <a:tabLst>
                <a:tab pos="204470" algn="l"/>
              </a:tabLst>
            </a:pP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Đối tượng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chính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của kiểm thử hộp trắng là tập trung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vào 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cấu trúc bên trong chương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trình và tìm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ra tất </a:t>
            </a:r>
            <a:r>
              <a:rPr sz="2350" dirty="0">
                <a:solidFill>
                  <a:srgbClr val="282833"/>
                </a:solidFill>
                <a:latin typeface="Arial"/>
                <a:cs typeface="Arial"/>
              </a:rPr>
              <a:t>cả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những lỗi  bên trong chương</a:t>
            </a:r>
            <a:r>
              <a:rPr sz="235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trình.</a:t>
            </a:r>
            <a:endParaRPr sz="2350">
              <a:latin typeface="Arial"/>
              <a:cs typeface="Arial"/>
            </a:endParaRPr>
          </a:p>
          <a:p>
            <a:pPr marL="204470" indent="-179070" algn="just">
              <a:lnSpc>
                <a:spcPct val="100000"/>
              </a:lnSpc>
              <a:spcBef>
                <a:spcPts val="1390"/>
              </a:spcBef>
              <a:buClr>
                <a:srgbClr val="92A199"/>
              </a:buClr>
              <a:buSzPct val="85106"/>
              <a:buChar char="•"/>
              <a:tabLst>
                <a:tab pos="204470" algn="l"/>
              </a:tabLst>
            </a:pPr>
            <a:r>
              <a:rPr sz="2350" spc="-15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kiểm tra tập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trung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chủ yếu</a:t>
            </a:r>
            <a:r>
              <a:rPr sz="23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vào:</a:t>
            </a:r>
            <a:endParaRPr sz="2350">
              <a:latin typeface="Arial"/>
              <a:cs typeface="Arial"/>
            </a:endParaRPr>
          </a:p>
          <a:p>
            <a:pPr marL="473709" marR="17780" lvl="1" indent="-187960" algn="just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Cấu trúc chương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trình: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câu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nhánh,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loại  đường dẫn chương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trình.</a:t>
            </a:r>
            <a:endParaRPr sz="1950">
              <a:latin typeface="Arial"/>
              <a:cs typeface="Arial"/>
            </a:endParaRPr>
          </a:p>
          <a:p>
            <a:pPr marL="473709" lvl="1" indent="-18796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Logic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bên trong chương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cấu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trúc dữ</a:t>
            </a:r>
            <a:r>
              <a:rPr sz="19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liệu.</a:t>
            </a:r>
            <a:endParaRPr sz="1950">
              <a:latin typeface="Arial"/>
              <a:cs typeface="Arial"/>
            </a:endParaRPr>
          </a:p>
          <a:p>
            <a:pPr marL="473709" lvl="1" indent="-18796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Những hành động và trạng thái bên trong chương</a:t>
            </a:r>
            <a:r>
              <a:rPr sz="195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trình.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0836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5.1.1. </a:t>
            </a:r>
            <a:r>
              <a:rPr spc="-80" dirty="0"/>
              <a:t>Khái niệm</a:t>
            </a:r>
            <a:r>
              <a:rPr spc="-465" dirty="0"/>
              <a:t> </a:t>
            </a:r>
            <a:r>
              <a:rPr spc="-65" dirty="0"/>
              <a:t>(t)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5670" y="571500"/>
            <a:ext cx="4683760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2270" marR="5080" indent="-1639570">
              <a:lnSpc>
                <a:spcPct val="100600"/>
              </a:lnSpc>
              <a:spcBef>
                <a:spcPts val="100"/>
              </a:spcBef>
            </a:pPr>
            <a:r>
              <a:rPr sz="2900" spc="-60" dirty="0"/>
              <a:t>Ưu,</a:t>
            </a:r>
            <a:r>
              <a:rPr sz="2900" spc="-190" dirty="0"/>
              <a:t> </a:t>
            </a:r>
            <a:r>
              <a:rPr sz="2900" spc="-70" dirty="0"/>
              <a:t>nhược</a:t>
            </a:r>
            <a:r>
              <a:rPr sz="2900" spc="-185" dirty="0"/>
              <a:t> </a:t>
            </a:r>
            <a:r>
              <a:rPr sz="2900" spc="-65" dirty="0"/>
              <a:t>điểm</a:t>
            </a:r>
            <a:r>
              <a:rPr sz="2900" spc="-200" dirty="0"/>
              <a:t> </a:t>
            </a:r>
            <a:r>
              <a:rPr sz="2900" spc="-55" dirty="0"/>
              <a:t>của</a:t>
            </a:r>
            <a:r>
              <a:rPr sz="2900" spc="-200" dirty="0"/>
              <a:t> </a:t>
            </a:r>
            <a:r>
              <a:rPr sz="2900" spc="-65" dirty="0"/>
              <a:t>kiểm</a:t>
            </a:r>
            <a:r>
              <a:rPr sz="2900" spc="-190" dirty="0"/>
              <a:t> </a:t>
            </a:r>
            <a:r>
              <a:rPr sz="2900" spc="-55" dirty="0"/>
              <a:t>thử  </a:t>
            </a:r>
            <a:r>
              <a:rPr sz="2900" spc="-60" dirty="0"/>
              <a:t>hộp</a:t>
            </a:r>
            <a:r>
              <a:rPr sz="2900" spc="-195" dirty="0"/>
              <a:t> </a:t>
            </a:r>
            <a:r>
              <a:rPr sz="2900" spc="-70" dirty="0"/>
              <a:t>trắng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633220"/>
            <a:ext cx="8112125" cy="1485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209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Ưu điểm:</a:t>
            </a:r>
            <a:endParaRPr sz="2400">
              <a:latin typeface="Arial"/>
              <a:cs typeface="Arial"/>
            </a:endParaRPr>
          </a:p>
          <a:p>
            <a:pPr marL="495300" marR="304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Khi sử dụng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hộp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trắng,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viên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chắc chắc  rằng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mọi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đường xuyên qua phần mềm cần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được xác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định và kiểm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5670" y="571500"/>
            <a:ext cx="4683760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2270" marR="5080" indent="-1639570">
              <a:lnSpc>
                <a:spcPct val="100600"/>
              </a:lnSpc>
              <a:spcBef>
                <a:spcPts val="100"/>
              </a:spcBef>
            </a:pPr>
            <a:r>
              <a:rPr sz="2900" spc="-60" dirty="0"/>
              <a:t>Ưu,</a:t>
            </a:r>
            <a:r>
              <a:rPr sz="2900" spc="-190" dirty="0"/>
              <a:t> </a:t>
            </a:r>
            <a:r>
              <a:rPr sz="2900" spc="-70" dirty="0"/>
              <a:t>nhược</a:t>
            </a:r>
            <a:r>
              <a:rPr sz="2900" spc="-185" dirty="0"/>
              <a:t> </a:t>
            </a:r>
            <a:r>
              <a:rPr sz="2900" spc="-65" dirty="0"/>
              <a:t>điểm</a:t>
            </a:r>
            <a:r>
              <a:rPr sz="2900" spc="-200" dirty="0"/>
              <a:t> </a:t>
            </a:r>
            <a:r>
              <a:rPr sz="2900" spc="-55" dirty="0"/>
              <a:t>của</a:t>
            </a:r>
            <a:r>
              <a:rPr sz="2900" spc="-200" dirty="0"/>
              <a:t> </a:t>
            </a:r>
            <a:r>
              <a:rPr sz="2900" spc="-65" dirty="0"/>
              <a:t>kiểm</a:t>
            </a:r>
            <a:r>
              <a:rPr sz="2900" spc="-190" dirty="0"/>
              <a:t> </a:t>
            </a:r>
            <a:r>
              <a:rPr sz="2900" spc="-55" dirty="0"/>
              <a:t>thử  </a:t>
            </a:r>
            <a:r>
              <a:rPr sz="2900" spc="-60" dirty="0"/>
              <a:t>hộp</a:t>
            </a:r>
            <a:r>
              <a:rPr sz="2900" spc="-195" dirty="0"/>
              <a:t> </a:t>
            </a:r>
            <a:r>
              <a:rPr sz="2900" spc="-70" dirty="0"/>
              <a:t>trắng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470914"/>
            <a:ext cx="8067675" cy="428879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177800" indent="-165100" algn="just">
              <a:lnSpc>
                <a:spcPct val="100000"/>
              </a:lnSpc>
              <a:spcBef>
                <a:spcPts val="1385"/>
              </a:spcBef>
              <a:buClr>
                <a:srgbClr val="92A199"/>
              </a:buClr>
              <a:buSzPct val="83720"/>
              <a:buFont typeface="Arial"/>
              <a:buChar char="•"/>
              <a:tabLst>
                <a:tab pos="177800" algn="l"/>
              </a:tabLst>
            </a:pPr>
            <a:r>
              <a:rPr sz="2150" b="1" dirty="0">
                <a:solidFill>
                  <a:srgbClr val="282833"/>
                </a:solidFill>
                <a:latin typeface="Arial"/>
                <a:cs typeface="Arial"/>
              </a:rPr>
              <a:t>Nhược</a:t>
            </a:r>
            <a:r>
              <a:rPr sz="2150" b="1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282833"/>
                </a:solidFill>
                <a:latin typeface="Arial"/>
                <a:cs typeface="Arial"/>
              </a:rPr>
              <a:t>điểm:</a:t>
            </a:r>
            <a:endParaRPr sz="2150">
              <a:latin typeface="Arial"/>
              <a:cs typeface="Arial"/>
            </a:endParaRPr>
          </a:p>
          <a:p>
            <a:pPr marL="423545" marR="8890" indent="-411480" algn="just">
              <a:lnSpc>
                <a:spcPct val="100000"/>
              </a:lnSpc>
              <a:spcBef>
                <a:spcPts val="1290"/>
              </a:spcBef>
              <a:buClr>
                <a:srgbClr val="92A199"/>
              </a:buClr>
              <a:buSzPct val="83720"/>
              <a:buAutoNum type="arabicPeriod"/>
              <a:tabLst>
                <a:tab pos="42418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Không đủ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khả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năng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 hết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đường thi hành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vì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số 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lượng quá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 nhiều</a:t>
            </a:r>
            <a:endParaRPr sz="2150">
              <a:latin typeface="Arial"/>
              <a:cs typeface="Arial"/>
            </a:endParaRPr>
          </a:p>
          <a:p>
            <a:pPr marL="423545" marR="5715" indent="-411480" algn="just">
              <a:lnSpc>
                <a:spcPct val="100000"/>
              </a:lnSpc>
              <a:spcBef>
                <a:spcPts val="1290"/>
              </a:spcBef>
              <a:buClr>
                <a:srgbClr val="92A199"/>
              </a:buClr>
              <a:buSzPct val="83720"/>
              <a:buAutoNum type="arabicPeriod"/>
              <a:tabLst>
                <a:tab pos="42418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Kiểm thử bằng hộp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trắng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thể đảm bảo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rằng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chương  trình đã tuân theo đặc</a:t>
            </a:r>
            <a:r>
              <a:rPr sz="21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tả</a:t>
            </a:r>
            <a:endParaRPr sz="2150">
              <a:latin typeface="Arial"/>
              <a:cs typeface="Arial"/>
            </a:endParaRPr>
          </a:p>
          <a:p>
            <a:pPr marL="424180" indent="-411480" algn="just">
              <a:lnSpc>
                <a:spcPct val="100000"/>
              </a:lnSpc>
              <a:spcBef>
                <a:spcPts val="1300"/>
              </a:spcBef>
              <a:buClr>
                <a:srgbClr val="92A199"/>
              </a:buClr>
              <a:buSzPct val="83720"/>
              <a:buAutoNum type="arabicPeriod"/>
              <a:tabLst>
                <a:tab pos="42418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Không phát hiện ra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trình sai do thiếu đường</a:t>
            </a:r>
            <a:r>
              <a:rPr sz="215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dẫn</a:t>
            </a:r>
            <a:endParaRPr sz="2150">
              <a:latin typeface="Arial"/>
              <a:cs typeface="Arial"/>
            </a:endParaRPr>
          </a:p>
          <a:p>
            <a:pPr marL="424180" indent="-411480" algn="just">
              <a:lnSpc>
                <a:spcPct val="100000"/>
              </a:lnSpc>
              <a:spcBef>
                <a:spcPts val="1290"/>
              </a:spcBef>
              <a:buClr>
                <a:srgbClr val="92A199"/>
              </a:buClr>
              <a:buSzPct val="83720"/>
              <a:buAutoNum type="arabicPeriod"/>
              <a:tabLst>
                <a:tab pos="42418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Không phát hiện được lỗi do sai dữ</a:t>
            </a:r>
            <a:r>
              <a:rPr sz="21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endParaRPr sz="2150">
              <a:latin typeface="Arial"/>
              <a:cs typeface="Arial"/>
            </a:endParaRPr>
          </a:p>
          <a:p>
            <a:pPr marL="423545" marR="5080" indent="-411480" algn="just">
              <a:lnSpc>
                <a:spcPct val="100600"/>
              </a:lnSpc>
              <a:spcBef>
                <a:spcPts val="1265"/>
              </a:spcBef>
              <a:buClr>
                <a:srgbClr val="92A199"/>
              </a:buClr>
              <a:buSzPct val="83720"/>
              <a:buAutoNum type="arabicPeriod"/>
              <a:tabLst>
                <a:tab pos="42418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cần có các kỹ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năng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lập trình để hiểu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đánh  giá được phần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mềm.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may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là hiện nay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nhiều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 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không có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được nền tảng tốt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lập</a:t>
            </a:r>
            <a:r>
              <a:rPr sz="215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6064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Khái niệm </a:t>
            </a:r>
            <a:r>
              <a:rPr spc="-85" dirty="0"/>
              <a:t>đường </a:t>
            </a:r>
            <a:r>
              <a:rPr spc="-65" dirty="0"/>
              <a:t>thi</a:t>
            </a:r>
            <a:r>
              <a:rPr spc="-585" dirty="0"/>
              <a:t> </a:t>
            </a:r>
            <a:r>
              <a:rPr spc="-80" dirty="0"/>
              <a:t>hành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8630" cy="19710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Đường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hành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(Execution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path):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1 kịch bản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hành đơn vị phần mềm tương</a:t>
            </a:r>
            <a:r>
              <a:rPr sz="20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ứng</a:t>
            </a:r>
            <a:endParaRPr sz="20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danh sách có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thứ tự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lệnh được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hành ứng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1 lần chạy  cụ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của đơn vị phần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bắt đầu từ điểm nhập của đơn vị  phần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đến điểm kết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thúc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của đơn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vị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4150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Đường </a:t>
            </a:r>
            <a:r>
              <a:rPr spc="-70" dirty="0"/>
              <a:t>thi</a:t>
            </a:r>
            <a:r>
              <a:rPr spc="-380" dirty="0"/>
              <a:t> </a:t>
            </a:r>
            <a:r>
              <a:rPr spc="-80" dirty="0"/>
              <a:t>hành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56259" y="1997710"/>
            <a:ext cx="1332230" cy="3460750"/>
            <a:chOff x="556259" y="1997710"/>
            <a:chExt cx="1332230" cy="3460750"/>
          </a:xfrm>
        </p:grpSpPr>
        <p:sp>
          <p:nvSpPr>
            <p:cNvPr id="4" name="object 4"/>
            <p:cNvSpPr/>
            <p:nvPr/>
          </p:nvSpPr>
          <p:spPr>
            <a:xfrm>
              <a:off x="927100" y="3300730"/>
              <a:ext cx="0" cy="480059"/>
            </a:xfrm>
            <a:custGeom>
              <a:avLst/>
              <a:gdLst/>
              <a:ahLst/>
              <a:cxnLst/>
              <a:rect l="l" t="t" r="r" b="b"/>
              <a:pathLst>
                <a:path h="480060">
                  <a:moveTo>
                    <a:pt x="0" y="0"/>
                  </a:moveTo>
                  <a:lnTo>
                    <a:pt x="0" y="48006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0900" y="377063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81709" y="3227070"/>
              <a:ext cx="693420" cy="0"/>
            </a:xfrm>
            <a:custGeom>
              <a:avLst/>
              <a:gdLst/>
              <a:ahLst/>
              <a:cxnLst/>
              <a:rect l="l" t="t" r="r" b="b"/>
              <a:pathLst>
                <a:path w="693419">
                  <a:moveTo>
                    <a:pt x="0" y="0"/>
                  </a:moveTo>
                  <a:lnTo>
                    <a:pt x="69342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64970" y="31508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12290" y="3242310"/>
              <a:ext cx="0" cy="1330960"/>
            </a:xfrm>
            <a:custGeom>
              <a:avLst/>
              <a:gdLst/>
              <a:ahLst/>
              <a:cxnLst/>
              <a:rect l="l" t="t" r="r" b="b"/>
              <a:pathLst>
                <a:path h="1330960">
                  <a:moveTo>
                    <a:pt x="0" y="0"/>
                  </a:moveTo>
                  <a:lnTo>
                    <a:pt x="0" y="133095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36090" y="456311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5219" y="4724400"/>
              <a:ext cx="693420" cy="0"/>
            </a:xfrm>
            <a:custGeom>
              <a:avLst/>
              <a:gdLst/>
              <a:ahLst/>
              <a:cxnLst/>
              <a:rect l="l" t="t" r="r" b="b"/>
              <a:pathLst>
                <a:path w="693419">
                  <a:moveTo>
                    <a:pt x="69341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82979" y="4648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27100" y="4408170"/>
              <a:ext cx="0" cy="425450"/>
            </a:xfrm>
            <a:custGeom>
              <a:avLst/>
              <a:gdLst/>
              <a:ahLst/>
              <a:cxnLst/>
              <a:rect l="l" t="t" r="r" b="b"/>
              <a:pathLst>
                <a:path h="425450">
                  <a:moveTo>
                    <a:pt x="0" y="0"/>
                  </a:moveTo>
                  <a:lnTo>
                    <a:pt x="0" y="42544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50900" y="48234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62609" y="392303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732790" y="0"/>
                  </a:moveTo>
                  <a:lnTo>
                    <a:pt x="0" y="0"/>
                  </a:lnTo>
                  <a:lnTo>
                    <a:pt x="0" y="485140"/>
                  </a:lnTo>
                  <a:lnTo>
                    <a:pt x="732790" y="485140"/>
                  </a:lnTo>
                  <a:lnTo>
                    <a:pt x="73279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2609" y="392303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0" y="0"/>
                  </a:moveTo>
                  <a:lnTo>
                    <a:pt x="732790" y="0"/>
                  </a:lnTo>
                  <a:lnTo>
                    <a:pt x="732790" y="485140"/>
                  </a:lnTo>
                  <a:lnTo>
                    <a:pt x="0" y="485140"/>
                  </a:lnTo>
                  <a:lnTo>
                    <a:pt x="0" y="0"/>
                  </a:lnTo>
                  <a:close/>
                </a:path>
                <a:path w="732790" h="485139">
                  <a:moveTo>
                    <a:pt x="0" y="0"/>
                  </a:moveTo>
                  <a:lnTo>
                    <a:pt x="0" y="0"/>
                  </a:lnTo>
                </a:path>
                <a:path w="732790" h="485139">
                  <a:moveTo>
                    <a:pt x="732790" y="485140"/>
                  </a:moveTo>
                  <a:lnTo>
                    <a:pt x="732790" y="48514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2609" y="4968239"/>
              <a:ext cx="732790" cy="483870"/>
            </a:xfrm>
            <a:custGeom>
              <a:avLst/>
              <a:gdLst/>
              <a:ahLst/>
              <a:cxnLst/>
              <a:rect l="l" t="t" r="r" b="b"/>
              <a:pathLst>
                <a:path w="732790" h="483870">
                  <a:moveTo>
                    <a:pt x="732790" y="0"/>
                  </a:moveTo>
                  <a:lnTo>
                    <a:pt x="0" y="0"/>
                  </a:lnTo>
                  <a:lnTo>
                    <a:pt x="0" y="483870"/>
                  </a:lnTo>
                  <a:lnTo>
                    <a:pt x="732790" y="483870"/>
                  </a:lnTo>
                  <a:lnTo>
                    <a:pt x="73279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2609" y="4968239"/>
              <a:ext cx="732790" cy="483870"/>
            </a:xfrm>
            <a:custGeom>
              <a:avLst/>
              <a:gdLst/>
              <a:ahLst/>
              <a:cxnLst/>
              <a:rect l="l" t="t" r="r" b="b"/>
              <a:pathLst>
                <a:path w="732790" h="483870">
                  <a:moveTo>
                    <a:pt x="0" y="0"/>
                  </a:moveTo>
                  <a:lnTo>
                    <a:pt x="732790" y="0"/>
                  </a:lnTo>
                  <a:lnTo>
                    <a:pt x="732790" y="483870"/>
                  </a:lnTo>
                  <a:lnTo>
                    <a:pt x="0" y="483870"/>
                  </a:lnTo>
                  <a:lnTo>
                    <a:pt x="0" y="0"/>
                  </a:lnTo>
                  <a:close/>
                </a:path>
                <a:path w="732790" h="483870">
                  <a:moveTo>
                    <a:pt x="0" y="0"/>
                  </a:moveTo>
                  <a:lnTo>
                    <a:pt x="0" y="0"/>
                  </a:lnTo>
                </a:path>
                <a:path w="732790" h="483870">
                  <a:moveTo>
                    <a:pt x="732790" y="483870"/>
                  </a:moveTo>
                  <a:lnTo>
                    <a:pt x="732790" y="48387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27100" y="2489200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h="237489">
                  <a:moveTo>
                    <a:pt x="0" y="0"/>
                  </a:moveTo>
                  <a:lnTo>
                    <a:pt x="0" y="23748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50900" y="271653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2609" y="200406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732790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90" y="485139"/>
                  </a:lnTo>
                  <a:lnTo>
                    <a:pt x="73279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62609" y="200406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0" y="0"/>
                  </a:moveTo>
                  <a:lnTo>
                    <a:pt x="732790" y="0"/>
                  </a:lnTo>
                  <a:lnTo>
                    <a:pt x="732790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90" h="485139">
                  <a:moveTo>
                    <a:pt x="0" y="0"/>
                  </a:moveTo>
                  <a:lnTo>
                    <a:pt x="0" y="0"/>
                  </a:lnTo>
                </a:path>
                <a:path w="732790" h="485139">
                  <a:moveTo>
                    <a:pt x="732790" y="485139"/>
                  </a:moveTo>
                  <a:lnTo>
                    <a:pt x="732790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4039" y="2851150"/>
              <a:ext cx="709930" cy="735330"/>
            </a:xfrm>
            <a:custGeom>
              <a:avLst/>
              <a:gdLst/>
              <a:ahLst/>
              <a:cxnLst/>
              <a:rect l="l" t="t" r="r" b="b"/>
              <a:pathLst>
                <a:path w="709930" h="735329">
                  <a:moveTo>
                    <a:pt x="354329" y="0"/>
                  </a:moveTo>
                  <a:lnTo>
                    <a:pt x="0" y="368300"/>
                  </a:lnTo>
                  <a:lnTo>
                    <a:pt x="354329" y="735329"/>
                  </a:lnTo>
                  <a:lnTo>
                    <a:pt x="709929" y="368300"/>
                  </a:lnTo>
                  <a:lnTo>
                    <a:pt x="35432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74039" y="2851150"/>
              <a:ext cx="709930" cy="735330"/>
            </a:xfrm>
            <a:custGeom>
              <a:avLst/>
              <a:gdLst/>
              <a:ahLst/>
              <a:cxnLst/>
              <a:rect l="l" t="t" r="r" b="b"/>
              <a:pathLst>
                <a:path w="709930" h="735329">
                  <a:moveTo>
                    <a:pt x="0" y="368300"/>
                  </a:moveTo>
                  <a:lnTo>
                    <a:pt x="354329" y="0"/>
                  </a:lnTo>
                  <a:lnTo>
                    <a:pt x="709929" y="368300"/>
                  </a:lnTo>
                  <a:lnTo>
                    <a:pt x="354329" y="735329"/>
                  </a:lnTo>
                  <a:lnTo>
                    <a:pt x="0" y="368300"/>
                  </a:lnTo>
                  <a:close/>
                </a:path>
                <a:path w="709930" h="735329">
                  <a:moveTo>
                    <a:pt x="0" y="0"/>
                  </a:moveTo>
                  <a:lnTo>
                    <a:pt x="0" y="0"/>
                  </a:lnTo>
                </a:path>
                <a:path w="709930" h="735329">
                  <a:moveTo>
                    <a:pt x="709929" y="735329"/>
                  </a:moveTo>
                  <a:lnTo>
                    <a:pt x="709929" y="73532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857250" y="3079750"/>
            <a:ext cx="14287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5" dirty="0">
                <a:latin typeface="Arial"/>
                <a:cs typeface="Arial"/>
              </a:rPr>
              <a:t>?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2162810" y="2006600"/>
            <a:ext cx="1325880" cy="3460750"/>
            <a:chOff x="2162810" y="2006600"/>
            <a:chExt cx="1325880" cy="3460750"/>
          </a:xfrm>
        </p:grpSpPr>
        <p:sp>
          <p:nvSpPr>
            <p:cNvPr id="26" name="object 26"/>
            <p:cNvSpPr/>
            <p:nvPr/>
          </p:nvSpPr>
          <p:spPr>
            <a:xfrm>
              <a:off x="2588260" y="3234689"/>
              <a:ext cx="692150" cy="0"/>
            </a:xfrm>
            <a:custGeom>
              <a:avLst/>
              <a:gdLst/>
              <a:ahLst/>
              <a:cxnLst/>
              <a:rect l="l" t="t" r="r" b="b"/>
              <a:pathLst>
                <a:path w="692150">
                  <a:moveTo>
                    <a:pt x="0" y="0"/>
                  </a:moveTo>
                  <a:lnTo>
                    <a:pt x="69215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270250" y="31597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4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533650" y="3309619"/>
              <a:ext cx="0" cy="480059"/>
            </a:xfrm>
            <a:custGeom>
              <a:avLst/>
              <a:gdLst/>
              <a:ahLst/>
              <a:cxnLst/>
              <a:rect l="l" t="t" r="r" b="b"/>
              <a:pathLst>
                <a:path h="480060">
                  <a:moveTo>
                    <a:pt x="0" y="0"/>
                  </a:moveTo>
                  <a:lnTo>
                    <a:pt x="0" y="48005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457450" y="377952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403600" y="3251200"/>
              <a:ext cx="0" cy="529590"/>
            </a:xfrm>
            <a:custGeom>
              <a:avLst/>
              <a:gdLst/>
              <a:ahLst/>
              <a:cxnLst/>
              <a:rect l="l" t="t" r="r" b="b"/>
              <a:pathLst>
                <a:path h="529589">
                  <a:moveTo>
                    <a:pt x="0" y="0"/>
                  </a:moveTo>
                  <a:lnTo>
                    <a:pt x="0" y="52958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27400" y="377062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674620" y="4733289"/>
              <a:ext cx="749300" cy="0"/>
            </a:xfrm>
            <a:custGeom>
              <a:avLst/>
              <a:gdLst/>
              <a:ahLst/>
              <a:cxnLst/>
              <a:rect l="l" t="t" r="r" b="b"/>
              <a:pathLst>
                <a:path w="749300">
                  <a:moveTo>
                    <a:pt x="749300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532380" y="465708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533650" y="4417060"/>
              <a:ext cx="0" cy="425450"/>
            </a:xfrm>
            <a:custGeom>
              <a:avLst/>
              <a:gdLst/>
              <a:ahLst/>
              <a:cxnLst/>
              <a:rect l="l" t="t" r="r" b="b"/>
              <a:pathLst>
                <a:path h="425450">
                  <a:moveTo>
                    <a:pt x="0" y="0"/>
                  </a:moveTo>
                  <a:lnTo>
                    <a:pt x="0" y="42545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457450" y="48323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412490" y="4417060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0"/>
                  </a:moveTo>
                  <a:lnTo>
                    <a:pt x="0" y="19176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36290" y="45986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169160" y="3931920"/>
              <a:ext cx="731520" cy="485140"/>
            </a:xfrm>
            <a:custGeom>
              <a:avLst/>
              <a:gdLst/>
              <a:ahLst/>
              <a:cxnLst/>
              <a:rect l="l" t="t" r="r" b="b"/>
              <a:pathLst>
                <a:path w="731519" h="485139">
                  <a:moveTo>
                    <a:pt x="731519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1519" y="485139"/>
                  </a:lnTo>
                  <a:lnTo>
                    <a:pt x="73151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169160" y="3931920"/>
              <a:ext cx="731520" cy="485140"/>
            </a:xfrm>
            <a:custGeom>
              <a:avLst/>
              <a:gdLst/>
              <a:ahLst/>
              <a:cxnLst/>
              <a:rect l="l" t="t" r="r" b="b"/>
              <a:pathLst>
                <a:path w="731519" h="485139">
                  <a:moveTo>
                    <a:pt x="0" y="0"/>
                  </a:moveTo>
                  <a:lnTo>
                    <a:pt x="731519" y="0"/>
                  </a:lnTo>
                  <a:lnTo>
                    <a:pt x="73151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1519" h="485139">
                  <a:moveTo>
                    <a:pt x="0" y="0"/>
                  </a:moveTo>
                  <a:lnTo>
                    <a:pt x="0" y="0"/>
                  </a:lnTo>
                </a:path>
                <a:path w="731519" h="485139">
                  <a:moveTo>
                    <a:pt x="731519" y="485139"/>
                  </a:moveTo>
                  <a:lnTo>
                    <a:pt x="73151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69160" y="4975860"/>
              <a:ext cx="731520" cy="485140"/>
            </a:xfrm>
            <a:custGeom>
              <a:avLst/>
              <a:gdLst/>
              <a:ahLst/>
              <a:cxnLst/>
              <a:rect l="l" t="t" r="r" b="b"/>
              <a:pathLst>
                <a:path w="731519" h="485139">
                  <a:moveTo>
                    <a:pt x="731519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1519" y="485139"/>
                  </a:lnTo>
                  <a:lnTo>
                    <a:pt x="73151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169160" y="4975860"/>
              <a:ext cx="731520" cy="485140"/>
            </a:xfrm>
            <a:custGeom>
              <a:avLst/>
              <a:gdLst/>
              <a:ahLst/>
              <a:cxnLst/>
              <a:rect l="l" t="t" r="r" b="b"/>
              <a:pathLst>
                <a:path w="731519" h="485139">
                  <a:moveTo>
                    <a:pt x="0" y="0"/>
                  </a:moveTo>
                  <a:lnTo>
                    <a:pt x="731519" y="0"/>
                  </a:lnTo>
                  <a:lnTo>
                    <a:pt x="73151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1519" h="485139">
                  <a:moveTo>
                    <a:pt x="0" y="0"/>
                  </a:moveTo>
                  <a:lnTo>
                    <a:pt x="0" y="0"/>
                  </a:lnTo>
                </a:path>
                <a:path w="731519" h="485139">
                  <a:moveTo>
                    <a:pt x="731519" y="485139"/>
                  </a:moveTo>
                  <a:lnTo>
                    <a:pt x="73151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533650" y="2498090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h="237489">
                  <a:moveTo>
                    <a:pt x="0" y="0"/>
                  </a:moveTo>
                  <a:lnTo>
                    <a:pt x="0" y="23748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57450" y="272541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169160" y="2012950"/>
              <a:ext cx="731520" cy="485140"/>
            </a:xfrm>
            <a:custGeom>
              <a:avLst/>
              <a:gdLst/>
              <a:ahLst/>
              <a:cxnLst/>
              <a:rect l="l" t="t" r="r" b="b"/>
              <a:pathLst>
                <a:path w="731519" h="485139">
                  <a:moveTo>
                    <a:pt x="731519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1519" y="485139"/>
                  </a:lnTo>
                  <a:lnTo>
                    <a:pt x="73151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169160" y="2012950"/>
              <a:ext cx="731520" cy="485140"/>
            </a:xfrm>
            <a:custGeom>
              <a:avLst/>
              <a:gdLst/>
              <a:ahLst/>
              <a:cxnLst/>
              <a:rect l="l" t="t" r="r" b="b"/>
              <a:pathLst>
                <a:path w="731519" h="485139">
                  <a:moveTo>
                    <a:pt x="0" y="0"/>
                  </a:moveTo>
                  <a:lnTo>
                    <a:pt x="731519" y="0"/>
                  </a:lnTo>
                  <a:lnTo>
                    <a:pt x="73151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1519" h="485139">
                  <a:moveTo>
                    <a:pt x="0" y="0"/>
                  </a:moveTo>
                  <a:lnTo>
                    <a:pt x="0" y="0"/>
                  </a:lnTo>
                </a:path>
                <a:path w="731519" h="485139">
                  <a:moveTo>
                    <a:pt x="731519" y="485139"/>
                  </a:moveTo>
                  <a:lnTo>
                    <a:pt x="73151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180590" y="2860039"/>
              <a:ext cx="708660" cy="736600"/>
            </a:xfrm>
            <a:custGeom>
              <a:avLst/>
              <a:gdLst/>
              <a:ahLst/>
              <a:cxnLst/>
              <a:rect l="l" t="t" r="r" b="b"/>
              <a:pathLst>
                <a:path w="708660" h="736600">
                  <a:moveTo>
                    <a:pt x="354330" y="0"/>
                  </a:moveTo>
                  <a:lnTo>
                    <a:pt x="0" y="368300"/>
                  </a:lnTo>
                  <a:lnTo>
                    <a:pt x="354330" y="736600"/>
                  </a:lnTo>
                  <a:lnTo>
                    <a:pt x="708660" y="368300"/>
                  </a:lnTo>
                  <a:lnTo>
                    <a:pt x="35433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2180590" y="2860039"/>
              <a:ext cx="708660" cy="736600"/>
            </a:xfrm>
            <a:custGeom>
              <a:avLst/>
              <a:gdLst/>
              <a:ahLst/>
              <a:cxnLst/>
              <a:rect l="l" t="t" r="r" b="b"/>
              <a:pathLst>
                <a:path w="708660" h="736600">
                  <a:moveTo>
                    <a:pt x="0" y="368300"/>
                  </a:moveTo>
                  <a:lnTo>
                    <a:pt x="354330" y="0"/>
                  </a:lnTo>
                  <a:lnTo>
                    <a:pt x="708660" y="368300"/>
                  </a:lnTo>
                  <a:lnTo>
                    <a:pt x="354330" y="736600"/>
                  </a:lnTo>
                  <a:lnTo>
                    <a:pt x="0" y="368300"/>
                  </a:lnTo>
                  <a:close/>
                </a:path>
                <a:path w="708660" h="736600">
                  <a:moveTo>
                    <a:pt x="0" y="0"/>
                  </a:moveTo>
                  <a:lnTo>
                    <a:pt x="0" y="0"/>
                  </a:lnTo>
                </a:path>
                <a:path w="708660" h="736600">
                  <a:moveTo>
                    <a:pt x="708660" y="736600"/>
                  </a:moveTo>
                  <a:lnTo>
                    <a:pt x="708660" y="73660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2463800" y="3088639"/>
            <a:ext cx="14287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5" dirty="0">
                <a:latin typeface="Arial"/>
                <a:cs typeface="Arial"/>
              </a:rPr>
              <a:t>?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2440939" y="2324100"/>
            <a:ext cx="1339850" cy="2926080"/>
            <a:chOff x="2440939" y="2324100"/>
            <a:chExt cx="1339850" cy="2926080"/>
          </a:xfrm>
        </p:grpSpPr>
        <p:sp>
          <p:nvSpPr>
            <p:cNvPr id="50" name="object 50"/>
            <p:cNvSpPr/>
            <p:nvPr/>
          </p:nvSpPr>
          <p:spPr>
            <a:xfrm>
              <a:off x="3041649" y="393191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732789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89" y="485139"/>
                  </a:lnTo>
                  <a:lnTo>
                    <a:pt x="7327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041649" y="393191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0" y="0"/>
                  </a:moveTo>
                  <a:lnTo>
                    <a:pt x="732789" y="0"/>
                  </a:lnTo>
                  <a:lnTo>
                    <a:pt x="73278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89" h="485139">
                  <a:moveTo>
                    <a:pt x="0" y="0"/>
                  </a:moveTo>
                  <a:lnTo>
                    <a:pt x="0" y="0"/>
                  </a:lnTo>
                </a:path>
                <a:path w="732789" h="485139">
                  <a:moveTo>
                    <a:pt x="732789" y="485139"/>
                  </a:moveTo>
                  <a:lnTo>
                    <a:pt x="73278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517139" y="2349500"/>
              <a:ext cx="0" cy="2755900"/>
            </a:xfrm>
            <a:custGeom>
              <a:avLst/>
              <a:gdLst/>
              <a:ahLst/>
              <a:cxnLst/>
              <a:rect l="l" t="t" r="r" b="b"/>
              <a:pathLst>
                <a:path h="2755900">
                  <a:moveTo>
                    <a:pt x="0" y="0"/>
                  </a:moveTo>
                  <a:lnTo>
                    <a:pt x="0" y="275590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440939" y="509523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653029" y="2349500"/>
              <a:ext cx="770255" cy="2759710"/>
            </a:xfrm>
            <a:custGeom>
              <a:avLst/>
              <a:gdLst/>
              <a:ahLst/>
              <a:cxnLst/>
              <a:rect l="l" t="t" r="r" b="b"/>
              <a:pathLst>
                <a:path w="770254" h="2759710">
                  <a:moveTo>
                    <a:pt x="36830" y="0"/>
                  </a:moveTo>
                  <a:lnTo>
                    <a:pt x="35937" y="76596"/>
                  </a:lnTo>
                  <a:lnTo>
                    <a:pt x="35602" y="128676"/>
                  </a:lnTo>
                  <a:lnTo>
                    <a:pt x="35401" y="186055"/>
                  </a:lnTo>
                  <a:lnTo>
                    <a:pt x="35378" y="245814"/>
                  </a:lnTo>
                  <a:lnTo>
                    <a:pt x="35579" y="305038"/>
                  </a:lnTo>
                  <a:lnTo>
                    <a:pt x="36048" y="360808"/>
                  </a:lnTo>
                  <a:lnTo>
                    <a:pt x="36830" y="410210"/>
                  </a:lnTo>
                  <a:lnTo>
                    <a:pt x="37353" y="471234"/>
                  </a:lnTo>
                  <a:lnTo>
                    <a:pt x="36359" y="531377"/>
                  </a:lnTo>
                  <a:lnTo>
                    <a:pt x="35718" y="589121"/>
                  </a:lnTo>
                  <a:lnTo>
                    <a:pt x="37300" y="642949"/>
                  </a:lnTo>
                  <a:lnTo>
                    <a:pt x="42974" y="691344"/>
                  </a:lnTo>
                  <a:lnTo>
                    <a:pt x="54609" y="732789"/>
                  </a:lnTo>
                  <a:lnTo>
                    <a:pt x="78958" y="780256"/>
                  </a:lnTo>
                  <a:lnTo>
                    <a:pt x="110331" y="813435"/>
                  </a:lnTo>
                  <a:lnTo>
                    <a:pt x="154801" y="837088"/>
                  </a:lnTo>
                  <a:lnTo>
                    <a:pt x="218439" y="855979"/>
                  </a:lnTo>
                  <a:lnTo>
                    <a:pt x="257473" y="861789"/>
                  </a:lnTo>
                  <a:lnTo>
                    <a:pt x="305120" y="863324"/>
                  </a:lnTo>
                  <a:lnTo>
                    <a:pt x="358798" y="862141"/>
                  </a:lnTo>
                  <a:lnTo>
                    <a:pt x="415925" y="859798"/>
                  </a:lnTo>
                  <a:lnTo>
                    <a:pt x="473920" y="857852"/>
                  </a:lnTo>
                  <a:lnTo>
                    <a:pt x="530201" y="857861"/>
                  </a:lnTo>
                  <a:lnTo>
                    <a:pt x="582186" y="861382"/>
                  </a:lnTo>
                  <a:lnTo>
                    <a:pt x="627292" y="869972"/>
                  </a:lnTo>
                  <a:lnTo>
                    <a:pt x="662940" y="885189"/>
                  </a:lnTo>
                  <a:lnTo>
                    <a:pt x="696493" y="914374"/>
                  </a:lnTo>
                  <a:lnTo>
                    <a:pt x="720182" y="951800"/>
                  </a:lnTo>
                  <a:lnTo>
                    <a:pt x="736118" y="995757"/>
                  </a:lnTo>
                  <a:lnTo>
                    <a:pt x="746411" y="1044536"/>
                  </a:lnTo>
                  <a:lnTo>
                    <a:pt x="753172" y="1096424"/>
                  </a:lnTo>
                  <a:lnTo>
                    <a:pt x="758512" y="1149712"/>
                  </a:lnTo>
                  <a:lnTo>
                    <a:pt x="764540" y="1202689"/>
                  </a:lnTo>
                  <a:lnTo>
                    <a:pt x="768694" y="1249124"/>
                  </a:lnTo>
                  <a:lnTo>
                    <a:pt x="770155" y="1297701"/>
                  </a:lnTo>
                  <a:lnTo>
                    <a:pt x="769562" y="1348065"/>
                  </a:lnTo>
                  <a:lnTo>
                    <a:pt x="767556" y="1399857"/>
                  </a:lnTo>
                  <a:lnTo>
                    <a:pt x="764775" y="1452721"/>
                  </a:lnTo>
                  <a:lnTo>
                    <a:pt x="761861" y="1506299"/>
                  </a:lnTo>
                  <a:lnTo>
                    <a:pt x="759452" y="1560234"/>
                  </a:lnTo>
                  <a:lnTo>
                    <a:pt x="758190" y="1614170"/>
                  </a:lnTo>
                  <a:lnTo>
                    <a:pt x="758148" y="1663241"/>
                  </a:lnTo>
                  <a:lnTo>
                    <a:pt x="758702" y="1714268"/>
                  </a:lnTo>
                  <a:lnTo>
                    <a:pt x="759601" y="1766475"/>
                  </a:lnTo>
                  <a:lnTo>
                    <a:pt x="760594" y="1819091"/>
                  </a:lnTo>
                  <a:lnTo>
                    <a:pt x="761430" y="1871340"/>
                  </a:lnTo>
                  <a:lnTo>
                    <a:pt x="761858" y="1922450"/>
                  </a:lnTo>
                  <a:lnTo>
                    <a:pt x="761628" y="1971647"/>
                  </a:lnTo>
                  <a:lnTo>
                    <a:pt x="760489" y="2018158"/>
                  </a:lnTo>
                  <a:lnTo>
                    <a:pt x="758190" y="2061210"/>
                  </a:lnTo>
                  <a:lnTo>
                    <a:pt x="757101" y="2113587"/>
                  </a:lnTo>
                  <a:lnTo>
                    <a:pt x="759278" y="2164387"/>
                  </a:lnTo>
                  <a:lnTo>
                    <a:pt x="761455" y="2212499"/>
                  </a:lnTo>
                  <a:lnTo>
                    <a:pt x="760367" y="2256812"/>
                  </a:lnTo>
                  <a:lnTo>
                    <a:pt x="752747" y="2296215"/>
                  </a:lnTo>
                  <a:lnTo>
                    <a:pt x="704849" y="2355850"/>
                  </a:lnTo>
                  <a:lnTo>
                    <a:pt x="633049" y="2374839"/>
                  </a:lnTo>
                  <a:lnTo>
                    <a:pt x="585795" y="2377361"/>
                  </a:lnTo>
                  <a:lnTo>
                    <a:pt x="533694" y="2376698"/>
                  </a:lnTo>
                  <a:lnTo>
                    <a:pt x="478790" y="2373947"/>
                  </a:lnTo>
                  <a:lnTo>
                    <a:pt x="423123" y="2370206"/>
                  </a:lnTo>
                  <a:lnTo>
                    <a:pt x="368736" y="2366571"/>
                  </a:lnTo>
                  <a:lnTo>
                    <a:pt x="317672" y="2364140"/>
                  </a:lnTo>
                  <a:lnTo>
                    <a:pt x="271973" y="2364011"/>
                  </a:lnTo>
                  <a:lnTo>
                    <a:pt x="233680" y="2367280"/>
                  </a:lnTo>
                  <a:lnTo>
                    <a:pt x="172272" y="2375743"/>
                  </a:lnTo>
                  <a:lnTo>
                    <a:pt x="122509" y="2383779"/>
                  </a:lnTo>
                  <a:lnTo>
                    <a:pt x="82621" y="2397363"/>
                  </a:lnTo>
                  <a:lnTo>
                    <a:pt x="50840" y="2422469"/>
                  </a:lnTo>
                  <a:lnTo>
                    <a:pt x="25400" y="2465070"/>
                  </a:lnTo>
                  <a:lnTo>
                    <a:pt x="10489" y="2510707"/>
                  </a:lnTo>
                  <a:lnTo>
                    <a:pt x="2634" y="2557544"/>
                  </a:lnTo>
                  <a:lnTo>
                    <a:pt x="0" y="2605722"/>
                  </a:lnTo>
                  <a:lnTo>
                    <a:pt x="752" y="2655381"/>
                  </a:lnTo>
                  <a:lnTo>
                    <a:pt x="3057" y="2706663"/>
                  </a:lnTo>
                  <a:lnTo>
                    <a:pt x="5080" y="2759710"/>
                  </a:lnTo>
                </a:path>
              </a:pathLst>
            </a:custGeom>
            <a:ln w="50800">
              <a:solidFill>
                <a:srgbClr val="608E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581909" y="5096510"/>
              <a:ext cx="152400" cy="153670"/>
            </a:xfrm>
            <a:custGeom>
              <a:avLst/>
              <a:gdLst/>
              <a:ahLst/>
              <a:cxnLst/>
              <a:rect l="l" t="t" r="r" b="b"/>
              <a:pathLst>
                <a:path w="152400" h="153670">
                  <a:moveTo>
                    <a:pt x="152400" y="0"/>
                  </a:moveTo>
                  <a:lnTo>
                    <a:pt x="0" y="2539"/>
                  </a:lnTo>
                  <a:lnTo>
                    <a:pt x="78739" y="1536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608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838200" y="2330450"/>
            <a:ext cx="1007110" cy="2929890"/>
            <a:chOff x="838200" y="2330450"/>
            <a:chExt cx="1007110" cy="2929890"/>
          </a:xfrm>
        </p:grpSpPr>
        <p:sp>
          <p:nvSpPr>
            <p:cNvPr id="57" name="object 57"/>
            <p:cNvSpPr/>
            <p:nvPr/>
          </p:nvSpPr>
          <p:spPr>
            <a:xfrm>
              <a:off x="914400" y="2346959"/>
              <a:ext cx="0" cy="2768600"/>
            </a:xfrm>
            <a:custGeom>
              <a:avLst/>
              <a:gdLst/>
              <a:ahLst/>
              <a:cxnLst/>
              <a:rect l="l" t="t" r="r" b="b"/>
              <a:pathLst>
                <a:path h="2768600">
                  <a:moveTo>
                    <a:pt x="0" y="0"/>
                  </a:moveTo>
                  <a:lnTo>
                    <a:pt x="0" y="276860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8200" y="51054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49813" y="2355850"/>
              <a:ext cx="770255" cy="2763520"/>
            </a:xfrm>
            <a:custGeom>
              <a:avLst/>
              <a:gdLst/>
              <a:ahLst/>
              <a:cxnLst/>
              <a:rect l="l" t="t" r="r" b="b"/>
              <a:pathLst>
                <a:path w="770255" h="2763520">
                  <a:moveTo>
                    <a:pt x="36036" y="0"/>
                  </a:moveTo>
                  <a:lnTo>
                    <a:pt x="36460" y="33970"/>
                  </a:lnTo>
                  <a:lnTo>
                    <a:pt x="36810" y="80307"/>
                  </a:lnTo>
                  <a:lnTo>
                    <a:pt x="37130" y="135664"/>
                  </a:lnTo>
                  <a:lnTo>
                    <a:pt x="37464" y="196691"/>
                  </a:lnTo>
                  <a:lnTo>
                    <a:pt x="37859" y="260039"/>
                  </a:lnTo>
                  <a:lnTo>
                    <a:pt x="38357" y="322361"/>
                  </a:lnTo>
                  <a:lnTo>
                    <a:pt x="39005" y="380307"/>
                  </a:lnTo>
                  <a:lnTo>
                    <a:pt x="39846" y="430529"/>
                  </a:lnTo>
                  <a:lnTo>
                    <a:pt x="40545" y="489020"/>
                  </a:lnTo>
                  <a:lnTo>
                    <a:pt x="39940" y="543701"/>
                  </a:lnTo>
                  <a:lnTo>
                    <a:pt x="39687" y="594359"/>
                  </a:lnTo>
                  <a:lnTo>
                    <a:pt x="41445" y="640785"/>
                  </a:lnTo>
                  <a:lnTo>
                    <a:pt x="46872" y="682766"/>
                  </a:lnTo>
                  <a:lnTo>
                    <a:pt x="57626" y="720089"/>
                  </a:lnTo>
                  <a:lnTo>
                    <a:pt x="78144" y="766405"/>
                  </a:lnTo>
                  <a:lnTo>
                    <a:pt x="103663" y="801052"/>
                  </a:lnTo>
                  <a:lnTo>
                    <a:pt x="142994" y="827603"/>
                  </a:lnTo>
                  <a:lnTo>
                    <a:pt x="204946" y="849629"/>
                  </a:lnTo>
                  <a:lnTo>
                    <a:pt x="282131" y="858845"/>
                  </a:lnTo>
                  <a:lnTo>
                    <a:pt x="330459" y="859414"/>
                  </a:lnTo>
                  <a:lnTo>
                    <a:pt x="382604" y="858733"/>
                  </a:lnTo>
                  <a:lnTo>
                    <a:pt x="436562" y="857885"/>
                  </a:lnTo>
                  <a:lnTo>
                    <a:pt x="490330" y="857951"/>
                  </a:lnTo>
                  <a:lnTo>
                    <a:pt x="541903" y="860013"/>
                  </a:lnTo>
                  <a:lnTo>
                    <a:pt x="589278" y="865154"/>
                  </a:lnTo>
                  <a:lnTo>
                    <a:pt x="630450" y="874455"/>
                  </a:lnTo>
                  <a:lnTo>
                    <a:pt x="697765" y="918583"/>
                  </a:lnTo>
                  <a:lnTo>
                    <a:pt x="721739" y="956165"/>
                  </a:lnTo>
                  <a:lnTo>
                    <a:pt x="737561" y="1000100"/>
                  </a:lnTo>
                  <a:lnTo>
                    <a:pt x="747451" y="1048746"/>
                  </a:lnTo>
                  <a:lnTo>
                    <a:pt x="753630" y="1100456"/>
                  </a:lnTo>
                  <a:lnTo>
                    <a:pt x="758321" y="1153589"/>
                  </a:lnTo>
                  <a:lnTo>
                    <a:pt x="763746" y="1206500"/>
                  </a:lnTo>
                  <a:lnTo>
                    <a:pt x="768320" y="1252934"/>
                  </a:lnTo>
                  <a:lnTo>
                    <a:pt x="770096" y="1301511"/>
                  </a:lnTo>
                  <a:lnTo>
                    <a:pt x="769729" y="1351875"/>
                  </a:lnTo>
                  <a:lnTo>
                    <a:pt x="767873" y="1403667"/>
                  </a:lnTo>
                  <a:lnTo>
                    <a:pt x="765184" y="1456531"/>
                  </a:lnTo>
                  <a:lnTo>
                    <a:pt x="762317" y="1510109"/>
                  </a:lnTo>
                  <a:lnTo>
                    <a:pt x="759926" y="1564044"/>
                  </a:lnTo>
                  <a:lnTo>
                    <a:pt x="758666" y="1617980"/>
                  </a:lnTo>
                  <a:lnTo>
                    <a:pt x="758624" y="1667051"/>
                  </a:lnTo>
                  <a:lnTo>
                    <a:pt x="759178" y="1718078"/>
                  </a:lnTo>
                  <a:lnTo>
                    <a:pt x="760077" y="1770285"/>
                  </a:lnTo>
                  <a:lnTo>
                    <a:pt x="761070" y="1822901"/>
                  </a:lnTo>
                  <a:lnTo>
                    <a:pt x="761906" y="1875150"/>
                  </a:lnTo>
                  <a:lnTo>
                    <a:pt x="762335" y="1926260"/>
                  </a:lnTo>
                  <a:lnTo>
                    <a:pt x="762105" y="1975457"/>
                  </a:lnTo>
                  <a:lnTo>
                    <a:pt x="760965" y="2021968"/>
                  </a:lnTo>
                  <a:lnTo>
                    <a:pt x="758666" y="2065020"/>
                  </a:lnTo>
                  <a:lnTo>
                    <a:pt x="757577" y="2117397"/>
                  </a:lnTo>
                  <a:lnTo>
                    <a:pt x="759754" y="2168197"/>
                  </a:lnTo>
                  <a:lnTo>
                    <a:pt x="761931" y="2216309"/>
                  </a:lnTo>
                  <a:lnTo>
                    <a:pt x="760843" y="2260622"/>
                  </a:lnTo>
                  <a:lnTo>
                    <a:pt x="753223" y="2300025"/>
                  </a:lnTo>
                  <a:lnTo>
                    <a:pt x="705326" y="2359660"/>
                  </a:lnTo>
                  <a:lnTo>
                    <a:pt x="633525" y="2378649"/>
                  </a:lnTo>
                  <a:lnTo>
                    <a:pt x="586271" y="2381171"/>
                  </a:lnTo>
                  <a:lnTo>
                    <a:pt x="534170" y="2380508"/>
                  </a:lnTo>
                  <a:lnTo>
                    <a:pt x="479266" y="2377757"/>
                  </a:lnTo>
                  <a:lnTo>
                    <a:pt x="423599" y="2374016"/>
                  </a:lnTo>
                  <a:lnTo>
                    <a:pt x="369213" y="2370381"/>
                  </a:lnTo>
                  <a:lnTo>
                    <a:pt x="318148" y="2367950"/>
                  </a:lnTo>
                  <a:lnTo>
                    <a:pt x="272449" y="2367821"/>
                  </a:lnTo>
                  <a:lnTo>
                    <a:pt x="234156" y="2371090"/>
                  </a:lnTo>
                  <a:lnTo>
                    <a:pt x="172749" y="2379553"/>
                  </a:lnTo>
                  <a:lnTo>
                    <a:pt x="122985" y="2387589"/>
                  </a:lnTo>
                  <a:lnTo>
                    <a:pt x="83097" y="2401173"/>
                  </a:lnTo>
                  <a:lnTo>
                    <a:pt x="51316" y="2426279"/>
                  </a:lnTo>
                  <a:lnTo>
                    <a:pt x="25876" y="2468880"/>
                  </a:lnTo>
                  <a:lnTo>
                    <a:pt x="10877" y="2514517"/>
                  </a:lnTo>
                  <a:lnTo>
                    <a:pt x="2828" y="2561354"/>
                  </a:lnTo>
                  <a:lnTo>
                    <a:pt x="0" y="2609532"/>
                  </a:lnTo>
                  <a:lnTo>
                    <a:pt x="664" y="2659191"/>
                  </a:lnTo>
                  <a:lnTo>
                    <a:pt x="3092" y="2710473"/>
                  </a:lnTo>
                  <a:lnTo>
                    <a:pt x="5556" y="2763520"/>
                  </a:lnTo>
                </a:path>
              </a:pathLst>
            </a:custGeom>
            <a:ln w="50800">
              <a:solidFill>
                <a:srgbClr val="608E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77900" y="5106670"/>
              <a:ext cx="152400" cy="153670"/>
            </a:xfrm>
            <a:custGeom>
              <a:avLst/>
              <a:gdLst/>
              <a:ahLst/>
              <a:cxnLst/>
              <a:rect l="l" t="t" r="r" b="b"/>
              <a:pathLst>
                <a:path w="152400" h="153670">
                  <a:moveTo>
                    <a:pt x="152400" y="0"/>
                  </a:moveTo>
                  <a:lnTo>
                    <a:pt x="0" y="2539"/>
                  </a:lnTo>
                  <a:lnTo>
                    <a:pt x="80009" y="15366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608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1" name="object 61"/>
          <p:cNvSpPr txBox="1"/>
          <p:nvPr/>
        </p:nvSpPr>
        <p:spPr>
          <a:xfrm>
            <a:off x="745490" y="1949450"/>
            <a:ext cx="39687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66065" algn="l"/>
              </a:tabLst>
            </a:pPr>
            <a:r>
              <a:rPr sz="1650" spc="5" dirty="0">
                <a:solidFill>
                  <a:srgbClr val="00CC66"/>
                </a:solidFill>
                <a:latin typeface="Arial"/>
                <a:cs typeface="Arial"/>
              </a:rPr>
              <a:t>1	</a:t>
            </a:r>
            <a:r>
              <a:rPr sz="1650" spc="5" dirty="0">
                <a:solidFill>
                  <a:srgbClr val="608EFC"/>
                </a:solidFill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62" name="object 62"/>
          <p:cNvGrpSpPr/>
          <p:nvPr/>
        </p:nvGrpSpPr>
        <p:grpSpPr>
          <a:xfrm>
            <a:off x="4144009" y="2014220"/>
            <a:ext cx="2266950" cy="3460750"/>
            <a:chOff x="4144009" y="2014220"/>
            <a:chExt cx="2266950" cy="3460750"/>
          </a:xfrm>
        </p:grpSpPr>
        <p:sp>
          <p:nvSpPr>
            <p:cNvPr id="63" name="object 63"/>
            <p:cNvSpPr/>
            <p:nvPr/>
          </p:nvSpPr>
          <p:spPr>
            <a:xfrm>
              <a:off x="4516119" y="2505710"/>
              <a:ext cx="0" cy="219710"/>
            </a:xfrm>
            <a:custGeom>
              <a:avLst/>
              <a:gdLst/>
              <a:ahLst/>
              <a:cxnLst/>
              <a:rect l="l" t="t" r="r" b="b"/>
              <a:pathLst>
                <a:path h="219710">
                  <a:moveTo>
                    <a:pt x="0" y="0"/>
                  </a:moveTo>
                  <a:lnTo>
                    <a:pt x="0" y="21971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4439919" y="27152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4150359" y="202057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732789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89" y="485139"/>
                  </a:lnTo>
                  <a:lnTo>
                    <a:pt x="7327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150359" y="202057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0" y="0"/>
                  </a:moveTo>
                  <a:lnTo>
                    <a:pt x="732789" y="0"/>
                  </a:lnTo>
                  <a:lnTo>
                    <a:pt x="73278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89" h="485139">
                  <a:moveTo>
                    <a:pt x="0" y="0"/>
                  </a:moveTo>
                  <a:lnTo>
                    <a:pt x="0" y="0"/>
                  </a:lnTo>
                </a:path>
                <a:path w="732789" h="485139">
                  <a:moveTo>
                    <a:pt x="732789" y="485139"/>
                  </a:moveTo>
                  <a:lnTo>
                    <a:pt x="73278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516119" y="3317240"/>
              <a:ext cx="0" cy="478790"/>
            </a:xfrm>
            <a:custGeom>
              <a:avLst/>
              <a:gdLst/>
              <a:ahLst/>
              <a:cxnLst/>
              <a:rect l="l" t="t" r="r" b="b"/>
              <a:pathLst>
                <a:path h="478789">
                  <a:moveTo>
                    <a:pt x="0" y="0"/>
                  </a:moveTo>
                  <a:lnTo>
                    <a:pt x="0" y="47879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439919" y="37858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516119" y="4423410"/>
              <a:ext cx="0" cy="444500"/>
            </a:xfrm>
            <a:custGeom>
              <a:avLst/>
              <a:gdLst/>
              <a:ahLst/>
              <a:cxnLst/>
              <a:rect l="l" t="t" r="r" b="b"/>
              <a:pathLst>
                <a:path h="444500">
                  <a:moveTo>
                    <a:pt x="0" y="0"/>
                  </a:moveTo>
                  <a:lnTo>
                    <a:pt x="0" y="44450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39919" y="48577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150359" y="3939540"/>
              <a:ext cx="732790" cy="483870"/>
            </a:xfrm>
            <a:custGeom>
              <a:avLst/>
              <a:gdLst/>
              <a:ahLst/>
              <a:cxnLst/>
              <a:rect l="l" t="t" r="r" b="b"/>
              <a:pathLst>
                <a:path w="732789" h="483870">
                  <a:moveTo>
                    <a:pt x="732789" y="0"/>
                  </a:moveTo>
                  <a:lnTo>
                    <a:pt x="0" y="0"/>
                  </a:lnTo>
                  <a:lnTo>
                    <a:pt x="0" y="483870"/>
                  </a:lnTo>
                  <a:lnTo>
                    <a:pt x="732789" y="483870"/>
                  </a:lnTo>
                  <a:lnTo>
                    <a:pt x="7327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150359" y="3939540"/>
              <a:ext cx="732790" cy="483870"/>
            </a:xfrm>
            <a:custGeom>
              <a:avLst/>
              <a:gdLst/>
              <a:ahLst/>
              <a:cxnLst/>
              <a:rect l="l" t="t" r="r" b="b"/>
              <a:pathLst>
                <a:path w="732789" h="483870">
                  <a:moveTo>
                    <a:pt x="0" y="0"/>
                  </a:moveTo>
                  <a:lnTo>
                    <a:pt x="732789" y="0"/>
                  </a:lnTo>
                  <a:lnTo>
                    <a:pt x="732789" y="483870"/>
                  </a:lnTo>
                  <a:lnTo>
                    <a:pt x="0" y="483870"/>
                  </a:lnTo>
                  <a:lnTo>
                    <a:pt x="0" y="0"/>
                  </a:lnTo>
                  <a:close/>
                </a:path>
                <a:path w="732789" h="483870">
                  <a:moveTo>
                    <a:pt x="0" y="0"/>
                  </a:moveTo>
                  <a:lnTo>
                    <a:pt x="0" y="0"/>
                  </a:lnTo>
                </a:path>
                <a:path w="732789" h="483870">
                  <a:moveTo>
                    <a:pt x="732789" y="483870"/>
                  </a:moveTo>
                  <a:lnTo>
                    <a:pt x="732789" y="48387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150359" y="498348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732789" y="0"/>
                  </a:moveTo>
                  <a:lnTo>
                    <a:pt x="0" y="0"/>
                  </a:lnTo>
                  <a:lnTo>
                    <a:pt x="0" y="485140"/>
                  </a:lnTo>
                  <a:lnTo>
                    <a:pt x="732789" y="485140"/>
                  </a:lnTo>
                  <a:lnTo>
                    <a:pt x="7327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150359" y="498348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0" y="0"/>
                  </a:moveTo>
                  <a:lnTo>
                    <a:pt x="732789" y="0"/>
                  </a:lnTo>
                  <a:lnTo>
                    <a:pt x="732789" y="485140"/>
                  </a:lnTo>
                  <a:lnTo>
                    <a:pt x="0" y="485140"/>
                  </a:lnTo>
                  <a:lnTo>
                    <a:pt x="0" y="0"/>
                  </a:lnTo>
                  <a:close/>
                </a:path>
                <a:path w="732789" h="485139">
                  <a:moveTo>
                    <a:pt x="0" y="0"/>
                  </a:moveTo>
                  <a:lnTo>
                    <a:pt x="0" y="0"/>
                  </a:lnTo>
                </a:path>
                <a:path w="732789" h="485139">
                  <a:moveTo>
                    <a:pt x="732789" y="485140"/>
                  </a:moveTo>
                  <a:lnTo>
                    <a:pt x="732789" y="48514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712969" y="4740910"/>
              <a:ext cx="773430" cy="0"/>
            </a:xfrm>
            <a:custGeom>
              <a:avLst/>
              <a:gdLst/>
              <a:ahLst/>
              <a:cxnLst/>
              <a:rect l="l" t="t" r="r" b="b"/>
              <a:pathLst>
                <a:path w="773429">
                  <a:moveTo>
                    <a:pt x="77342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570729" y="4664710"/>
              <a:ext cx="151130" cy="152400"/>
            </a:xfrm>
            <a:custGeom>
              <a:avLst/>
              <a:gdLst/>
              <a:ahLst/>
              <a:cxnLst/>
              <a:rect l="l" t="t" r="r" b="b"/>
              <a:pathLst>
                <a:path w="151129" h="152400">
                  <a:moveTo>
                    <a:pt x="151130" y="0"/>
                  </a:moveTo>
                  <a:lnTo>
                    <a:pt x="0" y="76200"/>
                  </a:lnTo>
                  <a:lnTo>
                    <a:pt x="151130" y="152400"/>
                  </a:lnTo>
                  <a:lnTo>
                    <a:pt x="15113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509769" y="3242310"/>
              <a:ext cx="478790" cy="0"/>
            </a:xfrm>
            <a:custGeom>
              <a:avLst/>
              <a:gdLst/>
              <a:ahLst/>
              <a:cxnLst/>
              <a:rect l="l" t="t" r="r" b="b"/>
              <a:pathLst>
                <a:path w="478789">
                  <a:moveTo>
                    <a:pt x="0" y="0"/>
                  </a:moveTo>
                  <a:lnTo>
                    <a:pt x="478789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978399" y="316611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5486399" y="3331210"/>
              <a:ext cx="0" cy="478790"/>
            </a:xfrm>
            <a:custGeom>
              <a:avLst/>
              <a:gdLst/>
              <a:ahLst/>
              <a:cxnLst/>
              <a:rect l="l" t="t" r="r" b="b"/>
              <a:pathLst>
                <a:path h="478789">
                  <a:moveTo>
                    <a:pt x="0" y="0"/>
                  </a:moveTo>
                  <a:lnTo>
                    <a:pt x="0" y="47878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410199" y="379984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486399" y="4423410"/>
              <a:ext cx="0" cy="160020"/>
            </a:xfrm>
            <a:custGeom>
              <a:avLst/>
              <a:gdLst/>
              <a:ahLst/>
              <a:cxnLst/>
              <a:rect l="l" t="t" r="r" b="b"/>
              <a:pathLst>
                <a:path h="160020">
                  <a:moveTo>
                    <a:pt x="0" y="0"/>
                  </a:moveTo>
                  <a:lnTo>
                    <a:pt x="0" y="16001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410199" y="45732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334759" y="4423410"/>
              <a:ext cx="0" cy="160020"/>
            </a:xfrm>
            <a:custGeom>
              <a:avLst/>
              <a:gdLst/>
              <a:ahLst/>
              <a:cxnLst/>
              <a:rect l="l" t="t" r="r" b="b"/>
              <a:pathLst>
                <a:path h="160020">
                  <a:moveTo>
                    <a:pt x="0" y="0"/>
                  </a:moveTo>
                  <a:lnTo>
                    <a:pt x="0" y="16001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258559" y="45732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628639" y="4737100"/>
              <a:ext cx="701040" cy="0"/>
            </a:xfrm>
            <a:custGeom>
              <a:avLst/>
              <a:gdLst/>
              <a:ahLst/>
              <a:cxnLst/>
              <a:rect l="l" t="t" r="r" b="b"/>
              <a:pathLst>
                <a:path w="701039">
                  <a:moveTo>
                    <a:pt x="70103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486399" y="46609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698489" y="3260090"/>
              <a:ext cx="636270" cy="549910"/>
            </a:xfrm>
            <a:custGeom>
              <a:avLst/>
              <a:gdLst/>
              <a:ahLst/>
              <a:cxnLst/>
              <a:rect l="l" t="t" r="r" b="b"/>
              <a:pathLst>
                <a:path w="636270" h="549910">
                  <a:moveTo>
                    <a:pt x="0" y="1270"/>
                  </a:moveTo>
                  <a:lnTo>
                    <a:pt x="478789" y="1270"/>
                  </a:lnTo>
                </a:path>
                <a:path w="636270" h="549910">
                  <a:moveTo>
                    <a:pt x="636270" y="0"/>
                  </a:moveTo>
                  <a:lnTo>
                    <a:pt x="636270" y="54991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6167120" y="3185159"/>
              <a:ext cx="243840" cy="767080"/>
            </a:xfrm>
            <a:custGeom>
              <a:avLst/>
              <a:gdLst/>
              <a:ahLst/>
              <a:cxnLst/>
              <a:rect l="l" t="t" r="r" b="b"/>
              <a:pathLst>
                <a:path w="243839" h="767079">
                  <a:moveTo>
                    <a:pt x="152400" y="7620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76200"/>
                  </a:lnTo>
                  <a:close/>
                </a:path>
                <a:path w="243839" h="767079">
                  <a:moveTo>
                    <a:pt x="243840" y="614680"/>
                  </a:moveTo>
                  <a:lnTo>
                    <a:pt x="91440" y="614680"/>
                  </a:lnTo>
                  <a:lnTo>
                    <a:pt x="167640" y="767080"/>
                  </a:lnTo>
                  <a:lnTo>
                    <a:pt x="243840" y="61468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4161789" y="2867660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60" h="735329">
                  <a:moveTo>
                    <a:pt x="354330" y="0"/>
                  </a:moveTo>
                  <a:lnTo>
                    <a:pt x="0" y="367029"/>
                  </a:lnTo>
                  <a:lnTo>
                    <a:pt x="354330" y="735329"/>
                  </a:lnTo>
                  <a:lnTo>
                    <a:pt x="708660" y="367029"/>
                  </a:lnTo>
                  <a:lnTo>
                    <a:pt x="35433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4161789" y="2867660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60" h="735329">
                  <a:moveTo>
                    <a:pt x="0" y="367029"/>
                  </a:moveTo>
                  <a:lnTo>
                    <a:pt x="354330" y="0"/>
                  </a:lnTo>
                  <a:lnTo>
                    <a:pt x="708660" y="367029"/>
                  </a:lnTo>
                  <a:lnTo>
                    <a:pt x="354330" y="735329"/>
                  </a:lnTo>
                  <a:lnTo>
                    <a:pt x="0" y="367029"/>
                  </a:lnTo>
                  <a:close/>
                </a:path>
                <a:path w="708660" h="735329">
                  <a:moveTo>
                    <a:pt x="0" y="0"/>
                  </a:moveTo>
                  <a:lnTo>
                    <a:pt x="0" y="0"/>
                  </a:lnTo>
                </a:path>
                <a:path w="708660" h="735329">
                  <a:moveTo>
                    <a:pt x="708660" y="735329"/>
                  </a:moveTo>
                  <a:lnTo>
                    <a:pt x="708660" y="73532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1" name="object 91"/>
          <p:cNvSpPr txBox="1"/>
          <p:nvPr/>
        </p:nvSpPr>
        <p:spPr>
          <a:xfrm>
            <a:off x="4420870" y="3046729"/>
            <a:ext cx="188595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spc="5" dirty="0">
                <a:latin typeface="Arial"/>
                <a:cs typeface="Arial"/>
              </a:rPr>
              <a:t>?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92" name="object 92"/>
          <p:cNvGrpSpPr/>
          <p:nvPr/>
        </p:nvGrpSpPr>
        <p:grpSpPr>
          <a:xfrm>
            <a:off x="5123179" y="2861310"/>
            <a:ext cx="722630" cy="748030"/>
            <a:chOff x="5123179" y="2861310"/>
            <a:chExt cx="722630" cy="748030"/>
          </a:xfrm>
        </p:grpSpPr>
        <p:sp>
          <p:nvSpPr>
            <p:cNvPr id="93" name="object 93"/>
            <p:cNvSpPr/>
            <p:nvPr/>
          </p:nvSpPr>
          <p:spPr>
            <a:xfrm>
              <a:off x="5129529" y="2867660"/>
              <a:ext cx="709930" cy="735330"/>
            </a:xfrm>
            <a:custGeom>
              <a:avLst/>
              <a:gdLst/>
              <a:ahLst/>
              <a:cxnLst/>
              <a:rect l="l" t="t" r="r" b="b"/>
              <a:pathLst>
                <a:path w="709929" h="735329">
                  <a:moveTo>
                    <a:pt x="355600" y="0"/>
                  </a:moveTo>
                  <a:lnTo>
                    <a:pt x="0" y="367029"/>
                  </a:lnTo>
                  <a:lnTo>
                    <a:pt x="355600" y="735329"/>
                  </a:lnTo>
                  <a:lnTo>
                    <a:pt x="709930" y="3670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5129529" y="2867660"/>
              <a:ext cx="709930" cy="735330"/>
            </a:xfrm>
            <a:custGeom>
              <a:avLst/>
              <a:gdLst/>
              <a:ahLst/>
              <a:cxnLst/>
              <a:rect l="l" t="t" r="r" b="b"/>
              <a:pathLst>
                <a:path w="709929" h="735329">
                  <a:moveTo>
                    <a:pt x="0" y="367029"/>
                  </a:moveTo>
                  <a:lnTo>
                    <a:pt x="355600" y="0"/>
                  </a:lnTo>
                  <a:lnTo>
                    <a:pt x="709930" y="367029"/>
                  </a:lnTo>
                  <a:lnTo>
                    <a:pt x="355600" y="735329"/>
                  </a:lnTo>
                  <a:lnTo>
                    <a:pt x="0" y="367029"/>
                  </a:lnTo>
                  <a:close/>
                </a:path>
                <a:path w="709929" h="735329">
                  <a:moveTo>
                    <a:pt x="0" y="0"/>
                  </a:moveTo>
                  <a:lnTo>
                    <a:pt x="0" y="0"/>
                  </a:lnTo>
                </a:path>
                <a:path w="709929" h="735329">
                  <a:moveTo>
                    <a:pt x="709930" y="735329"/>
                  </a:moveTo>
                  <a:lnTo>
                    <a:pt x="709930" y="73532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5" name="object 95"/>
          <p:cNvSpPr txBox="1"/>
          <p:nvPr/>
        </p:nvSpPr>
        <p:spPr>
          <a:xfrm>
            <a:off x="5389879" y="3046729"/>
            <a:ext cx="188595" cy="3778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300" spc="5" dirty="0">
                <a:latin typeface="Arial"/>
                <a:cs typeface="Arial"/>
              </a:rPr>
              <a:t>?</a:t>
            </a:r>
            <a:endParaRPr sz="2300">
              <a:latin typeface="Arial"/>
              <a:cs typeface="Arial"/>
            </a:endParaRPr>
          </a:p>
        </p:txBody>
      </p:sp>
      <p:grpSp>
        <p:nvGrpSpPr>
          <p:cNvPr id="96" name="object 96"/>
          <p:cNvGrpSpPr/>
          <p:nvPr/>
        </p:nvGrpSpPr>
        <p:grpSpPr>
          <a:xfrm>
            <a:off x="4215129" y="2336800"/>
            <a:ext cx="2503170" cy="2981960"/>
            <a:chOff x="4215129" y="2336800"/>
            <a:chExt cx="2503170" cy="2981960"/>
          </a:xfrm>
        </p:grpSpPr>
        <p:sp>
          <p:nvSpPr>
            <p:cNvPr id="97" name="object 97"/>
            <p:cNvSpPr/>
            <p:nvPr/>
          </p:nvSpPr>
          <p:spPr>
            <a:xfrm>
              <a:off x="5130799" y="3939539"/>
              <a:ext cx="732790" cy="483870"/>
            </a:xfrm>
            <a:custGeom>
              <a:avLst/>
              <a:gdLst/>
              <a:ahLst/>
              <a:cxnLst/>
              <a:rect l="l" t="t" r="r" b="b"/>
              <a:pathLst>
                <a:path w="732789" h="483870">
                  <a:moveTo>
                    <a:pt x="732789" y="0"/>
                  </a:moveTo>
                  <a:lnTo>
                    <a:pt x="0" y="0"/>
                  </a:lnTo>
                  <a:lnTo>
                    <a:pt x="0" y="483870"/>
                  </a:lnTo>
                  <a:lnTo>
                    <a:pt x="732789" y="483870"/>
                  </a:lnTo>
                  <a:lnTo>
                    <a:pt x="7327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5130799" y="3939539"/>
              <a:ext cx="732790" cy="483870"/>
            </a:xfrm>
            <a:custGeom>
              <a:avLst/>
              <a:gdLst/>
              <a:ahLst/>
              <a:cxnLst/>
              <a:rect l="l" t="t" r="r" b="b"/>
              <a:pathLst>
                <a:path w="732789" h="483870">
                  <a:moveTo>
                    <a:pt x="0" y="0"/>
                  </a:moveTo>
                  <a:lnTo>
                    <a:pt x="732789" y="0"/>
                  </a:lnTo>
                  <a:lnTo>
                    <a:pt x="732789" y="483870"/>
                  </a:lnTo>
                  <a:lnTo>
                    <a:pt x="0" y="483870"/>
                  </a:lnTo>
                  <a:lnTo>
                    <a:pt x="0" y="0"/>
                  </a:lnTo>
                  <a:close/>
                </a:path>
                <a:path w="732789" h="483870">
                  <a:moveTo>
                    <a:pt x="0" y="0"/>
                  </a:moveTo>
                  <a:lnTo>
                    <a:pt x="0" y="0"/>
                  </a:lnTo>
                </a:path>
                <a:path w="732789" h="483870">
                  <a:moveTo>
                    <a:pt x="732789" y="483870"/>
                  </a:moveTo>
                  <a:lnTo>
                    <a:pt x="732789" y="48387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5979159" y="3939539"/>
              <a:ext cx="732790" cy="483870"/>
            </a:xfrm>
            <a:custGeom>
              <a:avLst/>
              <a:gdLst/>
              <a:ahLst/>
              <a:cxnLst/>
              <a:rect l="l" t="t" r="r" b="b"/>
              <a:pathLst>
                <a:path w="732790" h="483870">
                  <a:moveTo>
                    <a:pt x="732789" y="0"/>
                  </a:moveTo>
                  <a:lnTo>
                    <a:pt x="0" y="0"/>
                  </a:lnTo>
                  <a:lnTo>
                    <a:pt x="0" y="483870"/>
                  </a:lnTo>
                  <a:lnTo>
                    <a:pt x="732789" y="483870"/>
                  </a:lnTo>
                  <a:lnTo>
                    <a:pt x="7327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5979159" y="3939539"/>
              <a:ext cx="732790" cy="483870"/>
            </a:xfrm>
            <a:custGeom>
              <a:avLst/>
              <a:gdLst/>
              <a:ahLst/>
              <a:cxnLst/>
              <a:rect l="l" t="t" r="r" b="b"/>
              <a:pathLst>
                <a:path w="732790" h="483870">
                  <a:moveTo>
                    <a:pt x="0" y="0"/>
                  </a:moveTo>
                  <a:lnTo>
                    <a:pt x="732789" y="0"/>
                  </a:lnTo>
                  <a:lnTo>
                    <a:pt x="732789" y="483870"/>
                  </a:lnTo>
                  <a:lnTo>
                    <a:pt x="0" y="483870"/>
                  </a:lnTo>
                  <a:lnTo>
                    <a:pt x="0" y="0"/>
                  </a:lnTo>
                  <a:close/>
                </a:path>
                <a:path w="732790" h="483870">
                  <a:moveTo>
                    <a:pt x="0" y="0"/>
                  </a:moveTo>
                  <a:lnTo>
                    <a:pt x="0" y="0"/>
                  </a:lnTo>
                </a:path>
                <a:path w="732790" h="483870">
                  <a:moveTo>
                    <a:pt x="732789" y="483870"/>
                  </a:moveTo>
                  <a:lnTo>
                    <a:pt x="732789" y="48387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290059" y="2362200"/>
              <a:ext cx="0" cy="2801620"/>
            </a:xfrm>
            <a:custGeom>
              <a:avLst/>
              <a:gdLst/>
              <a:ahLst/>
              <a:cxnLst/>
              <a:rect l="l" t="t" r="r" b="b"/>
              <a:pathLst>
                <a:path h="2801620">
                  <a:moveTo>
                    <a:pt x="0" y="0"/>
                  </a:moveTo>
                  <a:lnTo>
                    <a:pt x="0" y="280162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215129" y="5153660"/>
              <a:ext cx="151130" cy="152400"/>
            </a:xfrm>
            <a:custGeom>
              <a:avLst/>
              <a:gdLst/>
              <a:ahLst/>
              <a:cxnLst/>
              <a:rect l="l" t="t" r="r" b="b"/>
              <a:pathLst>
                <a:path w="151129" h="152400">
                  <a:moveTo>
                    <a:pt x="151130" y="0"/>
                  </a:moveTo>
                  <a:lnTo>
                    <a:pt x="0" y="0"/>
                  </a:lnTo>
                  <a:lnTo>
                    <a:pt x="74930" y="152399"/>
                  </a:lnTo>
                  <a:lnTo>
                    <a:pt x="15113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516119" y="2373630"/>
              <a:ext cx="960119" cy="2794000"/>
            </a:xfrm>
            <a:custGeom>
              <a:avLst/>
              <a:gdLst/>
              <a:ahLst/>
              <a:cxnLst/>
              <a:rect l="l" t="t" r="r" b="b"/>
              <a:pathLst>
                <a:path w="960120" h="2794000">
                  <a:moveTo>
                    <a:pt x="33020" y="0"/>
                  </a:moveTo>
                  <a:lnTo>
                    <a:pt x="33047" y="71179"/>
                  </a:lnTo>
                  <a:lnTo>
                    <a:pt x="33114" y="119474"/>
                  </a:lnTo>
                  <a:lnTo>
                    <a:pt x="33242" y="173382"/>
                  </a:lnTo>
                  <a:lnTo>
                    <a:pt x="33455" y="230760"/>
                  </a:lnTo>
                  <a:lnTo>
                    <a:pt x="33772" y="289465"/>
                  </a:lnTo>
                  <a:lnTo>
                    <a:pt x="34215" y="347356"/>
                  </a:lnTo>
                  <a:lnTo>
                    <a:pt x="34803" y="402288"/>
                  </a:lnTo>
                  <a:lnTo>
                    <a:pt x="35560" y="452120"/>
                  </a:lnTo>
                  <a:lnTo>
                    <a:pt x="35795" y="506122"/>
                  </a:lnTo>
                  <a:lnTo>
                    <a:pt x="35063" y="561478"/>
                  </a:lnTo>
                  <a:lnTo>
                    <a:pt x="34064" y="616805"/>
                  </a:lnTo>
                  <a:lnTo>
                    <a:pt x="33496" y="670718"/>
                  </a:lnTo>
                  <a:lnTo>
                    <a:pt x="34059" y="721833"/>
                  </a:lnTo>
                  <a:lnTo>
                    <a:pt x="36452" y="768766"/>
                  </a:lnTo>
                  <a:lnTo>
                    <a:pt x="41376" y="810133"/>
                  </a:lnTo>
                  <a:lnTo>
                    <a:pt x="68758" y="890666"/>
                  </a:lnTo>
                  <a:lnTo>
                    <a:pt x="131504" y="928131"/>
                  </a:lnTo>
                  <a:lnTo>
                    <a:pt x="194310" y="938530"/>
                  </a:lnTo>
                  <a:lnTo>
                    <a:pt x="234139" y="942383"/>
                  </a:lnTo>
                  <a:lnTo>
                    <a:pt x="282656" y="944146"/>
                  </a:lnTo>
                  <a:lnTo>
                    <a:pt x="337537" y="944362"/>
                  </a:lnTo>
                  <a:lnTo>
                    <a:pt x="396464" y="943575"/>
                  </a:lnTo>
                  <a:lnTo>
                    <a:pt x="457116" y="942327"/>
                  </a:lnTo>
                  <a:lnTo>
                    <a:pt x="517172" y="941164"/>
                  </a:lnTo>
                  <a:lnTo>
                    <a:pt x="574311" y="940627"/>
                  </a:lnTo>
                  <a:lnTo>
                    <a:pt x="626214" y="941261"/>
                  </a:lnTo>
                  <a:lnTo>
                    <a:pt x="670560" y="943610"/>
                  </a:lnTo>
                  <a:lnTo>
                    <a:pt x="737880" y="948425"/>
                  </a:lnTo>
                  <a:lnTo>
                    <a:pt x="795507" y="952875"/>
                  </a:lnTo>
                  <a:lnTo>
                    <a:pt x="844113" y="960252"/>
                  </a:lnTo>
                  <a:lnTo>
                    <a:pt x="884367" y="973846"/>
                  </a:lnTo>
                  <a:lnTo>
                    <a:pt x="916940" y="996950"/>
                  </a:lnTo>
                  <a:lnTo>
                    <a:pt x="939830" y="1029350"/>
                  </a:lnTo>
                  <a:lnTo>
                    <a:pt x="951626" y="1069004"/>
                  </a:lnTo>
                  <a:lnTo>
                    <a:pt x="956167" y="1116462"/>
                  </a:lnTo>
                  <a:lnTo>
                    <a:pt x="957295" y="1172270"/>
                  </a:lnTo>
                  <a:lnTo>
                    <a:pt x="958850" y="1236980"/>
                  </a:lnTo>
                  <a:lnTo>
                    <a:pt x="959503" y="1278698"/>
                  </a:lnTo>
                  <a:lnTo>
                    <a:pt x="959090" y="1325852"/>
                  </a:lnTo>
                  <a:lnTo>
                    <a:pt x="957862" y="1377009"/>
                  </a:lnTo>
                  <a:lnTo>
                    <a:pt x="956069" y="1430737"/>
                  </a:lnTo>
                  <a:lnTo>
                    <a:pt x="953963" y="1485605"/>
                  </a:lnTo>
                  <a:lnTo>
                    <a:pt x="951794" y="1540180"/>
                  </a:lnTo>
                  <a:lnTo>
                    <a:pt x="949813" y="1593031"/>
                  </a:lnTo>
                  <a:lnTo>
                    <a:pt x="948271" y="1642724"/>
                  </a:lnTo>
                  <a:lnTo>
                    <a:pt x="947420" y="1687830"/>
                  </a:lnTo>
                  <a:lnTo>
                    <a:pt x="946626" y="1749619"/>
                  </a:lnTo>
                  <a:lnTo>
                    <a:pt x="946573" y="1807068"/>
                  </a:lnTo>
                  <a:lnTo>
                    <a:pt x="946943" y="1860708"/>
                  </a:lnTo>
                  <a:lnTo>
                    <a:pt x="947420" y="1911067"/>
                  </a:lnTo>
                  <a:lnTo>
                    <a:pt x="947684" y="1958675"/>
                  </a:lnTo>
                  <a:lnTo>
                    <a:pt x="947420" y="2004060"/>
                  </a:lnTo>
                  <a:lnTo>
                    <a:pt x="947806" y="2056444"/>
                  </a:lnTo>
                  <a:lnTo>
                    <a:pt x="949899" y="2105233"/>
                  </a:lnTo>
                  <a:lnTo>
                    <a:pt x="950528" y="2150181"/>
                  </a:lnTo>
                  <a:lnTo>
                    <a:pt x="946525" y="2191044"/>
                  </a:lnTo>
                  <a:lnTo>
                    <a:pt x="934720" y="2227580"/>
                  </a:lnTo>
                  <a:lnTo>
                    <a:pt x="916265" y="2266731"/>
                  </a:lnTo>
                  <a:lnTo>
                    <a:pt x="893762" y="2298858"/>
                  </a:lnTo>
                  <a:lnTo>
                    <a:pt x="853638" y="2324556"/>
                  </a:lnTo>
                  <a:lnTo>
                    <a:pt x="782320" y="2344420"/>
                  </a:lnTo>
                  <a:lnTo>
                    <a:pt x="744590" y="2349819"/>
                  </a:lnTo>
                  <a:lnTo>
                    <a:pt x="698438" y="2353169"/>
                  </a:lnTo>
                  <a:lnTo>
                    <a:pt x="645709" y="2354939"/>
                  </a:lnTo>
                  <a:lnTo>
                    <a:pt x="588245" y="2355599"/>
                  </a:lnTo>
                  <a:lnTo>
                    <a:pt x="527890" y="2355617"/>
                  </a:lnTo>
                  <a:lnTo>
                    <a:pt x="466487" y="2355463"/>
                  </a:lnTo>
                  <a:lnTo>
                    <a:pt x="405880" y="2355607"/>
                  </a:lnTo>
                  <a:lnTo>
                    <a:pt x="347913" y="2356518"/>
                  </a:lnTo>
                  <a:lnTo>
                    <a:pt x="294428" y="2358666"/>
                  </a:lnTo>
                  <a:lnTo>
                    <a:pt x="247269" y="2362520"/>
                  </a:lnTo>
                  <a:lnTo>
                    <a:pt x="208280" y="2368550"/>
                  </a:lnTo>
                  <a:lnTo>
                    <a:pt x="144007" y="2383017"/>
                  </a:lnTo>
                  <a:lnTo>
                    <a:pt x="98572" y="2398948"/>
                  </a:lnTo>
                  <a:lnTo>
                    <a:pt x="66730" y="2420853"/>
                  </a:lnTo>
                  <a:lnTo>
                    <a:pt x="43240" y="2453243"/>
                  </a:lnTo>
                  <a:lnTo>
                    <a:pt x="22860" y="2500630"/>
                  </a:lnTo>
                  <a:lnTo>
                    <a:pt x="9807" y="2547143"/>
                  </a:lnTo>
                  <a:lnTo>
                    <a:pt x="2681" y="2594186"/>
                  </a:lnTo>
                  <a:lnTo>
                    <a:pt x="0" y="2642076"/>
                  </a:lnTo>
                  <a:lnTo>
                    <a:pt x="282" y="2691130"/>
                  </a:lnTo>
                  <a:lnTo>
                    <a:pt x="2046" y="2741665"/>
                  </a:lnTo>
                  <a:lnTo>
                    <a:pt x="3810" y="2794000"/>
                  </a:lnTo>
                </a:path>
              </a:pathLst>
            </a:custGeom>
            <a:ln w="50800">
              <a:solidFill>
                <a:srgbClr val="608E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443729" y="5154929"/>
              <a:ext cx="152400" cy="153670"/>
            </a:xfrm>
            <a:custGeom>
              <a:avLst/>
              <a:gdLst/>
              <a:ahLst/>
              <a:cxnLst/>
              <a:rect l="l" t="t" r="r" b="b"/>
              <a:pathLst>
                <a:path w="152400" h="153670">
                  <a:moveTo>
                    <a:pt x="152400" y="0"/>
                  </a:moveTo>
                  <a:lnTo>
                    <a:pt x="0" y="2540"/>
                  </a:lnTo>
                  <a:lnTo>
                    <a:pt x="78740" y="15367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608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746426" y="2362200"/>
              <a:ext cx="1572895" cy="2815590"/>
            </a:xfrm>
            <a:custGeom>
              <a:avLst/>
              <a:gdLst/>
              <a:ahLst/>
              <a:cxnLst/>
              <a:rect l="l" t="t" r="r" b="b"/>
              <a:pathLst>
                <a:path w="1572895" h="2815590">
                  <a:moveTo>
                    <a:pt x="30043" y="0"/>
                  </a:moveTo>
                  <a:lnTo>
                    <a:pt x="29939" y="32325"/>
                  </a:lnTo>
                  <a:lnTo>
                    <a:pt x="29686" y="75961"/>
                  </a:lnTo>
                  <a:lnTo>
                    <a:pt x="29373" y="128051"/>
                  </a:lnTo>
                  <a:lnTo>
                    <a:pt x="29090" y="185737"/>
                  </a:lnTo>
                  <a:lnTo>
                    <a:pt x="28927" y="246161"/>
                  </a:lnTo>
                  <a:lnTo>
                    <a:pt x="28971" y="306466"/>
                  </a:lnTo>
                  <a:lnTo>
                    <a:pt x="29314" y="363795"/>
                  </a:lnTo>
                  <a:lnTo>
                    <a:pt x="30043" y="415289"/>
                  </a:lnTo>
                  <a:lnTo>
                    <a:pt x="30361" y="471166"/>
                  </a:lnTo>
                  <a:lnTo>
                    <a:pt x="29791" y="527797"/>
                  </a:lnTo>
                  <a:lnTo>
                    <a:pt x="29310" y="583607"/>
                  </a:lnTo>
                  <a:lnTo>
                    <a:pt x="29895" y="637017"/>
                  </a:lnTo>
                  <a:lnTo>
                    <a:pt x="32524" y="686451"/>
                  </a:lnTo>
                  <a:lnTo>
                    <a:pt x="38174" y="730331"/>
                  </a:lnTo>
                  <a:lnTo>
                    <a:pt x="73600" y="813018"/>
                  </a:lnTo>
                  <a:lnTo>
                    <a:pt x="108307" y="841216"/>
                  </a:lnTo>
                  <a:lnTo>
                    <a:pt x="150872" y="858698"/>
                  </a:lnTo>
                  <a:lnTo>
                    <a:pt x="200223" y="872489"/>
                  </a:lnTo>
                  <a:lnTo>
                    <a:pt x="239319" y="880343"/>
                  </a:lnTo>
                  <a:lnTo>
                    <a:pt x="277988" y="882589"/>
                  </a:lnTo>
                  <a:lnTo>
                    <a:pt x="324033" y="881542"/>
                  </a:lnTo>
                  <a:lnTo>
                    <a:pt x="385257" y="879520"/>
                  </a:lnTo>
                  <a:lnTo>
                    <a:pt x="469463" y="878839"/>
                  </a:lnTo>
                  <a:lnTo>
                    <a:pt x="507665" y="879039"/>
                  </a:lnTo>
                  <a:lnTo>
                    <a:pt x="551454" y="879113"/>
                  </a:lnTo>
                  <a:lnTo>
                    <a:pt x="599925" y="879094"/>
                  </a:lnTo>
                  <a:lnTo>
                    <a:pt x="652173" y="879010"/>
                  </a:lnTo>
                  <a:lnTo>
                    <a:pt x="707292" y="878893"/>
                  </a:lnTo>
                  <a:lnTo>
                    <a:pt x="764377" y="878773"/>
                  </a:lnTo>
                  <a:lnTo>
                    <a:pt x="822523" y="878681"/>
                  </a:lnTo>
                  <a:lnTo>
                    <a:pt x="880824" y="878647"/>
                  </a:lnTo>
                  <a:lnTo>
                    <a:pt x="938376" y="878702"/>
                  </a:lnTo>
                  <a:lnTo>
                    <a:pt x="994273" y="878877"/>
                  </a:lnTo>
                  <a:lnTo>
                    <a:pt x="1047609" y="879201"/>
                  </a:lnTo>
                  <a:lnTo>
                    <a:pt x="1097480" y="879706"/>
                  </a:lnTo>
                  <a:lnTo>
                    <a:pt x="1142979" y="880422"/>
                  </a:lnTo>
                  <a:lnTo>
                    <a:pt x="1183203" y="881379"/>
                  </a:lnTo>
                  <a:lnTo>
                    <a:pt x="1253297" y="881742"/>
                  </a:lnTo>
                  <a:lnTo>
                    <a:pt x="1314905" y="879151"/>
                  </a:lnTo>
                  <a:lnTo>
                    <a:pt x="1368716" y="876248"/>
                  </a:lnTo>
                  <a:lnTo>
                    <a:pt x="1415417" y="875677"/>
                  </a:lnTo>
                  <a:lnTo>
                    <a:pt x="1455698" y="880084"/>
                  </a:lnTo>
                  <a:lnTo>
                    <a:pt x="1519753" y="914400"/>
                  </a:lnTo>
                  <a:lnTo>
                    <a:pt x="1553944" y="978098"/>
                  </a:lnTo>
                  <a:lnTo>
                    <a:pt x="1562281" y="1019100"/>
                  </a:lnTo>
                  <a:lnTo>
                    <a:pt x="1566584" y="1064895"/>
                  </a:lnTo>
                  <a:lnTo>
                    <a:pt x="1568209" y="1114499"/>
                  </a:lnTo>
                  <a:lnTo>
                    <a:pt x="1568509" y="1166931"/>
                  </a:lnTo>
                  <a:lnTo>
                    <a:pt x="1568839" y="1221209"/>
                  </a:lnTo>
                  <a:lnTo>
                    <a:pt x="1570553" y="1276350"/>
                  </a:lnTo>
                  <a:lnTo>
                    <a:pt x="1571988" y="1322026"/>
                  </a:lnTo>
                  <a:lnTo>
                    <a:pt x="1572585" y="1370949"/>
                  </a:lnTo>
                  <a:lnTo>
                    <a:pt x="1572496" y="1422402"/>
                  </a:lnTo>
                  <a:lnTo>
                    <a:pt x="1571874" y="1475668"/>
                  </a:lnTo>
                  <a:lnTo>
                    <a:pt x="1570870" y="1530032"/>
                  </a:lnTo>
                  <a:lnTo>
                    <a:pt x="1569639" y="1584777"/>
                  </a:lnTo>
                  <a:lnTo>
                    <a:pt x="1568330" y="1639186"/>
                  </a:lnTo>
                  <a:lnTo>
                    <a:pt x="1567099" y="1692544"/>
                  </a:lnTo>
                  <a:lnTo>
                    <a:pt x="1566095" y="1744134"/>
                  </a:lnTo>
                  <a:lnTo>
                    <a:pt x="1565473" y="1793239"/>
                  </a:lnTo>
                  <a:lnTo>
                    <a:pt x="1565640" y="1846351"/>
                  </a:lnTo>
                  <a:lnTo>
                    <a:pt x="1566717" y="1900163"/>
                  </a:lnTo>
                  <a:lnTo>
                    <a:pt x="1568295" y="1953871"/>
                  </a:lnTo>
                  <a:lnTo>
                    <a:pt x="1569968" y="2006669"/>
                  </a:lnTo>
                  <a:lnTo>
                    <a:pt x="1571326" y="2057753"/>
                  </a:lnTo>
                  <a:lnTo>
                    <a:pt x="1571964" y="2106318"/>
                  </a:lnTo>
                  <a:lnTo>
                    <a:pt x="1571473" y="2151559"/>
                  </a:lnTo>
                  <a:lnTo>
                    <a:pt x="1569445" y="2192671"/>
                  </a:lnTo>
                  <a:lnTo>
                    <a:pt x="1553745" y="2291218"/>
                  </a:lnTo>
                  <a:lnTo>
                    <a:pt x="1537374" y="2334418"/>
                  </a:lnTo>
                  <a:lnTo>
                    <a:pt x="1513145" y="2365474"/>
                  </a:lnTo>
                  <a:lnTo>
                    <a:pt x="1477843" y="2391410"/>
                  </a:lnTo>
                  <a:lnTo>
                    <a:pt x="1418915" y="2417785"/>
                  </a:lnTo>
                  <a:lnTo>
                    <a:pt x="1380002" y="2423962"/>
                  </a:lnTo>
                  <a:lnTo>
                    <a:pt x="1320973" y="2428067"/>
                  </a:lnTo>
                  <a:lnTo>
                    <a:pt x="1231463" y="2432050"/>
                  </a:lnTo>
                  <a:lnTo>
                    <a:pt x="1156395" y="2434097"/>
                  </a:lnTo>
                  <a:lnTo>
                    <a:pt x="1111393" y="2434688"/>
                  </a:lnTo>
                  <a:lnTo>
                    <a:pt x="1062387" y="2435034"/>
                  </a:lnTo>
                  <a:lnTo>
                    <a:pt x="1010106" y="2435167"/>
                  </a:lnTo>
                  <a:lnTo>
                    <a:pt x="955282" y="2435120"/>
                  </a:lnTo>
                  <a:lnTo>
                    <a:pt x="898644" y="2434927"/>
                  </a:lnTo>
                  <a:lnTo>
                    <a:pt x="840924" y="2434618"/>
                  </a:lnTo>
                  <a:lnTo>
                    <a:pt x="782852" y="2434227"/>
                  </a:lnTo>
                  <a:lnTo>
                    <a:pt x="725159" y="2433787"/>
                  </a:lnTo>
                  <a:lnTo>
                    <a:pt x="668574" y="2433329"/>
                  </a:lnTo>
                  <a:lnTo>
                    <a:pt x="613829" y="2432887"/>
                  </a:lnTo>
                  <a:lnTo>
                    <a:pt x="561654" y="2432493"/>
                  </a:lnTo>
                  <a:lnTo>
                    <a:pt x="512779" y="2432180"/>
                  </a:lnTo>
                  <a:lnTo>
                    <a:pt x="467935" y="2431980"/>
                  </a:lnTo>
                  <a:lnTo>
                    <a:pt x="427853" y="2431925"/>
                  </a:lnTo>
                  <a:lnTo>
                    <a:pt x="393263" y="2432050"/>
                  </a:lnTo>
                  <a:lnTo>
                    <a:pt x="305917" y="2432751"/>
                  </a:lnTo>
                  <a:lnTo>
                    <a:pt x="250759" y="2433695"/>
                  </a:lnTo>
                  <a:lnTo>
                    <a:pt x="188966" y="2438511"/>
                  </a:lnTo>
                  <a:lnTo>
                    <a:pt x="116839" y="2450465"/>
                  </a:lnTo>
                  <a:lnTo>
                    <a:pt x="52943" y="2470626"/>
                  </a:lnTo>
                  <a:lnTo>
                    <a:pt x="14585" y="2518846"/>
                  </a:lnTo>
                  <a:lnTo>
                    <a:pt x="2718" y="2596554"/>
                  </a:lnTo>
                  <a:lnTo>
                    <a:pt x="833" y="2649220"/>
                  </a:lnTo>
                  <a:lnTo>
                    <a:pt x="0" y="2699146"/>
                  </a:lnTo>
                  <a:lnTo>
                    <a:pt x="833" y="2738120"/>
                  </a:lnTo>
                  <a:lnTo>
                    <a:pt x="2619" y="2774235"/>
                  </a:lnTo>
                  <a:lnTo>
                    <a:pt x="4643" y="2815590"/>
                  </a:lnTo>
                </a:path>
              </a:pathLst>
            </a:custGeom>
            <a:ln w="50800">
              <a:solidFill>
                <a:srgbClr val="7F00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674869" y="5163820"/>
              <a:ext cx="151130" cy="154940"/>
            </a:xfrm>
            <a:custGeom>
              <a:avLst/>
              <a:gdLst/>
              <a:ahLst/>
              <a:cxnLst/>
              <a:rect l="l" t="t" r="r" b="b"/>
              <a:pathLst>
                <a:path w="151129" h="154939">
                  <a:moveTo>
                    <a:pt x="151129" y="0"/>
                  </a:moveTo>
                  <a:lnTo>
                    <a:pt x="0" y="6349"/>
                  </a:lnTo>
                  <a:lnTo>
                    <a:pt x="82550" y="154939"/>
                  </a:lnTo>
                  <a:lnTo>
                    <a:pt x="151129" y="0"/>
                  </a:lnTo>
                  <a:close/>
                </a:path>
              </a:pathLst>
            </a:custGeom>
            <a:solidFill>
              <a:srgbClr val="7F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7" name="object 107"/>
          <p:cNvSpPr txBox="1"/>
          <p:nvPr/>
        </p:nvSpPr>
        <p:spPr>
          <a:xfrm>
            <a:off x="4182109" y="1959609"/>
            <a:ext cx="59626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5" dirty="0">
                <a:solidFill>
                  <a:srgbClr val="00CC66"/>
                </a:solidFill>
                <a:latin typeface="Arial"/>
                <a:cs typeface="Arial"/>
              </a:rPr>
              <a:t>1 </a:t>
            </a:r>
            <a:r>
              <a:rPr sz="1650" spc="5" dirty="0">
                <a:solidFill>
                  <a:srgbClr val="608EFC"/>
                </a:solidFill>
                <a:latin typeface="Arial"/>
                <a:cs typeface="Arial"/>
              </a:rPr>
              <a:t>2</a:t>
            </a:r>
            <a:r>
              <a:rPr sz="1650" spc="235" dirty="0">
                <a:solidFill>
                  <a:srgbClr val="608EFC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7F007F"/>
                </a:solidFill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8" name="object 108"/>
          <p:cNvSpPr txBox="1"/>
          <p:nvPr/>
        </p:nvSpPr>
        <p:spPr>
          <a:xfrm>
            <a:off x="2325370" y="1963420"/>
            <a:ext cx="39687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266065" algn="l"/>
              </a:tabLst>
            </a:pPr>
            <a:r>
              <a:rPr sz="1650" spc="5" dirty="0">
                <a:solidFill>
                  <a:srgbClr val="00CC66"/>
                </a:solidFill>
                <a:latin typeface="Arial"/>
                <a:cs typeface="Arial"/>
              </a:rPr>
              <a:t>1	</a:t>
            </a:r>
            <a:r>
              <a:rPr sz="1650" spc="5" dirty="0">
                <a:solidFill>
                  <a:srgbClr val="608EFC"/>
                </a:solidFill>
                <a:latin typeface="Arial"/>
                <a:cs typeface="Arial"/>
              </a:rPr>
              <a:t>2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09" name="object 109"/>
          <p:cNvGrpSpPr/>
          <p:nvPr/>
        </p:nvGrpSpPr>
        <p:grpSpPr>
          <a:xfrm>
            <a:off x="7026909" y="1101089"/>
            <a:ext cx="1327150" cy="5280660"/>
            <a:chOff x="7026909" y="1101089"/>
            <a:chExt cx="1327150" cy="5280660"/>
          </a:xfrm>
        </p:grpSpPr>
        <p:sp>
          <p:nvSpPr>
            <p:cNvPr id="110" name="object 110"/>
            <p:cNvSpPr/>
            <p:nvPr/>
          </p:nvSpPr>
          <p:spPr>
            <a:xfrm>
              <a:off x="7399019" y="4342129"/>
              <a:ext cx="0" cy="547370"/>
            </a:xfrm>
            <a:custGeom>
              <a:avLst/>
              <a:gdLst/>
              <a:ahLst/>
              <a:cxnLst/>
              <a:rect l="l" t="t" r="r" b="b"/>
              <a:pathLst>
                <a:path h="547370">
                  <a:moveTo>
                    <a:pt x="0" y="0"/>
                  </a:moveTo>
                  <a:lnTo>
                    <a:pt x="0" y="54737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7322819" y="487933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7452359" y="2330450"/>
              <a:ext cx="835660" cy="0"/>
            </a:xfrm>
            <a:custGeom>
              <a:avLst/>
              <a:gdLst/>
              <a:ahLst/>
              <a:cxnLst/>
              <a:rect l="l" t="t" r="r" b="b"/>
              <a:pathLst>
                <a:path w="835659">
                  <a:moveTo>
                    <a:pt x="0" y="0"/>
                  </a:moveTo>
                  <a:lnTo>
                    <a:pt x="835660" y="0"/>
                  </a:lnTo>
                </a:path>
              </a:pathLst>
            </a:custGeom>
            <a:ln w="50676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8268969" y="2345689"/>
              <a:ext cx="0" cy="378460"/>
            </a:xfrm>
            <a:custGeom>
              <a:avLst/>
              <a:gdLst/>
              <a:ahLst/>
              <a:cxnLst/>
              <a:rect l="l" t="t" r="r" b="b"/>
              <a:pathLst>
                <a:path h="378460">
                  <a:moveTo>
                    <a:pt x="0" y="0"/>
                  </a:moveTo>
                  <a:lnTo>
                    <a:pt x="0" y="37846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8192769" y="271398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399019" y="1592579"/>
              <a:ext cx="0" cy="237490"/>
            </a:xfrm>
            <a:custGeom>
              <a:avLst/>
              <a:gdLst/>
              <a:ahLst/>
              <a:cxnLst/>
              <a:rect l="l" t="t" r="r" b="b"/>
              <a:pathLst>
                <a:path h="237489">
                  <a:moveTo>
                    <a:pt x="0" y="0"/>
                  </a:moveTo>
                  <a:lnTo>
                    <a:pt x="0" y="23749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322819" y="181990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399019" y="2404109"/>
              <a:ext cx="0" cy="472440"/>
            </a:xfrm>
            <a:custGeom>
              <a:avLst/>
              <a:gdLst/>
              <a:ahLst/>
              <a:cxnLst/>
              <a:rect l="l" t="t" r="r" b="b"/>
              <a:pathLst>
                <a:path h="472439">
                  <a:moveTo>
                    <a:pt x="0" y="0"/>
                  </a:moveTo>
                  <a:lnTo>
                    <a:pt x="0" y="47243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322819" y="286638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7044689" y="1954529"/>
              <a:ext cx="709930" cy="735330"/>
            </a:xfrm>
            <a:custGeom>
              <a:avLst/>
              <a:gdLst/>
              <a:ahLst/>
              <a:cxnLst/>
              <a:rect l="l" t="t" r="r" b="b"/>
              <a:pathLst>
                <a:path w="709929" h="735330">
                  <a:moveTo>
                    <a:pt x="355600" y="0"/>
                  </a:moveTo>
                  <a:lnTo>
                    <a:pt x="0" y="368300"/>
                  </a:lnTo>
                  <a:lnTo>
                    <a:pt x="355600" y="735330"/>
                  </a:lnTo>
                  <a:lnTo>
                    <a:pt x="709929" y="368300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7044689" y="1954529"/>
              <a:ext cx="709930" cy="735330"/>
            </a:xfrm>
            <a:custGeom>
              <a:avLst/>
              <a:gdLst/>
              <a:ahLst/>
              <a:cxnLst/>
              <a:rect l="l" t="t" r="r" b="b"/>
              <a:pathLst>
                <a:path w="709929" h="735330">
                  <a:moveTo>
                    <a:pt x="0" y="368300"/>
                  </a:moveTo>
                  <a:lnTo>
                    <a:pt x="355600" y="0"/>
                  </a:lnTo>
                  <a:lnTo>
                    <a:pt x="709929" y="368300"/>
                  </a:lnTo>
                  <a:lnTo>
                    <a:pt x="355600" y="735330"/>
                  </a:lnTo>
                  <a:lnTo>
                    <a:pt x="0" y="368300"/>
                  </a:lnTo>
                  <a:close/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7033259" y="110743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40">
                  <a:moveTo>
                    <a:pt x="0" y="0"/>
                  </a:moveTo>
                  <a:lnTo>
                    <a:pt x="732790" y="0"/>
                  </a:lnTo>
                  <a:lnTo>
                    <a:pt x="732790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527289" y="3639819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385049" y="356361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199"/>
                  </a:lnTo>
                  <a:lnTo>
                    <a:pt x="1524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277859" y="3351529"/>
              <a:ext cx="0" cy="146050"/>
            </a:xfrm>
            <a:custGeom>
              <a:avLst/>
              <a:gdLst/>
              <a:ahLst/>
              <a:cxnLst/>
              <a:rect l="l" t="t" r="r" b="b"/>
              <a:pathLst>
                <a:path h="146050">
                  <a:moveTo>
                    <a:pt x="0" y="0"/>
                  </a:moveTo>
                  <a:lnTo>
                    <a:pt x="0" y="14605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201659" y="348741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399019" y="3511550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70">
                  <a:moveTo>
                    <a:pt x="0" y="0"/>
                  </a:moveTo>
                  <a:lnTo>
                    <a:pt x="0" y="25526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322819" y="3757929"/>
              <a:ext cx="152400" cy="151130"/>
            </a:xfrm>
            <a:custGeom>
              <a:avLst/>
              <a:gdLst/>
              <a:ahLst/>
              <a:cxnLst/>
              <a:rect l="l" t="t" r="r" b="b"/>
              <a:pathLst>
                <a:path w="152400" h="151129">
                  <a:moveTo>
                    <a:pt x="152400" y="0"/>
                  </a:moveTo>
                  <a:lnTo>
                    <a:pt x="0" y="0"/>
                  </a:lnTo>
                  <a:lnTo>
                    <a:pt x="76200" y="15113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033259" y="302641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732790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90" y="485139"/>
                  </a:lnTo>
                  <a:lnTo>
                    <a:pt x="73279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7033259" y="302641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0" y="0"/>
                  </a:moveTo>
                  <a:lnTo>
                    <a:pt x="732790" y="0"/>
                  </a:lnTo>
                  <a:lnTo>
                    <a:pt x="732790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90" h="485139">
                  <a:moveTo>
                    <a:pt x="0" y="0"/>
                  </a:moveTo>
                  <a:lnTo>
                    <a:pt x="0" y="0"/>
                  </a:lnTo>
                </a:path>
                <a:path w="732790" h="485139">
                  <a:moveTo>
                    <a:pt x="732790" y="485139"/>
                  </a:moveTo>
                  <a:lnTo>
                    <a:pt x="732790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7044689" y="1963419"/>
              <a:ext cx="709930" cy="735330"/>
            </a:xfrm>
            <a:custGeom>
              <a:avLst/>
              <a:gdLst/>
              <a:ahLst/>
              <a:cxnLst/>
              <a:rect l="l" t="t" r="r" b="b"/>
              <a:pathLst>
                <a:path w="709929" h="735330">
                  <a:moveTo>
                    <a:pt x="355600" y="0"/>
                  </a:moveTo>
                  <a:lnTo>
                    <a:pt x="0" y="367029"/>
                  </a:lnTo>
                  <a:lnTo>
                    <a:pt x="355600" y="735329"/>
                  </a:lnTo>
                  <a:lnTo>
                    <a:pt x="709929" y="367029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7044689" y="1963419"/>
              <a:ext cx="709930" cy="735330"/>
            </a:xfrm>
            <a:custGeom>
              <a:avLst/>
              <a:gdLst/>
              <a:ahLst/>
              <a:cxnLst/>
              <a:rect l="l" t="t" r="r" b="b"/>
              <a:pathLst>
                <a:path w="709929" h="735330">
                  <a:moveTo>
                    <a:pt x="0" y="367029"/>
                  </a:moveTo>
                  <a:lnTo>
                    <a:pt x="355600" y="0"/>
                  </a:lnTo>
                  <a:lnTo>
                    <a:pt x="709929" y="367029"/>
                  </a:lnTo>
                  <a:lnTo>
                    <a:pt x="355600" y="735329"/>
                  </a:lnTo>
                  <a:lnTo>
                    <a:pt x="0" y="367029"/>
                  </a:lnTo>
                  <a:close/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7452359" y="4267200"/>
              <a:ext cx="835660" cy="0"/>
            </a:xfrm>
            <a:custGeom>
              <a:avLst/>
              <a:gdLst/>
              <a:ahLst/>
              <a:cxnLst/>
              <a:rect l="l" t="t" r="r" b="b"/>
              <a:pathLst>
                <a:path w="835659">
                  <a:moveTo>
                    <a:pt x="0" y="0"/>
                  </a:moveTo>
                  <a:lnTo>
                    <a:pt x="835660" y="0"/>
                  </a:lnTo>
                </a:path>
              </a:pathLst>
            </a:custGeom>
            <a:ln w="50676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268969" y="4283710"/>
              <a:ext cx="0" cy="410209"/>
            </a:xfrm>
            <a:custGeom>
              <a:avLst/>
              <a:gdLst/>
              <a:ahLst/>
              <a:cxnLst/>
              <a:rect l="l" t="t" r="r" b="b"/>
              <a:pathLst>
                <a:path h="410210">
                  <a:moveTo>
                    <a:pt x="0" y="0"/>
                  </a:moveTo>
                  <a:lnTo>
                    <a:pt x="0" y="41020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192769" y="4683760"/>
              <a:ext cx="152400" cy="151130"/>
            </a:xfrm>
            <a:custGeom>
              <a:avLst/>
              <a:gdLst/>
              <a:ahLst/>
              <a:cxnLst/>
              <a:rect l="l" t="t" r="r" b="b"/>
              <a:pathLst>
                <a:path w="152400" h="151129">
                  <a:moveTo>
                    <a:pt x="152400" y="0"/>
                  </a:moveTo>
                  <a:lnTo>
                    <a:pt x="0" y="0"/>
                  </a:lnTo>
                  <a:lnTo>
                    <a:pt x="76200" y="15112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399019" y="5518149"/>
              <a:ext cx="0" cy="229870"/>
            </a:xfrm>
            <a:custGeom>
              <a:avLst/>
              <a:gdLst/>
              <a:ahLst/>
              <a:cxnLst/>
              <a:rect l="l" t="t" r="r" b="b"/>
              <a:pathLst>
                <a:path h="229870">
                  <a:moveTo>
                    <a:pt x="0" y="0"/>
                  </a:moveTo>
                  <a:lnTo>
                    <a:pt x="0" y="22986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322819" y="57378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527289" y="5632449"/>
              <a:ext cx="762000" cy="0"/>
            </a:xfrm>
            <a:custGeom>
              <a:avLst/>
              <a:gdLst/>
              <a:ahLst/>
              <a:cxnLst/>
              <a:rect l="l" t="t" r="r" b="b"/>
              <a:pathLst>
                <a:path w="762000">
                  <a:moveTo>
                    <a:pt x="0" y="0"/>
                  </a:moveTo>
                  <a:lnTo>
                    <a:pt x="76200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385049" y="5557519"/>
              <a:ext cx="152400" cy="151130"/>
            </a:xfrm>
            <a:custGeom>
              <a:avLst/>
              <a:gdLst/>
              <a:ahLst/>
              <a:cxnLst/>
              <a:rect l="l" t="t" r="r" b="b"/>
              <a:pathLst>
                <a:path w="152400" h="151129">
                  <a:moveTo>
                    <a:pt x="152400" y="0"/>
                  </a:moveTo>
                  <a:lnTo>
                    <a:pt x="0" y="74929"/>
                  </a:lnTo>
                  <a:lnTo>
                    <a:pt x="152400" y="15112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8277859" y="5321299"/>
              <a:ext cx="0" cy="168910"/>
            </a:xfrm>
            <a:custGeom>
              <a:avLst/>
              <a:gdLst/>
              <a:ahLst/>
              <a:cxnLst/>
              <a:rect l="l" t="t" r="r" b="b"/>
              <a:pathLst>
                <a:path h="168910">
                  <a:moveTo>
                    <a:pt x="0" y="0"/>
                  </a:moveTo>
                  <a:lnTo>
                    <a:pt x="0" y="16890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01659" y="548004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7033259" y="589026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732790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90" y="485139"/>
                  </a:lnTo>
                  <a:lnTo>
                    <a:pt x="73279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7033259" y="589026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0" y="0"/>
                  </a:moveTo>
                  <a:lnTo>
                    <a:pt x="732790" y="0"/>
                  </a:lnTo>
                  <a:lnTo>
                    <a:pt x="732790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90" h="485139">
                  <a:moveTo>
                    <a:pt x="0" y="0"/>
                  </a:moveTo>
                  <a:lnTo>
                    <a:pt x="0" y="0"/>
                  </a:lnTo>
                </a:path>
                <a:path w="732790" h="485139">
                  <a:moveTo>
                    <a:pt x="732790" y="485139"/>
                  </a:moveTo>
                  <a:lnTo>
                    <a:pt x="732790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object 143"/>
          <p:cNvSpPr txBox="1"/>
          <p:nvPr/>
        </p:nvSpPr>
        <p:spPr>
          <a:xfrm>
            <a:off x="7327900" y="2192020"/>
            <a:ext cx="14287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5" dirty="0">
                <a:latin typeface="Arial"/>
                <a:cs typeface="Arial"/>
              </a:rPr>
              <a:t>?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44" name="object 144"/>
          <p:cNvGrpSpPr/>
          <p:nvPr/>
        </p:nvGrpSpPr>
        <p:grpSpPr>
          <a:xfrm>
            <a:off x="7026909" y="1101089"/>
            <a:ext cx="1619250" cy="3556000"/>
            <a:chOff x="7026909" y="1101089"/>
            <a:chExt cx="1619250" cy="3556000"/>
          </a:xfrm>
        </p:grpSpPr>
        <p:sp>
          <p:nvSpPr>
            <p:cNvPr id="145" name="object 145"/>
            <p:cNvSpPr/>
            <p:nvPr/>
          </p:nvSpPr>
          <p:spPr>
            <a:xfrm>
              <a:off x="7033259" y="110743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40">
                  <a:moveTo>
                    <a:pt x="732790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90" y="485139"/>
                  </a:lnTo>
                  <a:lnTo>
                    <a:pt x="73279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7033259" y="110743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40">
                  <a:moveTo>
                    <a:pt x="0" y="0"/>
                  </a:moveTo>
                  <a:lnTo>
                    <a:pt x="732790" y="0"/>
                  </a:lnTo>
                  <a:lnTo>
                    <a:pt x="732790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7907019" y="286638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732789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89" y="485139"/>
                  </a:lnTo>
                  <a:lnTo>
                    <a:pt x="7327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7907019" y="286638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0" y="0"/>
                  </a:moveTo>
                  <a:lnTo>
                    <a:pt x="732789" y="0"/>
                  </a:lnTo>
                  <a:lnTo>
                    <a:pt x="73278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90" h="485139">
                  <a:moveTo>
                    <a:pt x="0" y="0"/>
                  </a:moveTo>
                  <a:lnTo>
                    <a:pt x="0" y="0"/>
                  </a:lnTo>
                </a:path>
                <a:path w="732790" h="485139">
                  <a:moveTo>
                    <a:pt x="732789" y="485139"/>
                  </a:moveTo>
                  <a:lnTo>
                    <a:pt x="73278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7033259" y="3915410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59" h="735329">
                  <a:moveTo>
                    <a:pt x="354330" y="0"/>
                  </a:moveTo>
                  <a:lnTo>
                    <a:pt x="0" y="367029"/>
                  </a:lnTo>
                  <a:lnTo>
                    <a:pt x="354330" y="735329"/>
                  </a:lnTo>
                  <a:lnTo>
                    <a:pt x="708660" y="367029"/>
                  </a:lnTo>
                  <a:lnTo>
                    <a:pt x="35433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7033259" y="3915410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59" h="735329">
                  <a:moveTo>
                    <a:pt x="0" y="367029"/>
                  </a:moveTo>
                  <a:lnTo>
                    <a:pt x="354330" y="0"/>
                  </a:lnTo>
                  <a:lnTo>
                    <a:pt x="708660" y="367029"/>
                  </a:lnTo>
                  <a:lnTo>
                    <a:pt x="354330" y="735329"/>
                  </a:lnTo>
                  <a:lnTo>
                    <a:pt x="0" y="367029"/>
                  </a:lnTo>
                  <a:close/>
                </a:path>
                <a:path w="708659" h="735329">
                  <a:moveTo>
                    <a:pt x="0" y="0"/>
                  </a:moveTo>
                  <a:lnTo>
                    <a:pt x="0" y="0"/>
                  </a:lnTo>
                </a:path>
                <a:path w="708659" h="735329">
                  <a:moveTo>
                    <a:pt x="708660" y="735329"/>
                  </a:moveTo>
                  <a:lnTo>
                    <a:pt x="708660" y="73532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1" name="object 151"/>
          <p:cNvSpPr txBox="1"/>
          <p:nvPr/>
        </p:nvSpPr>
        <p:spPr>
          <a:xfrm>
            <a:off x="7316469" y="4144009"/>
            <a:ext cx="14287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5" dirty="0">
                <a:latin typeface="Arial"/>
                <a:cs typeface="Arial"/>
              </a:rPr>
              <a:t>?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152" name="object 152"/>
          <p:cNvGrpSpPr/>
          <p:nvPr/>
        </p:nvGrpSpPr>
        <p:grpSpPr>
          <a:xfrm>
            <a:off x="7026970" y="1433830"/>
            <a:ext cx="1619250" cy="4738370"/>
            <a:chOff x="7026970" y="1433830"/>
            <a:chExt cx="1619250" cy="4738370"/>
          </a:xfrm>
        </p:grpSpPr>
        <p:sp>
          <p:nvSpPr>
            <p:cNvPr id="153" name="object 153"/>
            <p:cNvSpPr/>
            <p:nvPr/>
          </p:nvSpPr>
          <p:spPr>
            <a:xfrm>
              <a:off x="7033259" y="503300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732790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90" y="485139"/>
                  </a:lnTo>
                  <a:lnTo>
                    <a:pt x="73279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7033259" y="503300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0" y="0"/>
                  </a:moveTo>
                  <a:lnTo>
                    <a:pt x="732790" y="0"/>
                  </a:lnTo>
                  <a:lnTo>
                    <a:pt x="732790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90" h="485139">
                  <a:moveTo>
                    <a:pt x="0" y="0"/>
                  </a:moveTo>
                  <a:lnTo>
                    <a:pt x="0" y="0"/>
                  </a:lnTo>
                </a:path>
                <a:path w="732790" h="485139">
                  <a:moveTo>
                    <a:pt x="732790" y="485139"/>
                  </a:moveTo>
                  <a:lnTo>
                    <a:pt x="732790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7907019" y="483615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732789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89" y="485139"/>
                  </a:lnTo>
                  <a:lnTo>
                    <a:pt x="7327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907019" y="483615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0" y="0"/>
                  </a:moveTo>
                  <a:lnTo>
                    <a:pt x="732789" y="0"/>
                  </a:lnTo>
                  <a:lnTo>
                    <a:pt x="73278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90" h="485139">
                  <a:moveTo>
                    <a:pt x="0" y="0"/>
                  </a:moveTo>
                  <a:lnTo>
                    <a:pt x="0" y="0"/>
                  </a:lnTo>
                </a:path>
                <a:path w="732790" h="485139">
                  <a:moveTo>
                    <a:pt x="732789" y="485139"/>
                  </a:moveTo>
                  <a:lnTo>
                    <a:pt x="73278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7174229" y="1459230"/>
              <a:ext cx="0" cy="4570730"/>
            </a:xfrm>
            <a:custGeom>
              <a:avLst/>
              <a:gdLst/>
              <a:ahLst/>
              <a:cxnLst/>
              <a:rect l="l" t="t" r="r" b="b"/>
              <a:pathLst>
                <a:path h="4570730">
                  <a:moveTo>
                    <a:pt x="0" y="0"/>
                  </a:moveTo>
                  <a:lnTo>
                    <a:pt x="0" y="457073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098029" y="60198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7289826" y="1459230"/>
              <a:ext cx="984885" cy="4572000"/>
            </a:xfrm>
            <a:custGeom>
              <a:avLst/>
              <a:gdLst/>
              <a:ahLst/>
              <a:cxnLst/>
              <a:rect l="l" t="t" r="r" b="b"/>
              <a:pathLst>
                <a:path w="984884" h="4572000">
                  <a:moveTo>
                    <a:pt x="3783" y="0"/>
                  </a:moveTo>
                  <a:lnTo>
                    <a:pt x="3808" y="30895"/>
                  </a:lnTo>
                  <a:lnTo>
                    <a:pt x="3396" y="70953"/>
                  </a:lnTo>
                  <a:lnTo>
                    <a:pt x="2696" y="118607"/>
                  </a:lnTo>
                  <a:lnTo>
                    <a:pt x="1857" y="172289"/>
                  </a:lnTo>
                  <a:lnTo>
                    <a:pt x="1028" y="230432"/>
                  </a:lnTo>
                  <a:lnTo>
                    <a:pt x="360" y="291467"/>
                  </a:lnTo>
                  <a:lnTo>
                    <a:pt x="0" y="353827"/>
                  </a:lnTo>
                  <a:lnTo>
                    <a:pt x="97" y="415944"/>
                  </a:lnTo>
                  <a:lnTo>
                    <a:pt x="802" y="476251"/>
                  </a:lnTo>
                  <a:lnTo>
                    <a:pt x="2263" y="533180"/>
                  </a:lnTo>
                  <a:lnTo>
                    <a:pt x="4629" y="585163"/>
                  </a:lnTo>
                  <a:lnTo>
                    <a:pt x="8049" y="630632"/>
                  </a:lnTo>
                  <a:lnTo>
                    <a:pt x="21586" y="728568"/>
                  </a:lnTo>
                  <a:lnTo>
                    <a:pt x="28101" y="770984"/>
                  </a:lnTo>
                  <a:lnTo>
                    <a:pt x="57358" y="819479"/>
                  </a:lnTo>
                  <a:lnTo>
                    <a:pt x="147293" y="849630"/>
                  </a:lnTo>
                  <a:lnTo>
                    <a:pt x="220990" y="860097"/>
                  </a:lnTo>
                  <a:lnTo>
                    <a:pt x="267258" y="862651"/>
                  </a:lnTo>
                  <a:lnTo>
                    <a:pt x="318236" y="863855"/>
                  </a:lnTo>
                  <a:lnTo>
                    <a:pt x="372746" y="864037"/>
                  </a:lnTo>
                  <a:lnTo>
                    <a:pt x="429611" y="863525"/>
                  </a:lnTo>
                  <a:lnTo>
                    <a:pt x="487653" y="862647"/>
                  </a:lnTo>
                  <a:lnTo>
                    <a:pt x="545695" y="861730"/>
                  </a:lnTo>
                  <a:lnTo>
                    <a:pt x="602560" y="861101"/>
                  </a:lnTo>
                  <a:lnTo>
                    <a:pt x="657070" y="861089"/>
                  </a:lnTo>
                  <a:lnTo>
                    <a:pt x="708048" y="862021"/>
                  </a:lnTo>
                  <a:lnTo>
                    <a:pt x="754316" y="864225"/>
                  </a:lnTo>
                  <a:lnTo>
                    <a:pt x="794697" y="868029"/>
                  </a:lnTo>
                  <a:lnTo>
                    <a:pt x="883869" y="888805"/>
                  </a:lnTo>
                  <a:lnTo>
                    <a:pt x="919265" y="905227"/>
                  </a:lnTo>
                  <a:lnTo>
                    <a:pt x="950968" y="952782"/>
                  </a:lnTo>
                  <a:lnTo>
                    <a:pt x="967713" y="1037590"/>
                  </a:lnTo>
                  <a:lnTo>
                    <a:pt x="978665" y="1115415"/>
                  </a:lnTo>
                  <a:lnTo>
                    <a:pt x="981417" y="1161548"/>
                  </a:lnTo>
                  <a:lnTo>
                    <a:pt x="982790" y="1211224"/>
                  </a:lnTo>
                  <a:lnTo>
                    <a:pt x="983112" y="1263491"/>
                  </a:lnTo>
                  <a:lnTo>
                    <a:pt x="982709" y="1317396"/>
                  </a:lnTo>
                  <a:lnTo>
                    <a:pt x="981910" y="1371987"/>
                  </a:lnTo>
                  <a:lnTo>
                    <a:pt x="981043" y="1426311"/>
                  </a:lnTo>
                  <a:lnTo>
                    <a:pt x="980434" y="1479416"/>
                  </a:lnTo>
                  <a:lnTo>
                    <a:pt x="980413" y="1530350"/>
                  </a:lnTo>
                  <a:lnTo>
                    <a:pt x="981024" y="1581042"/>
                  </a:lnTo>
                  <a:lnTo>
                    <a:pt x="981947" y="1634134"/>
                  </a:lnTo>
                  <a:lnTo>
                    <a:pt x="982962" y="1688598"/>
                  </a:lnTo>
                  <a:lnTo>
                    <a:pt x="983847" y="1743405"/>
                  </a:lnTo>
                  <a:lnTo>
                    <a:pt x="984382" y="1797526"/>
                  </a:lnTo>
                  <a:lnTo>
                    <a:pt x="984345" y="1849932"/>
                  </a:lnTo>
                  <a:lnTo>
                    <a:pt x="983516" y="1899596"/>
                  </a:lnTo>
                  <a:lnTo>
                    <a:pt x="981673" y="1945487"/>
                  </a:lnTo>
                  <a:lnTo>
                    <a:pt x="978596" y="1986578"/>
                  </a:lnTo>
                  <a:lnTo>
                    <a:pt x="959121" y="2087622"/>
                  </a:lnTo>
                  <a:lnTo>
                    <a:pt x="939297" y="2128996"/>
                  </a:lnTo>
                  <a:lnTo>
                    <a:pt x="875003" y="2174240"/>
                  </a:lnTo>
                  <a:lnTo>
                    <a:pt x="838285" y="2184897"/>
                  </a:lnTo>
                  <a:lnTo>
                    <a:pt x="796141" y="2187265"/>
                  </a:lnTo>
                  <a:lnTo>
                    <a:pt x="747718" y="2184938"/>
                  </a:lnTo>
                  <a:lnTo>
                    <a:pt x="692164" y="2181514"/>
                  </a:lnTo>
                  <a:lnTo>
                    <a:pt x="628623" y="2180590"/>
                  </a:lnTo>
                  <a:lnTo>
                    <a:pt x="587220" y="2180940"/>
                  </a:lnTo>
                  <a:lnTo>
                    <a:pt x="539639" y="2180569"/>
                  </a:lnTo>
                  <a:lnTo>
                    <a:pt x="487794" y="2179884"/>
                  </a:lnTo>
                  <a:lnTo>
                    <a:pt x="433597" y="2179293"/>
                  </a:lnTo>
                  <a:lnTo>
                    <a:pt x="378961" y="2179205"/>
                  </a:lnTo>
                  <a:lnTo>
                    <a:pt x="325798" y="2180025"/>
                  </a:lnTo>
                  <a:lnTo>
                    <a:pt x="276023" y="2182163"/>
                  </a:lnTo>
                  <a:lnTo>
                    <a:pt x="231547" y="2186025"/>
                  </a:lnTo>
                  <a:lnTo>
                    <a:pt x="132529" y="2211804"/>
                  </a:lnTo>
                  <a:lnTo>
                    <a:pt x="89825" y="2238851"/>
                  </a:lnTo>
                  <a:lnTo>
                    <a:pt x="59980" y="2273280"/>
                  </a:lnTo>
                  <a:lnTo>
                    <a:pt x="36803" y="2315210"/>
                  </a:lnTo>
                  <a:lnTo>
                    <a:pt x="23981" y="2352537"/>
                  </a:lnTo>
                  <a:lnTo>
                    <a:pt x="18657" y="2392243"/>
                  </a:lnTo>
                  <a:lnTo>
                    <a:pt x="17966" y="2437922"/>
                  </a:lnTo>
                  <a:lnTo>
                    <a:pt x="19043" y="2493172"/>
                  </a:lnTo>
                  <a:lnTo>
                    <a:pt x="19023" y="2561590"/>
                  </a:lnTo>
                  <a:lnTo>
                    <a:pt x="18371" y="2597184"/>
                  </a:lnTo>
                  <a:lnTo>
                    <a:pt x="17926" y="2629479"/>
                  </a:lnTo>
                  <a:lnTo>
                    <a:pt x="17663" y="2661042"/>
                  </a:lnTo>
                  <a:lnTo>
                    <a:pt x="17560" y="2694442"/>
                  </a:lnTo>
                  <a:lnTo>
                    <a:pt x="17594" y="2732246"/>
                  </a:lnTo>
                  <a:lnTo>
                    <a:pt x="17743" y="2777022"/>
                  </a:lnTo>
                  <a:lnTo>
                    <a:pt x="17983" y="2831339"/>
                  </a:lnTo>
                  <a:lnTo>
                    <a:pt x="18291" y="2897764"/>
                  </a:lnTo>
                  <a:lnTo>
                    <a:pt x="18646" y="2978865"/>
                  </a:lnTo>
                  <a:lnTo>
                    <a:pt x="19023" y="3077210"/>
                  </a:lnTo>
                  <a:lnTo>
                    <a:pt x="19172" y="3115671"/>
                  </a:lnTo>
                  <a:lnTo>
                    <a:pt x="19355" y="3156583"/>
                  </a:lnTo>
                  <a:lnTo>
                    <a:pt x="19570" y="3199776"/>
                  </a:lnTo>
                  <a:lnTo>
                    <a:pt x="19815" y="3245083"/>
                  </a:lnTo>
                  <a:lnTo>
                    <a:pt x="20087" y="3292334"/>
                  </a:lnTo>
                  <a:lnTo>
                    <a:pt x="20385" y="3341363"/>
                  </a:lnTo>
                  <a:lnTo>
                    <a:pt x="20705" y="3391999"/>
                  </a:lnTo>
                  <a:lnTo>
                    <a:pt x="21047" y="3444075"/>
                  </a:lnTo>
                  <a:lnTo>
                    <a:pt x="21407" y="3497422"/>
                  </a:lnTo>
                  <a:lnTo>
                    <a:pt x="21784" y="3551872"/>
                  </a:lnTo>
                  <a:lnTo>
                    <a:pt x="22176" y="3607257"/>
                  </a:lnTo>
                  <a:lnTo>
                    <a:pt x="22579" y="3663407"/>
                  </a:lnTo>
                  <a:lnTo>
                    <a:pt x="22993" y="3720156"/>
                  </a:lnTo>
                  <a:lnTo>
                    <a:pt x="23414" y="3777334"/>
                  </a:lnTo>
                  <a:lnTo>
                    <a:pt x="23841" y="3834772"/>
                  </a:lnTo>
                  <a:lnTo>
                    <a:pt x="24271" y="3892303"/>
                  </a:lnTo>
                  <a:lnTo>
                    <a:pt x="24703" y="3949758"/>
                  </a:lnTo>
                  <a:lnTo>
                    <a:pt x="25133" y="4006969"/>
                  </a:lnTo>
                  <a:lnTo>
                    <a:pt x="25561" y="4063767"/>
                  </a:lnTo>
                  <a:lnTo>
                    <a:pt x="25983" y="4119984"/>
                  </a:lnTo>
                  <a:lnTo>
                    <a:pt x="26398" y="4175452"/>
                  </a:lnTo>
                  <a:lnTo>
                    <a:pt x="26803" y="4230001"/>
                  </a:lnTo>
                  <a:lnTo>
                    <a:pt x="27196" y="4283464"/>
                  </a:lnTo>
                  <a:lnTo>
                    <a:pt x="27575" y="4335673"/>
                  </a:lnTo>
                  <a:lnTo>
                    <a:pt x="27938" y="4386458"/>
                  </a:lnTo>
                  <a:lnTo>
                    <a:pt x="28282" y="4435652"/>
                  </a:lnTo>
                  <a:lnTo>
                    <a:pt x="28606" y="4483085"/>
                  </a:lnTo>
                  <a:lnTo>
                    <a:pt x="28907" y="4528591"/>
                  </a:lnTo>
                  <a:lnTo>
                    <a:pt x="29183" y="4572000"/>
                  </a:lnTo>
                </a:path>
              </a:pathLst>
            </a:custGeom>
            <a:ln w="50799">
              <a:solidFill>
                <a:srgbClr val="608E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7242809" y="6018530"/>
              <a:ext cx="152400" cy="153670"/>
            </a:xfrm>
            <a:custGeom>
              <a:avLst/>
              <a:gdLst/>
              <a:ahLst/>
              <a:cxnLst/>
              <a:rect l="l" t="t" r="r" b="b"/>
              <a:pathLst>
                <a:path w="152400" h="153670">
                  <a:moveTo>
                    <a:pt x="152400" y="0"/>
                  </a:moveTo>
                  <a:lnTo>
                    <a:pt x="0" y="1270"/>
                  </a:lnTo>
                  <a:lnTo>
                    <a:pt x="77470" y="15367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608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466421" y="1465580"/>
              <a:ext cx="911860" cy="4558030"/>
            </a:xfrm>
            <a:custGeom>
              <a:avLst/>
              <a:gdLst/>
              <a:ahLst/>
              <a:cxnLst/>
              <a:rect l="l" t="t" r="r" b="b"/>
              <a:pathLst>
                <a:path w="911859" h="4558030">
                  <a:moveTo>
                    <a:pt x="24038" y="0"/>
                  </a:moveTo>
                  <a:lnTo>
                    <a:pt x="24085" y="29549"/>
                  </a:lnTo>
                  <a:lnTo>
                    <a:pt x="23736" y="67947"/>
                  </a:lnTo>
                  <a:lnTo>
                    <a:pt x="23138" y="113670"/>
                  </a:lnTo>
                  <a:lnTo>
                    <a:pt x="22436" y="165195"/>
                  </a:lnTo>
                  <a:lnTo>
                    <a:pt x="21775" y="221001"/>
                  </a:lnTo>
                  <a:lnTo>
                    <a:pt x="21302" y="279564"/>
                  </a:lnTo>
                  <a:lnTo>
                    <a:pt x="21161" y="339361"/>
                  </a:lnTo>
                  <a:lnTo>
                    <a:pt x="21499" y="398871"/>
                  </a:lnTo>
                  <a:lnTo>
                    <a:pt x="22462" y="456570"/>
                  </a:lnTo>
                  <a:lnTo>
                    <a:pt x="24194" y="510936"/>
                  </a:lnTo>
                  <a:lnTo>
                    <a:pt x="26842" y="560446"/>
                  </a:lnTo>
                  <a:lnTo>
                    <a:pt x="30552" y="603578"/>
                  </a:lnTo>
                  <a:lnTo>
                    <a:pt x="47884" y="703712"/>
                  </a:lnTo>
                  <a:lnTo>
                    <a:pt x="59811" y="743803"/>
                  </a:lnTo>
                  <a:lnTo>
                    <a:pt x="113172" y="781984"/>
                  </a:lnTo>
                  <a:lnTo>
                    <a:pt x="170088" y="796290"/>
                  </a:lnTo>
                  <a:lnTo>
                    <a:pt x="246241" y="804985"/>
                  </a:lnTo>
                  <a:lnTo>
                    <a:pt x="294350" y="806112"/>
                  </a:lnTo>
                  <a:lnTo>
                    <a:pt x="347088" y="805744"/>
                  </a:lnTo>
                  <a:lnTo>
                    <a:pt x="402914" y="804370"/>
                  </a:lnTo>
                  <a:lnTo>
                    <a:pt x="460283" y="802481"/>
                  </a:lnTo>
                  <a:lnTo>
                    <a:pt x="517652" y="800565"/>
                  </a:lnTo>
                  <a:lnTo>
                    <a:pt x="573478" y="799112"/>
                  </a:lnTo>
                  <a:lnTo>
                    <a:pt x="626216" y="798611"/>
                  </a:lnTo>
                  <a:lnTo>
                    <a:pt x="674325" y="799553"/>
                  </a:lnTo>
                  <a:lnTo>
                    <a:pt x="716260" y="802426"/>
                  </a:lnTo>
                  <a:lnTo>
                    <a:pt x="808908" y="823620"/>
                  </a:lnTo>
                  <a:lnTo>
                    <a:pt x="844539" y="841654"/>
                  </a:lnTo>
                  <a:lnTo>
                    <a:pt x="878128" y="907288"/>
                  </a:lnTo>
                  <a:lnTo>
                    <a:pt x="891448" y="966470"/>
                  </a:lnTo>
                  <a:lnTo>
                    <a:pt x="902633" y="1044429"/>
                  </a:lnTo>
                  <a:lnTo>
                    <a:pt x="906030" y="1091478"/>
                  </a:lnTo>
                  <a:lnTo>
                    <a:pt x="908253" y="1142518"/>
                  </a:lnTo>
                  <a:lnTo>
                    <a:pt x="909520" y="1196506"/>
                  </a:lnTo>
                  <a:lnTo>
                    <a:pt x="910049" y="1252400"/>
                  </a:lnTo>
                  <a:lnTo>
                    <a:pt x="910056" y="1309159"/>
                  </a:lnTo>
                  <a:lnTo>
                    <a:pt x="909760" y="1365740"/>
                  </a:lnTo>
                  <a:lnTo>
                    <a:pt x="909379" y="1421102"/>
                  </a:lnTo>
                  <a:lnTo>
                    <a:pt x="909129" y="1474202"/>
                  </a:lnTo>
                  <a:lnTo>
                    <a:pt x="909228" y="1524000"/>
                  </a:lnTo>
                  <a:lnTo>
                    <a:pt x="909702" y="1576920"/>
                  </a:lnTo>
                  <a:lnTo>
                    <a:pt x="910275" y="1630832"/>
                  </a:lnTo>
                  <a:lnTo>
                    <a:pt x="910817" y="1685048"/>
                  </a:lnTo>
                  <a:lnTo>
                    <a:pt x="911199" y="1738884"/>
                  </a:lnTo>
                  <a:lnTo>
                    <a:pt x="911292" y="1791652"/>
                  </a:lnTo>
                  <a:lnTo>
                    <a:pt x="910965" y="1842668"/>
                  </a:lnTo>
                  <a:lnTo>
                    <a:pt x="910090" y="1891245"/>
                  </a:lnTo>
                  <a:lnTo>
                    <a:pt x="908537" y="1936699"/>
                  </a:lnTo>
                  <a:lnTo>
                    <a:pt x="906176" y="1978342"/>
                  </a:lnTo>
                  <a:lnTo>
                    <a:pt x="896345" y="2077069"/>
                  </a:lnTo>
                  <a:lnTo>
                    <a:pt x="889629" y="2124994"/>
                  </a:lnTo>
                  <a:lnTo>
                    <a:pt x="879195" y="2162068"/>
                  </a:lnTo>
                  <a:lnTo>
                    <a:pt x="833028" y="2214880"/>
                  </a:lnTo>
                  <a:lnTo>
                    <a:pt x="756828" y="2235011"/>
                  </a:lnTo>
                  <a:lnTo>
                    <a:pt x="708727" y="2236152"/>
                  </a:lnTo>
                  <a:lnTo>
                    <a:pt x="656921" y="2234541"/>
                  </a:lnTo>
                  <a:lnTo>
                    <a:pt x="603634" y="2232577"/>
                  </a:lnTo>
                  <a:lnTo>
                    <a:pt x="551088" y="2232660"/>
                  </a:lnTo>
                  <a:lnTo>
                    <a:pt x="505061" y="2233344"/>
                  </a:lnTo>
                  <a:lnTo>
                    <a:pt x="455323" y="2232697"/>
                  </a:lnTo>
                  <a:lnTo>
                    <a:pt x="403764" y="2231560"/>
                  </a:lnTo>
                  <a:lnTo>
                    <a:pt x="352272" y="2230779"/>
                  </a:lnTo>
                  <a:lnTo>
                    <a:pt x="302735" y="2231197"/>
                  </a:lnTo>
                  <a:lnTo>
                    <a:pt x="257040" y="2233659"/>
                  </a:lnTo>
                  <a:lnTo>
                    <a:pt x="217078" y="2239010"/>
                  </a:lnTo>
                  <a:lnTo>
                    <a:pt x="158182" y="2251452"/>
                  </a:lnTo>
                  <a:lnTo>
                    <a:pt x="108811" y="2268061"/>
                  </a:lnTo>
                  <a:lnTo>
                    <a:pt x="68488" y="2292052"/>
                  </a:lnTo>
                  <a:lnTo>
                    <a:pt x="36738" y="2326640"/>
                  </a:lnTo>
                  <a:lnTo>
                    <a:pt x="19019" y="2365989"/>
                  </a:lnTo>
                  <a:lnTo>
                    <a:pt x="7762" y="2414971"/>
                  </a:lnTo>
                  <a:lnTo>
                    <a:pt x="1808" y="2468280"/>
                  </a:lnTo>
                  <a:lnTo>
                    <a:pt x="0" y="2520614"/>
                  </a:lnTo>
                  <a:lnTo>
                    <a:pt x="1178" y="2566670"/>
                  </a:lnTo>
                  <a:lnTo>
                    <a:pt x="5742" y="2617450"/>
                  </a:lnTo>
                  <a:lnTo>
                    <a:pt x="15783" y="2665253"/>
                  </a:lnTo>
                  <a:lnTo>
                    <a:pt x="31539" y="2707580"/>
                  </a:lnTo>
                  <a:lnTo>
                    <a:pt x="53248" y="2741930"/>
                  </a:lnTo>
                  <a:lnTo>
                    <a:pt x="83490" y="2766972"/>
                  </a:lnTo>
                  <a:lnTo>
                    <a:pt x="120876" y="2783205"/>
                  </a:lnTo>
                  <a:lnTo>
                    <a:pt x="162547" y="2793722"/>
                  </a:lnTo>
                  <a:lnTo>
                    <a:pt x="205648" y="2801620"/>
                  </a:lnTo>
                  <a:lnTo>
                    <a:pt x="250455" y="2806521"/>
                  </a:lnTo>
                  <a:lnTo>
                    <a:pt x="298358" y="2807493"/>
                  </a:lnTo>
                  <a:lnTo>
                    <a:pt x="348166" y="2806799"/>
                  </a:lnTo>
                  <a:lnTo>
                    <a:pt x="398688" y="2806700"/>
                  </a:lnTo>
                  <a:lnTo>
                    <a:pt x="451294" y="2807235"/>
                  </a:lnTo>
                  <a:lnTo>
                    <a:pt x="506162" y="2806223"/>
                  </a:lnTo>
                  <a:lnTo>
                    <a:pt x="560315" y="2805449"/>
                  </a:lnTo>
                  <a:lnTo>
                    <a:pt x="610778" y="2806700"/>
                  </a:lnTo>
                  <a:lnTo>
                    <a:pt x="658780" y="2806620"/>
                  </a:lnTo>
                  <a:lnTo>
                    <a:pt x="706187" y="2805112"/>
                  </a:lnTo>
                  <a:lnTo>
                    <a:pt x="748117" y="2811700"/>
                  </a:lnTo>
                  <a:lnTo>
                    <a:pt x="779688" y="2835910"/>
                  </a:lnTo>
                  <a:lnTo>
                    <a:pt x="803686" y="2913166"/>
                  </a:lnTo>
                  <a:lnTo>
                    <a:pt x="806846" y="2966120"/>
                  </a:lnTo>
                  <a:lnTo>
                    <a:pt x="807689" y="3028462"/>
                  </a:lnTo>
                  <a:lnTo>
                    <a:pt x="808898" y="3100070"/>
                  </a:lnTo>
                  <a:lnTo>
                    <a:pt x="810025" y="3141070"/>
                  </a:lnTo>
                  <a:lnTo>
                    <a:pt x="810442" y="3186521"/>
                  </a:lnTo>
                  <a:lnTo>
                    <a:pt x="810281" y="3235538"/>
                  </a:lnTo>
                  <a:lnTo>
                    <a:pt x="809670" y="3287237"/>
                  </a:lnTo>
                  <a:lnTo>
                    <a:pt x="808739" y="3340735"/>
                  </a:lnTo>
                  <a:lnTo>
                    <a:pt x="807618" y="3395146"/>
                  </a:lnTo>
                  <a:lnTo>
                    <a:pt x="806436" y="3449589"/>
                  </a:lnTo>
                  <a:lnTo>
                    <a:pt x="805322" y="3503178"/>
                  </a:lnTo>
                  <a:lnTo>
                    <a:pt x="804406" y="3555029"/>
                  </a:lnTo>
                  <a:lnTo>
                    <a:pt x="803818" y="3604260"/>
                  </a:lnTo>
                  <a:lnTo>
                    <a:pt x="804320" y="3657929"/>
                  </a:lnTo>
                  <a:lnTo>
                    <a:pt x="806233" y="3713197"/>
                  </a:lnTo>
                  <a:lnTo>
                    <a:pt x="808898" y="3768936"/>
                  </a:lnTo>
                  <a:lnTo>
                    <a:pt x="811658" y="3824017"/>
                  </a:lnTo>
                  <a:lnTo>
                    <a:pt x="813853" y="3877310"/>
                  </a:lnTo>
                  <a:lnTo>
                    <a:pt x="814825" y="3927686"/>
                  </a:lnTo>
                  <a:lnTo>
                    <a:pt x="813915" y="3974018"/>
                  </a:lnTo>
                  <a:lnTo>
                    <a:pt x="810466" y="4015175"/>
                  </a:lnTo>
                  <a:lnTo>
                    <a:pt x="785357" y="4096440"/>
                  </a:lnTo>
                  <a:lnTo>
                    <a:pt x="761288" y="4126270"/>
                  </a:lnTo>
                  <a:lnTo>
                    <a:pt x="692180" y="4156425"/>
                  </a:lnTo>
                  <a:lnTo>
                    <a:pt x="645068" y="4166870"/>
                  </a:lnTo>
                  <a:lnTo>
                    <a:pt x="602421" y="4172734"/>
                  </a:lnTo>
                  <a:lnTo>
                    <a:pt x="550844" y="4174756"/>
                  </a:lnTo>
                  <a:lnTo>
                    <a:pt x="493845" y="4174067"/>
                  </a:lnTo>
                  <a:lnTo>
                    <a:pt x="434937" y="4171801"/>
                  </a:lnTo>
                  <a:lnTo>
                    <a:pt x="377628" y="4169091"/>
                  </a:lnTo>
                  <a:lnTo>
                    <a:pt x="325428" y="4167069"/>
                  </a:lnTo>
                  <a:lnTo>
                    <a:pt x="281848" y="4166870"/>
                  </a:lnTo>
                  <a:lnTo>
                    <a:pt x="222853" y="4168219"/>
                  </a:lnTo>
                  <a:lnTo>
                    <a:pt x="176597" y="4170045"/>
                  </a:lnTo>
                  <a:lnTo>
                    <a:pt x="106588" y="4184650"/>
                  </a:lnTo>
                  <a:lnTo>
                    <a:pt x="55312" y="4220368"/>
                  </a:lnTo>
                  <a:lnTo>
                    <a:pt x="24038" y="4272280"/>
                  </a:lnTo>
                  <a:lnTo>
                    <a:pt x="9433" y="4336573"/>
                  </a:lnTo>
                  <a:lnTo>
                    <a:pt x="7250" y="4376400"/>
                  </a:lnTo>
                  <a:lnTo>
                    <a:pt x="6258" y="4424680"/>
                  </a:lnTo>
                  <a:lnTo>
                    <a:pt x="5742" y="4469090"/>
                  </a:lnTo>
                  <a:lnTo>
                    <a:pt x="5941" y="4499927"/>
                  </a:lnTo>
                  <a:lnTo>
                    <a:pt x="6615" y="4526478"/>
                  </a:lnTo>
                  <a:lnTo>
                    <a:pt x="7528" y="4558030"/>
                  </a:lnTo>
                </a:path>
              </a:pathLst>
            </a:custGeom>
            <a:ln w="50800">
              <a:solidFill>
                <a:srgbClr val="7F00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397749" y="6010909"/>
              <a:ext cx="152400" cy="154940"/>
            </a:xfrm>
            <a:custGeom>
              <a:avLst/>
              <a:gdLst/>
              <a:ahLst/>
              <a:cxnLst/>
              <a:rect l="l" t="t" r="r" b="b"/>
              <a:pathLst>
                <a:path w="152400" h="154939">
                  <a:moveTo>
                    <a:pt x="152400" y="0"/>
                  </a:moveTo>
                  <a:lnTo>
                    <a:pt x="0" y="5079"/>
                  </a:lnTo>
                  <a:lnTo>
                    <a:pt x="81279" y="15493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7F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3" name="object 163"/>
            <p:cNvSpPr/>
            <p:nvPr/>
          </p:nvSpPr>
          <p:spPr>
            <a:xfrm>
              <a:off x="7606823" y="1459230"/>
              <a:ext cx="811530" cy="4564380"/>
            </a:xfrm>
            <a:custGeom>
              <a:avLst/>
              <a:gdLst/>
              <a:ahLst/>
              <a:cxnLst/>
              <a:rect l="l" t="t" r="r" b="b"/>
              <a:pathLst>
                <a:path w="811529" h="4564380">
                  <a:moveTo>
                    <a:pt x="19526" y="0"/>
                  </a:moveTo>
                  <a:lnTo>
                    <a:pt x="20089" y="58315"/>
                  </a:lnTo>
                  <a:lnTo>
                    <a:pt x="20646" y="131412"/>
                  </a:lnTo>
                  <a:lnTo>
                    <a:pt x="20921" y="172856"/>
                  </a:lnTo>
                  <a:lnTo>
                    <a:pt x="21191" y="217220"/>
                  </a:lnTo>
                  <a:lnTo>
                    <a:pt x="21457" y="264245"/>
                  </a:lnTo>
                  <a:lnTo>
                    <a:pt x="21717" y="313672"/>
                  </a:lnTo>
                  <a:lnTo>
                    <a:pt x="21972" y="365242"/>
                  </a:lnTo>
                  <a:lnTo>
                    <a:pt x="22219" y="418698"/>
                  </a:lnTo>
                  <a:lnTo>
                    <a:pt x="22458" y="473779"/>
                  </a:lnTo>
                  <a:lnTo>
                    <a:pt x="22689" y="530229"/>
                  </a:lnTo>
                  <a:lnTo>
                    <a:pt x="22911" y="587788"/>
                  </a:lnTo>
                  <a:lnTo>
                    <a:pt x="23123" y="646197"/>
                  </a:lnTo>
                  <a:lnTo>
                    <a:pt x="23324" y="705198"/>
                  </a:lnTo>
                  <a:lnTo>
                    <a:pt x="23513" y="764532"/>
                  </a:lnTo>
                  <a:lnTo>
                    <a:pt x="23690" y="823942"/>
                  </a:lnTo>
                  <a:lnTo>
                    <a:pt x="23853" y="883167"/>
                  </a:lnTo>
                  <a:lnTo>
                    <a:pt x="24003" y="941950"/>
                  </a:lnTo>
                  <a:lnTo>
                    <a:pt x="24138" y="1000031"/>
                  </a:lnTo>
                  <a:lnTo>
                    <a:pt x="24257" y="1057153"/>
                  </a:lnTo>
                  <a:lnTo>
                    <a:pt x="24361" y="1113057"/>
                  </a:lnTo>
                  <a:lnTo>
                    <a:pt x="24447" y="1167484"/>
                  </a:lnTo>
                  <a:lnTo>
                    <a:pt x="24515" y="1220175"/>
                  </a:lnTo>
                  <a:lnTo>
                    <a:pt x="24565" y="1270872"/>
                  </a:lnTo>
                  <a:lnTo>
                    <a:pt x="24595" y="1319317"/>
                  </a:lnTo>
                  <a:lnTo>
                    <a:pt x="24606" y="1365250"/>
                  </a:lnTo>
                  <a:lnTo>
                    <a:pt x="24573" y="1422712"/>
                  </a:lnTo>
                  <a:lnTo>
                    <a:pt x="24481" y="1480337"/>
                  </a:lnTo>
                  <a:lnTo>
                    <a:pt x="24339" y="1537977"/>
                  </a:lnTo>
                  <a:lnTo>
                    <a:pt x="24158" y="1595484"/>
                  </a:lnTo>
                  <a:lnTo>
                    <a:pt x="23948" y="1652709"/>
                  </a:lnTo>
                  <a:lnTo>
                    <a:pt x="23717" y="1709505"/>
                  </a:lnTo>
                  <a:lnTo>
                    <a:pt x="23477" y="1765723"/>
                  </a:lnTo>
                  <a:lnTo>
                    <a:pt x="23237" y="1821215"/>
                  </a:lnTo>
                  <a:lnTo>
                    <a:pt x="23006" y="1875834"/>
                  </a:lnTo>
                  <a:lnTo>
                    <a:pt x="22796" y="1929431"/>
                  </a:lnTo>
                  <a:lnTo>
                    <a:pt x="22615" y="1981857"/>
                  </a:lnTo>
                  <a:lnTo>
                    <a:pt x="22473" y="2032966"/>
                  </a:lnTo>
                  <a:lnTo>
                    <a:pt x="22381" y="2082608"/>
                  </a:lnTo>
                  <a:lnTo>
                    <a:pt x="22348" y="2130636"/>
                  </a:lnTo>
                  <a:lnTo>
                    <a:pt x="22384" y="2176902"/>
                  </a:lnTo>
                  <a:lnTo>
                    <a:pt x="22499" y="2221257"/>
                  </a:lnTo>
                  <a:lnTo>
                    <a:pt x="22703" y="2263553"/>
                  </a:lnTo>
                  <a:lnTo>
                    <a:pt x="23006" y="2303643"/>
                  </a:lnTo>
                  <a:lnTo>
                    <a:pt x="23948" y="2376609"/>
                  </a:lnTo>
                  <a:lnTo>
                    <a:pt x="24606" y="2409190"/>
                  </a:lnTo>
                  <a:lnTo>
                    <a:pt x="25623" y="2500806"/>
                  </a:lnTo>
                  <a:lnTo>
                    <a:pt x="25970" y="2562577"/>
                  </a:lnTo>
                  <a:lnTo>
                    <a:pt x="27304" y="2602547"/>
                  </a:lnTo>
                  <a:lnTo>
                    <a:pt x="39569" y="2649255"/>
                  </a:lnTo>
                  <a:lnTo>
                    <a:pt x="86836" y="2702837"/>
                  </a:lnTo>
                  <a:lnTo>
                    <a:pt x="130333" y="2718117"/>
                  </a:lnTo>
                  <a:lnTo>
                    <a:pt x="180974" y="2725300"/>
                  </a:lnTo>
                  <a:lnTo>
                    <a:pt x="235426" y="2731770"/>
                  </a:lnTo>
                  <a:lnTo>
                    <a:pt x="281989" y="2734858"/>
                  </a:lnTo>
                  <a:lnTo>
                    <a:pt x="332393" y="2734838"/>
                  </a:lnTo>
                  <a:lnTo>
                    <a:pt x="385296" y="2733781"/>
                  </a:lnTo>
                  <a:lnTo>
                    <a:pt x="439357" y="2733761"/>
                  </a:lnTo>
                  <a:lnTo>
                    <a:pt x="493236" y="2736850"/>
                  </a:lnTo>
                  <a:lnTo>
                    <a:pt x="541431" y="2739007"/>
                  </a:lnTo>
                  <a:lnTo>
                    <a:pt x="593472" y="2738872"/>
                  </a:lnTo>
                  <a:lnTo>
                    <a:pt x="645794" y="2739866"/>
                  </a:lnTo>
                  <a:lnTo>
                    <a:pt x="694836" y="2745410"/>
                  </a:lnTo>
                  <a:lnTo>
                    <a:pt x="737035" y="2758928"/>
                  </a:lnTo>
                  <a:lnTo>
                    <a:pt x="768826" y="2783840"/>
                  </a:lnTo>
                  <a:lnTo>
                    <a:pt x="797314" y="2853612"/>
                  </a:lnTo>
                  <a:lnTo>
                    <a:pt x="802283" y="2898373"/>
                  </a:lnTo>
                  <a:lnTo>
                    <a:pt x="803586" y="2948266"/>
                  </a:lnTo>
                  <a:lnTo>
                    <a:pt x="803112" y="3002202"/>
                  </a:lnTo>
                  <a:lnTo>
                    <a:pt x="802749" y="3059093"/>
                  </a:lnTo>
                  <a:lnTo>
                    <a:pt x="804386" y="3117850"/>
                  </a:lnTo>
                  <a:lnTo>
                    <a:pt x="806448" y="3161765"/>
                  </a:lnTo>
                  <a:lnTo>
                    <a:pt x="808084" y="3209178"/>
                  </a:lnTo>
                  <a:lnTo>
                    <a:pt x="809324" y="3259319"/>
                  </a:lnTo>
                  <a:lnTo>
                    <a:pt x="810197" y="3311418"/>
                  </a:lnTo>
                  <a:lnTo>
                    <a:pt x="810736" y="3364706"/>
                  </a:lnTo>
                  <a:lnTo>
                    <a:pt x="810969" y="3418413"/>
                  </a:lnTo>
                  <a:lnTo>
                    <a:pt x="810929" y="3471769"/>
                  </a:lnTo>
                  <a:lnTo>
                    <a:pt x="810644" y="3524006"/>
                  </a:lnTo>
                  <a:lnTo>
                    <a:pt x="810146" y="3574352"/>
                  </a:lnTo>
                  <a:lnTo>
                    <a:pt x="809466" y="3622040"/>
                  </a:lnTo>
                  <a:lnTo>
                    <a:pt x="809339" y="3680214"/>
                  </a:lnTo>
                  <a:lnTo>
                    <a:pt x="809644" y="3738820"/>
                  </a:lnTo>
                  <a:lnTo>
                    <a:pt x="809979" y="3796860"/>
                  </a:lnTo>
                  <a:lnTo>
                    <a:pt x="809942" y="3853338"/>
                  </a:lnTo>
                  <a:lnTo>
                    <a:pt x="809131" y="3907256"/>
                  </a:lnTo>
                  <a:lnTo>
                    <a:pt x="807144" y="3957617"/>
                  </a:lnTo>
                  <a:lnTo>
                    <a:pt x="803580" y="4003424"/>
                  </a:lnTo>
                  <a:lnTo>
                    <a:pt x="798036" y="4043680"/>
                  </a:lnTo>
                  <a:lnTo>
                    <a:pt x="786209" y="4108767"/>
                  </a:lnTo>
                  <a:lnTo>
                    <a:pt x="772001" y="4156710"/>
                  </a:lnTo>
                  <a:lnTo>
                    <a:pt x="747315" y="4192270"/>
                  </a:lnTo>
                  <a:lnTo>
                    <a:pt x="704056" y="4220210"/>
                  </a:lnTo>
                  <a:lnTo>
                    <a:pt x="667126" y="4231606"/>
                  </a:lnTo>
                  <a:lnTo>
                    <a:pt x="620576" y="4238293"/>
                  </a:lnTo>
                  <a:lnTo>
                    <a:pt x="567696" y="4241470"/>
                  </a:lnTo>
                  <a:lnTo>
                    <a:pt x="511771" y="4242336"/>
                  </a:lnTo>
                  <a:lnTo>
                    <a:pt x="456091" y="4242092"/>
                  </a:lnTo>
                  <a:lnTo>
                    <a:pt x="403943" y="4241936"/>
                  </a:lnTo>
                  <a:lnTo>
                    <a:pt x="358616" y="4243070"/>
                  </a:lnTo>
                  <a:lnTo>
                    <a:pt x="303752" y="4245112"/>
                  </a:lnTo>
                  <a:lnTo>
                    <a:pt x="253460" y="4245081"/>
                  </a:lnTo>
                  <a:lnTo>
                    <a:pt x="207740" y="4245173"/>
                  </a:lnTo>
                  <a:lnTo>
                    <a:pt x="166592" y="4247581"/>
                  </a:lnTo>
                  <a:lnTo>
                    <a:pt x="90507" y="4266148"/>
                  </a:lnTo>
                  <a:lnTo>
                    <a:pt x="31968" y="4304684"/>
                  </a:lnTo>
                  <a:lnTo>
                    <a:pt x="13176" y="4348480"/>
                  </a:lnTo>
                  <a:lnTo>
                    <a:pt x="2837" y="4402395"/>
                  </a:lnTo>
                  <a:lnTo>
                    <a:pt x="0" y="4454048"/>
                  </a:lnTo>
                  <a:lnTo>
                    <a:pt x="1210" y="4506892"/>
                  </a:lnTo>
                  <a:lnTo>
                    <a:pt x="3016" y="4564380"/>
                  </a:lnTo>
                </a:path>
              </a:pathLst>
            </a:custGeom>
            <a:ln w="508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7533639" y="6010909"/>
              <a:ext cx="152400" cy="154940"/>
            </a:xfrm>
            <a:custGeom>
              <a:avLst/>
              <a:gdLst/>
              <a:ahLst/>
              <a:cxnLst/>
              <a:rect l="l" t="t" r="r" b="b"/>
              <a:pathLst>
                <a:path w="152400" h="154939">
                  <a:moveTo>
                    <a:pt x="152400" y="0"/>
                  </a:moveTo>
                  <a:lnTo>
                    <a:pt x="0" y="3809"/>
                  </a:lnTo>
                  <a:lnTo>
                    <a:pt x="80009" y="15493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5" name="object 165"/>
          <p:cNvSpPr txBox="1"/>
          <p:nvPr/>
        </p:nvSpPr>
        <p:spPr>
          <a:xfrm>
            <a:off x="7000240" y="1028700"/>
            <a:ext cx="73596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5" dirty="0">
                <a:solidFill>
                  <a:srgbClr val="00CC66"/>
                </a:solidFill>
                <a:latin typeface="Arial"/>
                <a:cs typeface="Arial"/>
              </a:rPr>
              <a:t>1 </a:t>
            </a:r>
            <a:r>
              <a:rPr sz="1650" spc="5" dirty="0">
                <a:solidFill>
                  <a:srgbClr val="608EFC"/>
                </a:solidFill>
                <a:latin typeface="Arial"/>
                <a:cs typeface="Arial"/>
              </a:rPr>
              <a:t>2 </a:t>
            </a:r>
            <a:r>
              <a:rPr sz="1650" spc="5" dirty="0">
                <a:solidFill>
                  <a:srgbClr val="7F007F"/>
                </a:solidFill>
                <a:latin typeface="Arial"/>
                <a:cs typeface="Arial"/>
              </a:rPr>
              <a:t>3</a:t>
            </a:r>
            <a:r>
              <a:rPr sz="1650" spc="409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005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Đường </a:t>
            </a:r>
            <a:r>
              <a:rPr spc="-70" dirty="0"/>
              <a:t>thi </a:t>
            </a:r>
            <a:r>
              <a:rPr spc="-80" dirty="0"/>
              <a:t>hành </a:t>
            </a:r>
            <a:r>
              <a:rPr spc="-50" dirty="0"/>
              <a:t>có </a:t>
            </a:r>
            <a:r>
              <a:rPr spc="-80" dirty="0"/>
              <a:t>vòng</a:t>
            </a:r>
            <a:r>
              <a:rPr spc="-740" dirty="0"/>
              <a:t> </a:t>
            </a:r>
            <a:r>
              <a:rPr spc="-70" dirty="0"/>
              <a:t>lặp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20720" y="2443733"/>
            <a:ext cx="3690620" cy="2316480"/>
          </a:xfrm>
          <a:prstGeom prst="rect">
            <a:avLst/>
          </a:prstGeom>
        </p:spPr>
        <p:txBody>
          <a:bodyPr vert="horz" wrap="square" lIns="0" tIns="1733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5"/>
              </a:spcBef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Đoạn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code:</a:t>
            </a:r>
            <a:endParaRPr sz="1950">
              <a:latin typeface="Arial"/>
              <a:cs typeface="Arial"/>
            </a:endParaRPr>
          </a:p>
          <a:p>
            <a:pPr marL="286385" marR="1016000" indent="-274320">
              <a:lnSpc>
                <a:spcPct val="154300"/>
              </a:lnSpc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for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(i=1;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i&lt;=1000;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i++) 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for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(j=1;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j&lt;=1000;</a:t>
            </a:r>
            <a:r>
              <a:rPr sz="195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j++)</a:t>
            </a:r>
            <a:endParaRPr sz="1950">
              <a:latin typeface="Arial"/>
              <a:cs typeface="Arial"/>
            </a:endParaRPr>
          </a:p>
          <a:p>
            <a:pPr marL="1109980" marR="5080" indent="-341630">
              <a:lnSpc>
                <a:spcPts val="3610"/>
              </a:lnSpc>
              <a:spcBef>
                <a:spcPts val="325"/>
              </a:spcBef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for (k=1; k&lt;=1000; k++) 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doSomethingWith(i,j,k);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20720" y="5353050"/>
            <a:ext cx="5383530" cy="9201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10"/>
              </a:spcBef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chỉ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có 1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đường thi hành, nhưng rất dài :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dài </a:t>
            </a:r>
            <a:r>
              <a:rPr sz="1950" spc="5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1000*1000*1000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= 1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tỉ lệnh gọi hàm  doSomething(i,j,k) khác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nhau.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60069" y="2301239"/>
            <a:ext cx="2180590" cy="2937510"/>
            <a:chOff x="560069" y="2301239"/>
            <a:chExt cx="2180590" cy="2937510"/>
          </a:xfrm>
        </p:grpSpPr>
        <p:sp>
          <p:nvSpPr>
            <p:cNvPr id="6" name="object 6"/>
            <p:cNvSpPr/>
            <p:nvPr/>
          </p:nvSpPr>
          <p:spPr>
            <a:xfrm>
              <a:off x="1771650" y="3498850"/>
              <a:ext cx="0" cy="171450"/>
            </a:xfrm>
            <a:custGeom>
              <a:avLst/>
              <a:gdLst/>
              <a:ahLst/>
              <a:cxnLst/>
              <a:rect l="l" t="t" r="r" b="b"/>
              <a:pathLst>
                <a:path h="171450">
                  <a:moveTo>
                    <a:pt x="0" y="0"/>
                  </a:moveTo>
                  <a:lnTo>
                    <a:pt x="0" y="17145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5450" y="366013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913889" y="2668269"/>
              <a:ext cx="750570" cy="0"/>
            </a:xfrm>
            <a:custGeom>
              <a:avLst/>
              <a:gdLst/>
              <a:ahLst/>
              <a:cxnLst/>
              <a:rect l="l" t="t" r="r" b="b"/>
              <a:pathLst>
                <a:path w="750569">
                  <a:moveTo>
                    <a:pt x="750570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71650" y="25920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771650" y="2326639"/>
              <a:ext cx="0" cy="538480"/>
            </a:xfrm>
            <a:custGeom>
              <a:avLst/>
              <a:gdLst/>
              <a:ahLst/>
              <a:cxnLst/>
              <a:rect l="l" t="t" r="r" b="b"/>
              <a:pathLst>
                <a:path h="538480">
                  <a:moveTo>
                    <a:pt x="0" y="0"/>
                  </a:moveTo>
                  <a:lnTo>
                    <a:pt x="0" y="53848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695450" y="2854959"/>
              <a:ext cx="152400" cy="151130"/>
            </a:xfrm>
            <a:custGeom>
              <a:avLst/>
              <a:gdLst/>
              <a:ahLst/>
              <a:cxnLst/>
              <a:rect l="l" t="t" r="r" b="b"/>
              <a:pathLst>
                <a:path w="152400" h="151130">
                  <a:moveTo>
                    <a:pt x="152400" y="0"/>
                  </a:moveTo>
                  <a:lnTo>
                    <a:pt x="0" y="0"/>
                  </a:lnTo>
                  <a:lnTo>
                    <a:pt x="76200" y="15112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664459" y="2810509"/>
              <a:ext cx="0" cy="1330960"/>
            </a:xfrm>
            <a:custGeom>
              <a:avLst/>
              <a:gdLst/>
              <a:ahLst/>
              <a:cxnLst/>
              <a:rect l="l" t="t" r="r" b="b"/>
              <a:pathLst>
                <a:path h="1330960">
                  <a:moveTo>
                    <a:pt x="0" y="1330959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588259" y="26682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76200" y="0"/>
                  </a:moveTo>
                  <a:lnTo>
                    <a:pt x="0" y="152400"/>
                  </a:lnTo>
                  <a:lnTo>
                    <a:pt x="152400" y="15240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078229" y="4123689"/>
              <a:ext cx="693420" cy="0"/>
            </a:xfrm>
            <a:custGeom>
              <a:avLst/>
              <a:gdLst/>
              <a:ahLst/>
              <a:cxnLst/>
              <a:rect l="l" t="t" r="r" b="b"/>
              <a:pathLst>
                <a:path w="693419">
                  <a:moveTo>
                    <a:pt x="69341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35989" y="404748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23109" y="4132579"/>
              <a:ext cx="499109" cy="0"/>
            </a:xfrm>
            <a:custGeom>
              <a:avLst/>
              <a:gdLst/>
              <a:ahLst/>
              <a:cxnLst/>
              <a:rect l="l" t="t" r="r" b="b"/>
              <a:pathLst>
                <a:path w="499110">
                  <a:moveTo>
                    <a:pt x="0" y="0"/>
                  </a:moveTo>
                  <a:lnTo>
                    <a:pt x="499109" y="0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512059" y="405637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407159" y="301370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732790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90" y="485139"/>
                  </a:lnTo>
                  <a:lnTo>
                    <a:pt x="73279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407159" y="301370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0" y="0"/>
                  </a:moveTo>
                  <a:lnTo>
                    <a:pt x="732790" y="0"/>
                  </a:lnTo>
                  <a:lnTo>
                    <a:pt x="732790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89" h="485139">
                  <a:moveTo>
                    <a:pt x="0" y="0"/>
                  </a:moveTo>
                  <a:lnTo>
                    <a:pt x="0" y="0"/>
                  </a:lnTo>
                </a:path>
                <a:path w="732789" h="485139">
                  <a:moveTo>
                    <a:pt x="732790" y="485139"/>
                  </a:moveTo>
                  <a:lnTo>
                    <a:pt x="732790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32179" y="4135119"/>
              <a:ext cx="0" cy="478790"/>
            </a:xfrm>
            <a:custGeom>
              <a:avLst/>
              <a:gdLst/>
              <a:ahLst/>
              <a:cxnLst/>
              <a:rect l="l" t="t" r="r" b="b"/>
              <a:pathLst>
                <a:path h="478789">
                  <a:moveTo>
                    <a:pt x="0" y="0"/>
                  </a:moveTo>
                  <a:lnTo>
                    <a:pt x="0" y="478789"/>
                  </a:lnTo>
                </a:path>
              </a:pathLst>
            </a:custGeom>
            <a:ln w="50800">
              <a:solidFill>
                <a:srgbClr val="F2F1DB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5979" y="46037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66419" y="474726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732790" y="0"/>
                  </a:moveTo>
                  <a:lnTo>
                    <a:pt x="0" y="0"/>
                  </a:lnTo>
                  <a:lnTo>
                    <a:pt x="0" y="485139"/>
                  </a:lnTo>
                  <a:lnTo>
                    <a:pt x="732790" y="485139"/>
                  </a:lnTo>
                  <a:lnTo>
                    <a:pt x="73279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6419" y="474726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0" y="0"/>
                  </a:moveTo>
                  <a:lnTo>
                    <a:pt x="732790" y="0"/>
                  </a:lnTo>
                  <a:lnTo>
                    <a:pt x="732790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90" h="485139">
                  <a:moveTo>
                    <a:pt x="0" y="0"/>
                  </a:moveTo>
                  <a:lnTo>
                    <a:pt x="0" y="0"/>
                  </a:lnTo>
                </a:path>
                <a:path w="732790" h="485139">
                  <a:moveTo>
                    <a:pt x="732790" y="485139"/>
                  </a:moveTo>
                  <a:lnTo>
                    <a:pt x="732790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418589" y="3747769"/>
              <a:ext cx="708660" cy="736600"/>
            </a:xfrm>
            <a:custGeom>
              <a:avLst/>
              <a:gdLst/>
              <a:ahLst/>
              <a:cxnLst/>
              <a:rect l="l" t="t" r="r" b="b"/>
              <a:pathLst>
                <a:path w="708660" h="736600">
                  <a:moveTo>
                    <a:pt x="354329" y="0"/>
                  </a:moveTo>
                  <a:lnTo>
                    <a:pt x="0" y="368299"/>
                  </a:lnTo>
                  <a:lnTo>
                    <a:pt x="354329" y="736599"/>
                  </a:lnTo>
                  <a:lnTo>
                    <a:pt x="708660" y="368299"/>
                  </a:lnTo>
                  <a:lnTo>
                    <a:pt x="35432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418589" y="3747769"/>
              <a:ext cx="708660" cy="736600"/>
            </a:xfrm>
            <a:custGeom>
              <a:avLst/>
              <a:gdLst/>
              <a:ahLst/>
              <a:cxnLst/>
              <a:rect l="l" t="t" r="r" b="b"/>
              <a:pathLst>
                <a:path w="708660" h="736600">
                  <a:moveTo>
                    <a:pt x="0" y="368299"/>
                  </a:moveTo>
                  <a:lnTo>
                    <a:pt x="354329" y="0"/>
                  </a:lnTo>
                  <a:lnTo>
                    <a:pt x="708660" y="368299"/>
                  </a:lnTo>
                  <a:lnTo>
                    <a:pt x="354329" y="736599"/>
                  </a:lnTo>
                  <a:lnTo>
                    <a:pt x="0" y="368299"/>
                  </a:lnTo>
                  <a:close/>
                </a:path>
                <a:path w="708660" h="736600">
                  <a:moveTo>
                    <a:pt x="0" y="0"/>
                  </a:moveTo>
                  <a:lnTo>
                    <a:pt x="0" y="0"/>
                  </a:lnTo>
                </a:path>
                <a:path w="708660" h="736600">
                  <a:moveTo>
                    <a:pt x="708660" y="736599"/>
                  </a:moveTo>
                  <a:lnTo>
                    <a:pt x="708660" y="73659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701800" y="3976370"/>
            <a:ext cx="14287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5" dirty="0">
                <a:latin typeface="Arial"/>
                <a:cs typeface="Arial"/>
              </a:rPr>
              <a:t>?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655319" y="2302510"/>
            <a:ext cx="1979930" cy="2711450"/>
            <a:chOff x="655319" y="2302510"/>
            <a:chExt cx="1979930" cy="2711450"/>
          </a:xfrm>
        </p:grpSpPr>
        <p:sp>
          <p:nvSpPr>
            <p:cNvPr id="28" name="object 28"/>
            <p:cNvSpPr/>
            <p:nvPr/>
          </p:nvSpPr>
          <p:spPr>
            <a:xfrm>
              <a:off x="730249" y="2327910"/>
              <a:ext cx="858519" cy="2543810"/>
            </a:xfrm>
            <a:custGeom>
              <a:avLst/>
              <a:gdLst/>
              <a:ahLst/>
              <a:cxnLst/>
              <a:rect l="l" t="t" r="r" b="b"/>
              <a:pathLst>
                <a:path w="858519" h="2543810">
                  <a:moveTo>
                    <a:pt x="853440" y="0"/>
                  </a:moveTo>
                  <a:lnTo>
                    <a:pt x="854571" y="66020"/>
                  </a:lnTo>
                  <a:lnTo>
                    <a:pt x="855203" y="108428"/>
                  </a:lnTo>
                  <a:lnTo>
                    <a:pt x="855821" y="157638"/>
                  </a:lnTo>
                  <a:lnTo>
                    <a:pt x="856379" y="214052"/>
                  </a:lnTo>
                  <a:lnTo>
                    <a:pt x="856833" y="278070"/>
                  </a:lnTo>
                  <a:lnTo>
                    <a:pt x="857138" y="350095"/>
                  </a:lnTo>
                  <a:lnTo>
                    <a:pt x="857250" y="430529"/>
                  </a:lnTo>
                  <a:lnTo>
                    <a:pt x="857261" y="470971"/>
                  </a:lnTo>
                  <a:lnTo>
                    <a:pt x="857291" y="516100"/>
                  </a:lnTo>
                  <a:lnTo>
                    <a:pt x="857338" y="565291"/>
                  </a:lnTo>
                  <a:lnTo>
                    <a:pt x="857396" y="617915"/>
                  </a:lnTo>
                  <a:lnTo>
                    <a:pt x="857462" y="673345"/>
                  </a:lnTo>
                  <a:lnTo>
                    <a:pt x="857532" y="730955"/>
                  </a:lnTo>
                  <a:lnTo>
                    <a:pt x="857602" y="790117"/>
                  </a:lnTo>
                  <a:lnTo>
                    <a:pt x="857668" y="850204"/>
                  </a:lnTo>
                  <a:lnTo>
                    <a:pt x="857726" y="910589"/>
                  </a:lnTo>
                  <a:lnTo>
                    <a:pt x="857772" y="970645"/>
                  </a:lnTo>
                  <a:lnTo>
                    <a:pt x="857803" y="1029745"/>
                  </a:lnTo>
                  <a:lnTo>
                    <a:pt x="857814" y="1087261"/>
                  </a:lnTo>
                  <a:lnTo>
                    <a:pt x="857802" y="1142566"/>
                  </a:lnTo>
                  <a:lnTo>
                    <a:pt x="857762" y="1195033"/>
                  </a:lnTo>
                  <a:lnTo>
                    <a:pt x="857690" y="1244035"/>
                  </a:lnTo>
                  <a:lnTo>
                    <a:pt x="857584" y="1288945"/>
                  </a:lnTo>
                  <a:lnTo>
                    <a:pt x="857438" y="1329136"/>
                  </a:lnTo>
                  <a:lnTo>
                    <a:pt x="857250" y="1363979"/>
                  </a:lnTo>
                  <a:lnTo>
                    <a:pt x="857285" y="1443596"/>
                  </a:lnTo>
                  <a:lnTo>
                    <a:pt x="857955" y="1495025"/>
                  </a:lnTo>
                  <a:lnTo>
                    <a:pt x="858202" y="1526698"/>
                  </a:lnTo>
                  <a:lnTo>
                    <a:pt x="856967" y="1547048"/>
                  </a:lnTo>
                  <a:lnTo>
                    <a:pt x="845819" y="1587500"/>
                  </a:lnTo>
                  <a:lnTo>
                    <a:pt x="828456" y="1626651"/>
                  </a:lnTo>
                  <a:lnTo>
                    <a:pt x="805021" y="1658778"/>
                  </a:lnTo>
                  <a:lnTo>
                    <a:pt x="775632" y="1684476"/>
                  </a:lnTo>
                  <a:lnTo>
                    <a:pt x="740410" y="1704339"/>
                  </a:lnTo>
                  <a:lnTo>
                    <a:pt x="698003" y="1717575"/>
                  </a:lnTo>
                  <a:lnTo>
                    <a:pt x="648811" y="1723548"/>
                  </a:lnTo>
                  <a:lnTo>
                    <a:pt x="595570" y="1725949"/>
                  </a:lnTo>
                  <a:lnTo>
                    <a:pt x="541019" y="1728470"/>
                  </a:lnTo>
                  <a:lnTo>
                    <a:pt x="495990" y="1729689"/>
                  </a:lnTo>
                  <a:lnTo>
                    <a:pt x="447791" y="1729384"/>
                  </a:lnTo>
                  <a:lnTo>
                    <a:pt x="398739" y="1728470"/>
                  </a:lnTo>
                  <a:lnTo>
                    <a:pt x="351149" y="1727860"/>
                  </a:lnTo>
                  <a:lnTo>
                    <a:pt x="307340" y="1728470"/>
                  </a:lnTo>
                  <a:lnTo>
                    <a:pt x="256103" y="1728013"/>
                  </a:lnTo>
                  <a:lnTo>
                    <a:pt x="207962" y="1726723"/>
                  </a:lnTo>
                  <a:lnTo>
                    <a:pt x="164107" y="1727577"/>
                  </a:lnTo>
                  <a:lnTo>
                    <a:pt x="125730" y="1733550"/>
                  </a:lnTo>
                  <a:lnTo>
                    <a:pt x="59372" y="1758791"/>
                  </a:lnTo>
                  <a:lnTo>
                    <a:pt x="13970" y="1809750"/>
                  </a:lnTo>
                  <a:lnTo>
                    <a:pt x="3790" y="1851997"/>
                  </a:lnTo>
                  <a:lnTo>
                    <a:pt x="1111" y="1903888"/>
                  </a:lnTo>
                  <a:lnTo>
                    <a:pt x="2004" y="1961733"/>
                  </a:lnTo>
                  <a:lnTo>
                    <a:pt x="2540" y="2021839"/>
                  </a:lnTo>
                  <a:lnTo>
                    <a:pt x="1300" y="2068941"/>
                  </a:lnTo>
                  <a:lnTo>
                    <a:pt x="548" y="2117018"/>
                  </a:lnTo>
                  <a:lnTo>
                    <a:pt x="162" y="2167961"/>
                  </a:lnTo>
                  <a:lnTo>
                    <a:pt x="20" y="2223658"/>
                  </a:lnTo>
                  <a:lnTo>
                    <a:pt x="0" y="2286000"/>
                  </a:lnTo>
                  <a:lnTo>
                    <a:pt x="0" y="2347315"/>
                  </a:lnTo>
                  <a:lnTo>
                    <a:pt x="0" y="2399792"/>
                  </a:lnTo>
                  <a:lnTo>
                    <a:pt x="0" y="2447391"/>
                  </a:lnTo>
                  <a:lnTo>
                    <a:pt x="0" y="2494076"/>
                  </a:lnTo>
                  <a:lnTo>
                    <a:pt x="0" y="254381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5319" y="48615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4929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34643" y="2355850"/>
              <a:ext cx="1775460" cy="2508250"/>
            </a:xfrm>
            <a:custGeom>
              <a:avLst/>
              <a:gdLst/>
              <a:ahLst/>
              <a:cxnLst/>
              <a:rect l="l" t="t" r="r" b="b"/>
              <a:pathLst>
                <a:path w="1775460" h="2508250">
                  <a:moveTo>
                    <a:pt x="876045" y="0"/>
                  </a:moveTo>
                  <a:lnTo>
                    <a:pt x="877184" y="59440"/>
                  </a:lnTo>
                  <a:lnTo>
                    <a:pt x="878483" y="136115"/>
                  </a:lnTo>
                  <a:lnTo>
                    <a:pt x="879187" y="180072"/>
                  </a:lnTo>
                  <a:lnTo>
                    <a:pt x="879924" y="227325"/>
                  </a:lnTo>
                  <a:lnTo>
                    <a:pt x="880691" y="277536"/>
                  </a:lnTo>
                  <a:lnTo>
                    <a:pt x="881486" y="330369"/>
                  </a:lnTo>
                  <a:lnTo>
                    <a:pt x="882306" y="385486"/>
                  </a:lnTo>
                  <a:lnTo>
                    <a:pt x="883149" y="442549"/>
                  </a:lnTo>
                  <a:lnTo>
                    <a:pt x="884013" y="501222"/>
                  </a:lnTo>
                  <a:lnTo>
                    <a:pt x="884894" y="561166"/>
                  </a:lnTo>
                  <a:lnTo>
                    <a:pt x="885790" y="622044"/>
                  </a:lnTo>
                  <a:lnTo>
                    <a:pt x="886699" y="683519"/>
                  </a:lnTo>
                  <a:lnTo>
                    <a:pt x="887619" y="745253"/>
                  </a:lnTo>
                  <a:lnTo>
                    <a:pt x="888546" y="806909"/>
                  </a:lnTo>
                  <a:lnTo>
                    <a:pt x="889479" y="868150"/>
                  </a:lnTo>
                  <a:lnTo>
                    <a:pt x="890414" y="928637"/>
                  </a:lnTo>
                  <a:lnTo>
                    <a:pt x="891350" y="988034"/>
                  </a:lnTo>
                  <a:lnTo>
                    <a:pt x="892284" y="1046004"/>
                  </a:lnTo>
                  <a:lnTo>
                    <a:pt x="893213" y="1102208"/>
                  </a:lnTo>
                  <a:lnTo>
                    <a:pt x="894134" y="1156309"/>
                  </a:lnTo>
                  <a:lnTo>
                    <a:pt x="895047" y="1207971"/>
                  </a:lnTo>
                  <a:lnTo>
                    <a:pt x="895946" y="1256854"/>
                  </a:lnTo>
                  <a:lnTo>
                    <a:pt x="896832" y="1302623"/>
                  </a:lnTo>
                  <a:lnTo>
                    <a:pt x="897700" y="1344939"/>
                  </a:lnTo>
                  <a:lnTo>
                    <a:pt x="898548" y="1383466"/>
                  </a:lnTo>
                  <a:lnTo>
                    <a:pt x="900176" y="1447800"/>
                  </a:lnTo>
                  <a:lnTo>
                    <a:pt x="902165" y="1521763"/>
                  </a:lnTo>
                  <a:lnTo>
                    <a:pt x="903297" y="1569322"/>
                  </a:lnTo>
                  <a:lnTo>
                    <a:pt x="903938" y="1595684"/>
                  </a:lnTo>
                  <a:lnTo>
                    <a:pt x="904454" y="1606053"/>
                  </a:lnTo>
                  <a:lnTo>
                    <a:pt x="905210" y="1605635"/>
                  </a:lnTo>
                  <a:lnTo>
                    <a:pt x="906573" y="1599635"/>
                  </a:lnTo>
                  <a:lnTo>
                    <a:pt x="908907" y="1593259"/>
                  </a:lnTo>
                  <a:lnTo>
                    <a:pt x="912579" y="1591712"/>
                  </a:lnTo>
                  <a:lnTo>
                    <a:pt x="917956" y="1600200"/>
                  </a:lnTo>
                  <a:lnTo>
                    <a:pt x="933969" y="1634886"/>
                  </a:lnTo>
                  <a:lnTo>
                    <a:pt x="954627" y="1668145"/>
                  </a:lnTo>
                  <a:lnTo>
                    <a:pt x="981713" y="1696640"/>
                  </a:lnTo>
                  <a:lnTo>
                    <a:pt x="1017016" y="1717039"/>
                  </a:lnTo>
                  <a:lnTo>
                    <a:pt x="1061664" y="1726961"/>
                  </a:lnTo>
                  <a:lnTo>
                    <a:pt x="1114171" y="1727834"/>
                  </a:lnTo>
                  <a:lnTo>
                    <a:pt x="1172392" y="1724898"/>
                  </a:lnTo>
                  <a:lnTo>
                    <a:pt x="1234186" y="1723389"/>
                  </a:lnTo>
                  <a:lnTo>
                    <a:pt x="1278700" y="1725353"/>
                  </a:lnTo>
                  <a:lnTo>
                    <a:pt x="1326990" y="1728940"/>
                  </a:lnTo>
                  <a:lnTo>
                    <a:pt x="1376902" y="1732597"/>
                  </a:lnTo>
                  <a:lnTo>
                    <a:pt x="1426285" y="1734772"/>
                  </a:lnTo>
                  <a:lnTo>
                    <a:pt x="1472987" y="1733914"/>
                  </a:lnTo>
                  <a:lnTo>
                    <a:pt x="1514856" y="1728470"/>
                  </a:lnTo>
                  <a:lnTo>
                    <a:pt x="1571728" y="1713527"/>
                  </a:lnTo>
                  <a:lnTo>
                    <a:pt x="1623123" y="1691798"/>
                  </a:lnTo>
                  <a:lnTo>
                    <a:pt x="1667375" y="1663640"/>
                  </a:lnTo>
                  <a:lnTo>
                    <a:pt x="1702816" y="1629410"/>
                  </a:lnTo>
                  <a:lnTo>
                    <a:pt x="1737644" y="1589034"/>
                  </a:lnTo>
                  <a:lnTo>
                    <a:pt x="1754672" y="1514276"/>
                  </a:lnTo>
                  <a:lnTo>
                    <a:pt x="1761236" y="1430020"/>
                  </a:lnTo>
                  <a:lnTo>
                    <a:pt x="1765046" y="1354845"/>
                  </a:lnTo>
                  <a:lnTo>
                    <a:pt x="1766770" y="1308847"/>
                  </a:lnTo>
                  <a:lnTo>
                    <a:pt x="1768361" y="1258347"/>
                  </a:lnTo>
                  <a:lnTo>
                    <a:pt x="1769809" y="1204173"/>
                  </a:lnTo>
                  <a:lnTo>
                    <a:pt x="1771104" y="1147152"/>
                  </a:lnTo>
                  <a:lnTo>
                    <a:pt x="1772239" y="1088114"/>
                  </a:lnTo>
                  <a:lnTo>
                    <a:pt x="1773203" y="1027886"/>
                  </a:lnTo>
                  <a:lnTo>
                    <a:pt x="1773987" y="967296"/>
                  </a:lnTo>
                  <a:lnTo>
                    <a:pt x="1774582" y="907174"/>
                  </a:lnTo>
                  <a:lnTo>
                    <a:pt x="1774978" y="848347"/>
                  </a:lnTo>
                  <a:lnTo>
                    <a:pt x="1775166" y="791642"/>
                  </a:lnTo>
                  <a:lnTo>
                    <a:pt x="1775138" y="737890"/>
                  </a:lnTo>
                  <a:lnTo>
                    <a:pt x="1774883" y="687917"/>
                  </a:lnTo>
                  <a:lnTo>
                    <a:pt x="1774392" y="642552"/>
                  </a:lnTo>
                  <a:lnTo>
                    <a:pt x="1773656" y="602624"/>
                  </a:lnTo>
                  <a:lnTo>
                    <a:pt x="1769130" y="489203"/>
                  </a:lnTo>
                  <a:lnTo>
                    <a:pt x="1763887" y="446328"/>
                  </a:lnTo>
                  <a:lnTo>
                    <a:pt x="1743892" y="415137"/>
                  </a:lnTo>
                  <a:lnTo>
                    <a:pt x="1726945" y="398779"/>
                  </a:lnTo>
                  <a:lnTo>
                    <a:pt x="1667097" y="353377"/>
                  </a:lnTo>
                  <a:lnTo>
                    <a:pt x="1624611" y="339129"/>
                  </a:lnTo>
                  <a:lnTo>
                    <a:pt x="1568195" y="328929"/>
                  </a:lnTo>
                  <a:lnTo>
                    <a:pt x="1525549" y="324397"/>
                  </a:lnTo>
                  <a:lnTo>
                    <a:pt x="1473971" y="321598"/>
                  </a:lnTo>
                  <a:lnTo>
                    <a:pt x="1416973" y="320399"/>
                  </a:lnTo>
                  <a:lnTo>
                    <a:pt x="1358064" y="320665"/>
                  </a:lnTo>
                  <a:lnTo>
                    <a:pt x="1300755" y="322265"/>
                  </a:lnTo>
                  <a:lnTo>
                    <a:pt x="1248555" y="325064"/>
                  </a:lnTo>
                  <a:lnTo>
                    <a:pt x="1204976" y="328929"/>
                  </a:lnTo>
                  <a:lnTo>
                    <a:pt x="1145524" y="337244"/>
                  </a:lnTo>
                  <a:lnTo>
                    <a:pt x="1098931" y="348773"/>
                  </a:lnTo>
                  <a:lnTo>
                    <a:pt x="1062815" y="366256"/>
                  </a:lnTo>
                  <a:lnTo>
                    <a:pt x="1034795" y="392429"/>
                  </a:lnTo>
                  <a:lnTo>
                    <a:pt x="1006062" y="432593"/>
                  </a:lnTo>
                  <a:lnTo>
                    <a:pt x="1001252" y="504642"/>
                  </a:lnTo>
                  <a:lnTo>
                    <a:pt x="999236" y="580389"/>
                  </a:lnTo>
                  <a:lnTo>
                    <a:pt x="998701" y="654753"/>
                  </a:lnTo>
                  <a:lnTo>
                    <a:pt x="998912" y="700240"/>
                  </a:lnTo>
                  <a:lnTo>
                    <a:pt x="999378" y="750273"/>
                  </a:lnTo>
                  <a:lnTo>
                    <a:pt x="1000051" y="804112"/>
                  </a:lnTo>
                  <a:lnTo>
                    <a:pt x="1000882" y="861012"/>
                  </a:lnTo>
                  <a:lnTo>
                    <a:pt x="1001822" y="920234"/>
                  </a:lnTo>
                  <a:lnTo>
                    <a:pt x="1002824" y="981034"/>
                  </a:lnTo>
                  <a:lnTo>
                    <a:pt x="1003839" y="1042669"/>
                  </a:lnTo>
                  <a:lnTo>
                    <a:pt x="1004819" y="1104400"/>
                  </a:lnTo>
                  <a:lnTo>
                    <a:pt x="1005715" y="1165481"/>
                  </a:lnTo>
                  <a:lnTo>
                    <a:pt x="1006479" y="1225173"/>
                  </a:lnTo>
                  <a:lnTo>
                    <a:pt x="1007063" y="1282733"/>
                  </a:lnTo>
                  <a:lnTo>
                    <a:pt x="1007418" y="1337418"/>
                  </a:lnTo>
                  <a:lnTo>
                    <a:pt x="1007496" y="1388486"/>
                  </a:lnTo>
                  <a:lnTo>
                    <a:pt x="1007249" y="1435195"/>
                  </a:lnTo>
                  <a:lnTo>
                    <a:pt x="1006628" y="1476804"/>
                  </a:lnTo>
                  <a:lnTo>
                    <a:pt x="1001186" y="1607271"/>
                  </a:lnTo>
                  <a:lnTo>
                    <a:pt x="995994" y="1666372"/>
                  </a:lnTo>
                  <a:lnTo>
                    <a:pt x="976406" y="1726783"/>
                  </a:lnTo>
                  <a:lnTo>
                    <a:pt x="933176" y="1783516"/>
                  </a:lnTo>
                  <a:lnTo>
                    <a:pt x="860905" y="1814393"/>
                  </a:lnTo>
                  <a:lnTo>
                    <a:pt x="794766" y="1822450"/>
                  </a:lnTo>
                  <a:lnTo>
                    <a:pt x="714308" y="1825335"/>
                  </a:lnTo>
                  <a:lnTo>
                    <a:pt x="665298" y="1824873"/>
                  </a:lnTo>
                  <a:lnTo>
                    <a:pt x="612576" y="1823587"/>
                  </a:lnTo>
                  <a:lnTo>
                    <a:pt x="557752" y="1821814"/>
                  </a:lnTo>
                  <a:lnTo>
                    <a:pt x="502432" y="1819889"/>
                  </a:lnTo>
                  <a:lnTo>
                    <a:pt x="448224" y="1818147"/>
                  </a:lnTo>
                  <a:lnTo>
                    <a:pt x="396737" y="1816922"/>
                  </a:lnTo>
                  <a:lnTo>
                    <a:pt x="349578" y="1816552"/>
                  </a:lnTo>
                  <a:lnTo>
                    <a:pt x="308356" y="1817370"/>
                  </a:lnTo>
                  <a:lnTo>
                    <a:pt x="236941" y="1818944"/>
                  </a:lnTo>
                  <a:lnTo>
                    <a:pt x="173817" y="1820519"/>
                  </a:lnTo>
                  <a:lnTo>
                    <a:pt x="119349" y="1824227"/>
                  </a:lnTo>
                  <a:lnTo>
                    <a:pt x="73903" y="1832203"/>
                  </a:lnTo>
                  <a:lnTo>
                    <a:pt x="37846" y="1846580"/>
                  </a:lnTo>
                  <a:lnTo>
                    <a:pt x="3556" y="1884203"/>
                  </a:lnTo>
                  <a:lnTo>
                    <a:pt x="3913" y="1923196"/>
                  </a:lnTo>
                  <a:lnTo>
                    <a:pt x="3556" y="1998980"/>
                  </a:lnTo>
                  <a:lnTo>
                    <a:pt x="1943" y="2041048"/>
                  </a:lnTo>
                  <a:lnTo>
                    <a:pt x="863" y="2086813"/>
                  </a:lnTo>
                  <a:lnTo>
                    <a:pt x="241" y="2135625"/>
                  </a:lnTo>
                  <a:lnTo>
                    <a:pt x="0" y="2186838"/>
                  </a:lnTo>
                  <a:lnTo>
                    <a:pt x="63" y="2239803"/>
                  </a:lnTo>
                  <a:lnTo>
                    <a:pt x="355" y="2293874"/>
                  </a:lnTo>
                  <a:lnTo>
                    <a:pt x="800" y="2348401"/>
                  </a:lnTo>
                  <a:lnTo>
                    <a:pt x="1320" y="2402738"/>
                  </a:lnTo>
                  <a:lnTo>
                    <a:pt x="1841" y="2456237"/>
                  </a:lnTo>
                  <a:lnTo>
                    <a:pt x="2286" y="2508250"/>
                  </a:lnTo>
                </a:path>
              </a:pathLst>
            </a:custGeom>
            <a:ln w="50800">
              <a:solidFill>
                <a:srgbClr val="608EF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0729" y="48526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1269"/>
                  </a:lnTo>
                  <a:lnTo>
                    <a:pt x="7747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608E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16040" y="2355850"/>
              <a:ext cx="1528445" cy="2484120"/>
            </a:xfrm>
            <a:custGeom>
              <a:avLst/>
              <a:gdLst/>
              <a:ahLst/>
              <a:cxnLst/>
              <a:rect l="l" t="t" r="r" b="b"/>
              <a:pathLst>
                <a:path w="1528445" h="2484120">
                  <a:moveTo>
                    <a:pt x="918169" y="0"/>
                  </a:moveTo>
                  <a:lnTo>
                    <a:pt x="918277" y="28154"/>
                  </a:lnTo>
                  <a:lnTo>
                    <a:pt x="918333" y="61208"/>
                  </a:lnTo>
                  <a:lnTo>
                    <a:pt x="918344" y="98794"/>
                  </a:lnTo>
                  <a:lnTo>
                    <a:pt x="918317" y="140544"/>
                  </a:lnTo>
                  <a:lnTo>
                    <a:pt x="918258" y="186090"/>
                  </a:lnTo>
                  <a:lnTo>
                    <a:pt x="918173" y="235064"/>
                  </a:lnTo>
                  <a:lnTo>
                    <a:pt x="918070" y="287099"/>
                  </a:lnTo>
                  <a:lnTo>
                    <a:pt x="917954" y="341826"/>
                  </a:lnTo>
                  <a:lnTo>
                    <a:pt x="917833" y="398877"/>
                  </a:lnTo>
                  <a:lnTo>
                    <a:pt x="917713" y="457884"/>
                  </a:lnTo>
                  <a:lnTo>
                    <a:pt x="917600" y="518480"/>
                  </a:lnTo>
                  <a:lnTo>
                    <a:pt x="917502" y="580297"/>
                  </a:lnTo>
                  <a:lnTo>
                    <a:pt x="917425" y="642966"/>
                  </a:lnTo>
                  <a:lnTo>
                    <a:pt x="917375" y="706119"/>
                  </a:lnTo>
                  <a:lnTo>
                    <a:pt x="917359" y="769390"/>
                  </a:lnTo>
                  <a:lnTo>
                    <a:pt x="917384" y="832409"/>
                  </a:lnTo>
                  <a:lnTo>
                    <a:pt x="917456" y="894808"/>
                  </a:lnTo>
                  <a:lnTo>
                    <a:pt x="917581" y="956221"/>
                  </a:lnTo>
                  <a:lnTo>
                    <a:pt x="917768" y="1016278"/>
                  </a:lnTo>
                  <a:lnTo>
                    <a:pt x="918021" y="1074612"/>
                  </a:lnTo>
                  <a:lnTo>
                    <a:pt x="918347" y="1130855"/>
                  </a:lnTo>
                  <a:lnTo>
                    <a:pt x="918754" y="1184639"/>
                  </a:lnTo>
                  <a:lnTo>
                    <a:pt x="919248" y="1235596"/>
                  </a:lnTo>
                  <a:lnTo>
                    <a:pt x="919835" y="1283359"/>
                  </a:lnTo>
                  <a:lnTo>
                    <a:pt x="920522" y="1327558"/>
                  </a:lnTo>
                  <a:lnTo>
                    <a:pt x="921316" y="1367827"/>
                  </a:lnTo>
                  <a:lnTo>
                    <a:pt x="923249" y="1435100"/>
                  </a:lnTo>
                  <a:lnTo>
                    <a:pt x="927210" y="1511446"/>
                  </a:lnTo>
                  <a:lnTo>
                    <a:pt x="931517" y="1563176"/>
                  </a:lnTo>
                  <a:lnTo>
                    <a:pt x="941416" y="1610976"/>
                  </a:lnTo>
                  <a:lnTo>
                    <a:pt x="947133" y="1616140"/>
                  </a:lnTo>
                  <a:lnTo>
                    <a:pt x="953447" y="1614875"/>
                  </a:lnTo>
                  <a:lnTo>
                    <a:pt x="960418" y="1611729"/>
                  </a:lnTo>
                  <a:lnTo>
                    <a:pt x="968112" y="1611248"/>
                  </a:lnTo>
                  <a:lnTo>
                    <a:pt x="976589" y="1617980"/>
                  </a:lnTo>
                  <a:lnTo>
                    <a:pt x="994666" y="1636652"/>
                  </a:lnTo>
                  <a:lnTo>
                    <a:pt x="1013578" y="1644491"/>
                  </a:lnTo>
                  <a:lnTo>
                    <a:pt x="1040347" y="1646376"/>
                  </a:lnTo>
                  <a:lnTo>
                    <a:pt x="1081999" y="1647189"/>
                  </a:lnTo>
                  <a:lnTo>
                    <a:pt x="1123921" y="1647166"/>
                  </a:lnTo>
                  <a:lnTo>
                    <a:pt x="1177343" y="1645731"/>
                  </a:lnTo>
                  <a:lnTo>
                    <a:pt x="1236621" y="1642745"/>
                  </a:lnTo>
                  <a:lnTo>
                    <a:pt x="1296111" y="1638064"/>
                  </a:lnTo>
                  <a:lnTo>
                    <a:pt x="1350169" y="1631550"/>
                  </a:lnTo>
                  <a:lnTo>
                    <a:pt x="1393149" y="1623060"/>
                  </a:lnTo>
                  <a:lnTo>
                    <a:pt x="1437023" y="1608117"/>
                  </a:lnTo>
                  <a:lnTo>
                    <a:pt x="1487625" y="1566802"/>
                  </a:lnTo>
                  <a:lnTo>
                    <a:pt x="1513481" y="1506418"/>
                  </a:lnTo>
                  <a:lnTo>
                    <a:pt x="1515704" y="1477645"/>
                  </a:lnTo>
                  <a:lnTo>
                    <a:pt x="1515069" y="1427916"/>
                  </a:lnTo>
                  <a:lnTo>
                    <a:pt x="1516339" y="1336039"/>
                  </a:lnTo>
                  <a:lnTo>
                    <a:pt x="1518098" y="1257935"/>
                  </a:lnTo>
                  <a:lnTo>
                    <a:pt x="1519112" y="1209903"/>
                  </a:lnTo>
                  <a:lnTo>
                    <a:pt x="1520182" y="1157299"/>
                  </a:lnTo>
                  <a:lnTo>
                    <a:pt x="1521278" y="1101184"/>
                  </a:lnTo>
                  <a:lnTo>
                    <a:pt x="1522374" y="1042619"/>
                  </a:lnTo>
                  <a:lnTo>
                    <a:pt x="1523443" y="982665"/>
                  </a:lnTo>
                  <a:lnTo>
                    <a:pt x="1524458" y="922385"/>
                  </a:lnTo>
                  <a:lnTo>
                    <a:pt x="1525391" y="862838"/>
                  </a:lnTo>
                  <a:lnTo>
                    <a:pt x="1526217" y="805085"/>
                  </a:lnTo>
                  <a:lnTo>
                    <a:pt x="1526906" y="750189"/>
                  </a:lnTo>
                  <a:lnTo>
                    <a:pt x="1527433" y="699211"/>
                  </a:lnTo>
                  <a:lnTo>
                    <a:pt x="1527771" y="653210"/>
                  </a:lnTo>
                  <a:lnTo>
                    <a:pt x="1527892" y="613250"/>
                  </a:lnTo>
                  <a:lnTo>
                    <a:pt x="1527769" y="580389"/>
                  </a:lnTo>
                  <a:lnTo>
                    <a:pt x="1527017" y="515081"/>
                  </a:lnTo>
                  <a:lnTo>
                    <a:pt x="1525716" y="484946"/>
                  </a:lnTo>
                  <a:lnTo>
                    <a:pt x="1523014" y="475782"/>
                  </a:lnTo>
                  <a:lnTo>
                    <a:pt x="1518056" y="473384"/>
                  </a:lnTo>
                  <a:lnTo>
                    <a:pt x="1509989" y="463550"/>
                  </a:lnTo>
                  <a:lnTo>
                    <a:pt x="1487288" y="423068"/>
                  </a:lnTo>
                  <a:lnTo>
                    <a:pt x="1427439" y="398779"/>
                  </a:lnTo>
                  <a:lnTo>
                    <a:pt x="1385846" y="394634"/>
                  </a:lnTo>
                  <a:lnTo>
                    <a:pt x="1331342" y="392288"/>
                  </a:lnTo>
                  <a:lnTo>
                    <a:pt x="1270276" y="391636"/>
                  </a:lnTo>
                  <a:lnTo>
                    <a:pt x="1208999" y="392571"/>
                  </a:lnTo>
                  <a:lnTo>
                    <a:pt x="1153860" y="394987"/>
                  </a:lnTo>
                  <a:lnTo>
                    <a:pt x="1111209" y="398779"/>
                  </a:lnTo>
                  <a:lnTo>
                    <a:pt x="1070807" y="406558"/>
                  </a:lnTo>
                  <a:lnTo>
                    <a:pt x="1031913" y="431641"/>
                  </a:lnTo>
                  <a:lnTo>
                    <a:pt x="1017229" y="450850"/>
                  </a:lnTo>
                  <a:lnTo>
                    <a:pt x="1005738" y="459272"/>
                  </a:lnTo>
                  <a:lnTo>
                    <a:pt x="985895" y="501609"/>
                  </a:lnTo>
                  <a:lnTo>
                    <a:pt x="982939" y="574039"/>
                  </a:lnTo>
                  <a:lnTo>
                    <a:pt x="981458" y="645600"/>
                  </a:lnTo>
                  <a:lnTo>
                    <a:pt x="980947" y="690657"/>
                  </a:lnTo>
                  <a:lnTo>
                    <a:pt x="980585" y="740686"/>
                  </a:lnTo>
                  <a:lnTo>
                    <a:pt x="980369" y="794779"/>
                  </a:lnTo>
                  <a:lnTo>
                    <a:pt x="980296" y="852026"/>
                  </a:lnTo>
                  <a:lnTo>
                    <a:pt x="980362" y="911519"/>
                  </a:lnTo>
                  <a:lnTo>
                    <a:pt x="980565" y="972350"/>
                  </a:lnTo>
                  <a:lnTo>
                    <a:pt x="980901" y="1033608"/>
                  </a:lnTo>
                  <a:lnTo>
                    <a:pt x="981367" y="1094385"/>
                  </a:lnTo>
                  <a:lnTo>
                    <a:pt x="981961" y="1153773"/>
                  </a:lnTo>
                  <a:lnTo>
                    <a:pt x="982678" y="1210862"/>
                  </a:lnTo>
                  <a:lnTo>
                    <a:pt x="983517" y="1264744"/>
                  </a:lnTo>
                  <a:lnTo>
                    <a:pt x="984473" y="1314510"/>
                  </a:lnTo>
                  <a:lnTo>
                    <a:pt x="985544" y="1359250"/>
                  </a:lnTo>
                  <a:lnTo>
                    <a:pt x="986727" y="1398056"/>
                  </a:lnTo>
                  <a:lnTo>
                    <a:pt x="992855" y="1499575"/>
                  </a:lnTo>
                  <a:lnTo>
                    <a:pt x="1006124" y="1530421"/>
                  </a:lnTo>
                  <a:lnTo>
                    <a:pt x="1015898" y="1525361"/>
                  </a:lnTo>
                  <a:lnTo>
                    <a:pt x="1028659" y="1529080"/>
                  </a:lnTo>
                  <a:lnTo>
                    <a:pt x="1071839" y="1557178"/>
                  </a:lnTo>
                  <a:lnTo>
                    <a:pt x="1134069" y="1570989"/>
                  </a:lnTo>
                  <a:lnTo>
                    <a:pt x="1180404" y="1572220"/>
                  </a:lnTo>
                  <a:lnTo>
                    <a:pt x="1235193" y="1570355"/>
                  </a:lnTo>
                  <a:lnTo>
                    <a:pt x="1289267" y="1565632"/>
                  </a:lnTo>
                  <a:lnTo>
                    <a:pt x="1333459" y="1558289"/>
                  </a:lnTo>
                  <a:lnTo>
                    <a:pt x="1389815" y="1547336"/>
                  </a:lnTo>
                  <a:lnTo>
                    <a:pt x="1422359" y="1512570"/>
                  </a:lnTo>
                  <a:lnTo>
                    <a:pt x="1429503" y="1473457"/>
                  </a:lnTo>
                  <a:lnTo>
                    <a:pt x="1430931" y="1423511"/>
                  </a:lnTo>
                  <a:lnTo>
                    <a:pt x="1430931" y="1366658"/>
                  </a:lnTo>
                  <a:lnTo>
                    <a:pt x="1433789" y="1306830"/>
                  </a:lnTo>
                  <a:lnTo>
                    <a:pt x="1439387" y="1257808"/>
                  </a:lnTo>
                  <a:lnTo>
                    <a:pt x="1446265" y="1207262"/>
                  </a:lnTo>
                  <a:lnTo>
                    <a:pt x="1453265" y="1153667"/>
                  </a:lnTo>
                  <a:lnTo>
                    <a:pt x="1459229" y="1095501"/>
                  </a:lnTo>
                  <a:lnTo>
                    <a:pt x="1462999" y="1031239"/>
                  </a:lnTo>
                  <a:lnTo>
                    <a:pt x="1464289" y="984976"/>
                  </a:lnTo>
                  <a:lnTo>
                    <a:pt x="1464507" y="932596"/>
                  </a:lnTo>
                  <a:lnTo>
                    <a:pt x="1463892" y="876555"/>
                  </a:lnTo>
                  <a:lnTo>
                    <a:pt x="1462681" y="819308"/>
                  </a:lnTo>
                  <a:lnTo>
                    <a:pt x="1461114" y="763312"/>
                  </a:lnTo>
                  <a:lnTo>
                    <a:pt x="1459427" y="711021"/>
                  </a:lnTo>
                  <a:lnTo>
                    <a:pt x="1457859" y="664892"/>
                  </a:lnTo>
                  <a:lnTo>
                    <a:pt x="1456649" y="627379"/>
                  </a:lnTo>
                  <a:lnTo>
                    <a:pt x="1458078" y="576877"/>
                  </a:lnTo>
                  <a:lnTo>
                    <a:pt x="1461411" y="549116"/>
                  </a:lnTo>
                  <a:lnTo>
                    <a:pt x="1462364" y="532546"/>
                  </a:lnTo>
                  <a:lnTo>
                    <a:pt x="1445378" y="496768"/>
                  </a:lnTo>
                  <a:lnTo>
                    <a:pt x="1406643" y="470971"/>
                  </a:lnTo>
                  <a:lnTo>
                    <a:pt x="1330185" y="457835"/>
                  </a:lnTo>
                  <a:lnTo>
                    <a:pt x="1273928" y="455930"/>
                  </a:lnTo>
                  <a:lnTo>
                    <a:pt x="1216956" y="457835"/>
                  </a:lnTo>
                  <a:lnTo>
                    <a:pt x="1169629" y="463550"/>
                  </a:lnTo>
                  <a:lnTo>
                    <a:pt x="1107716" y="480536"/>
                  </a:lnTo>
                  <a:lnTo>
                    <a:pt x="1070569" y="515620"/>
                  </a:lnTo>
                  <a:lnTo>
                    <a:pt x="1060726" y="558958"/>
                  </a:lnTo>
                  <a:lnTo>
                    <a:pt x="1062711" y="595094"/>
                  </a:lnTo>
                  <a:lnTo>
                    <a:pt x="1064219" y="656589"/>
                  </a:lnTo>
                  <a:lnTo>
                    <a:pt x="1064437" y="695003"/>
                  </a:lnTo>
                  <a:lnTo>
                    <a:pt x="1065020" y="740002"/>
                  </a:lnTo>
                  <a:lnTo>
                    <a:pt x="1065865" y="790363"/>
                  </a:lnTo>
                  <a:lnTo>
                    <a:pt x="1066867" y="844863"/>
                  </a:lnTo>
                  <a:lnTo>
                    <a:pt x="1067921" y="902280"/>
                  </a:lnTo>
                  <a:lnTo>
                    <a:pt x="1068922" y="961389"/>
                  </a:lnTo>
                  <a:lnTo>
                    <a:pt x="1069767" y="1020970"/>
                  </a:lnTo>
                  <a:lnTo>
                    <a:pt x="1070351" y="1079797"/>
                  </a:lnTo>
                  <a:lnTo>
                    <a:pt x="1070569" y="1136650"/>
                  </a:lnTo>
                  <a:lnTo>
                    <a:pt x="1070940" y="1188881"/>
                  </a:lnTo>
                  <a:lnTo>
                    <a:pt x="1071859" y="1244213"/>
                  </a:lnTo>
                  <a:lnTo>
                    <a:pt x="1073038" y="1301482"/>
                  </a:lnTo>
                  <a:lnTo>
                    <a:pt x="1074186" y="1359519"/>
                  </a:lnTo>
                  <a:lnTo>
                    <a:pt x="1075014" y="1417161"/>
                  </a:lnTo>
                  <a:lnTo>
                    <a:pt x="1075232" y="1473240"/>
                  </a:lnTo>
                  <a:lnTo>
                    <a:pt x="1074551" y="1526592"/>
                  </a:lnTo>
                  <a:lnTo>
                    <a:pt x="1072682" y="1576049"/>
                  </a:lnTo>
                  <a:lnTo>
                    <a:pt x="1069334" y="1620447"/>
                  </a:lnTo>
                  <a:lnTo>
                    <a:pt x="1064219" y="1658620"/>
                  </a:lnTo>
                  <a:lnTo>
                    <a:pt x="1049141" y="1716552"/>
                  </a:lnTo>
                  <a:lnTo>
                    <a:pt x="1028943" y="1756013"/>
                  </a:lnTo>
                  <a:lnTo>
                    <a:pt x="977087" y="1805614"/>
                  </a:lnTo>
                  <a:lnTo>
                    <a:pt x="910608" y="1857216"/>
                  </a:lnTo>
                  <a:lnTo>
                    <a:pt x="872290" y="1879917"/>
                  </a:lnTo>
                  <a:lnTo>
                    <a:pt x="823256" y="1897380"/>
                  </a:lnTo>
                  <a:lnTo>
                    <a:pt x="754339" y="1910080"/>
                  </a:lnTo>
                  <a:lnTo>
                    <a:pt x="712887" y="1914060"/>
                  </a:lnTo>
                  <a:lnTo>
                    <a:pt x="663648" y="1916149"/>
                  </a:lnTo>
                  <a:lnTo>
                    <a:pt x="608806" y="1916806"/>
                  </a:lnTo>
                  <a:lnTo>
                    <a:pt x="550546" y="1916490"/>
                  </a:lnTo>
                  <a:lnTo>
                    <a:pt x="491053" y="1915663"/>
                  </a:lnTo>
                  <a:lnTo>
                    <a:pt x="432511" y="1914783"/>
                  </a:lnTo>
                  <a:lnTo>
                    <a:pt x="377105" y="1914311"/>
                  </a:lnTo>
                  <a:lnTo>
                    <a:pt x="327019" y="1914707"/>
                  </a:lnTo>
                  <a:lnTo>
                    <a:pt x="284439" y="1916430"/>
                  </a:lnTo>
                  <a:lnTo>
                    <a:pt x="208913" y="1920378"/>
                  </a:lnTo>
                  <a:lnTo>
                    <a:pt x="150771" y="1924208"/>
                  </a:lnTo>
                  <a:lnTo>
                    <a:pt x="105488" y="1933039"/>
                  </a:lnTo>
                  <a:lnTo>
                    <a:pt x="68539" y="1951989"/>
                  </a:lnTo>
                  <a:lnTo>
                    <a:pt x="21866" y="2006917"/>
                  </a:lnTo>
                  <a:lnTo>
                    <a:pt x="11032" y="2052002"/>
                  </a:lnTo>
                  <a:lnTo>
                    <a:pt x="3769" y="2120900"/>
                  </a:lnTo>
                  <a:lnTo>
                    <a:pt x="984" y="2170011"/>
                  </a:lnTo>
                  <a:lnTo>
                    <a:pt x="0" y="2220345"/>
                  </a:lnTo>
                  <a:lnTo>
                    <a:pt x="436" y="2271722"/>
                  </a:lnTo>
                  <a:lnTo>
                    <a:pt x="1917" y="2323966"/>
                  </a:lnTo>
                  <a:lnTo>
                    <a:pt x="4065" y="2376899"/>
                  </a:lnTo>
                  <a:lnTo>
                    <a:pt x="6501" y="2430343"/>
                  </a:lnTo>
                  <a:lnTo>
                    <a:pt x="8849" y="2484120"/>
                  </a:lnTo>
                </a:path>
              </a:pathLst>
            </a:custGeom>
            <a:ln w="50800">
              <a:solidFill>
                <a:srgbClr val="7F00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48689" y="4826000"/>
              <a:ext cx="152400" cy="156210"/>
            </a:xfrm>
            <a:custGeom>
              <a:avLst/>
              <a:gdLst/>
              <a:ahLst/>
              <a:cxnLst/>
              <a:rect l="l" t="t" r="r" b="b"/>
              <a:pathLst>
                <a:path w="152400" h="156210">
                  <a:moveTo>
                    <a:pt x="152400" y="0"/>
                  </a:moveTo>
                  <a:lnTo>
                    <a:pt x="0" y="6350"/>
                  </a:lnTo>
                  <a:lnTo>
                    <a:pt x="82550" y="15621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7F0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00870" y="1835210"/>
            <a:ext cx="2807970" cy="497840"/>
          </a:xfrm>
          <a:prstGeom prst="rect">
            <a:avLst/>
          </a:prstGeom>
          <a:solidFill>
            <a:srgbClr val="282833"/>
          </a:solidFill>
        </p:spPr>
        <p:txBody>
          <a:bodyPr vert="horz" wrap="square" lIns="0" tIns="53340" rIns="0" bIns="0" rtlCol="0">
            <a:spAutoFit/>
          </a:bodyPr>
          <a:lstStyle/>
          <a:p>
            <a:pPr marL="14604">
              <a:lnSpc>
                <a:spcPct val="100000"/>
              </a:lnSpc>
              <a:spcBef>
                <a:spcPts val="420"/>
              </a:spcBef>
              <a:tabLst>
                <a:tab pos="280035" algn="l"/>
                <a:tab pos="890905" algn="l"/>
                <a:tab pos="1259205" algn="l"/>
                <a:tab pos="1627505" algn="l"/>
                <a:tab pos="1995805" algn="l"/>
                <a:tab pos="2350135" algn="l"/>
              </a:tabLst>
            </a:pPr>
            <a:r>
              <a:rPr sz="1650" spc="5" dirty="0">
                <a:solidFill>
                  <a:srgbClr val="00CC66"/>
                </a:solidFill>
                <a:latin typeface="Arial"/>
                <a:cs typeface="Arial"/>
              </a:rPr>
              <a:t>1	</a:t>
            </a:r>
            <a:r>
              <a:rPr sz="1650" spc="5" dirty="0">
                <a:solidFill>
                  <a:srgbClr val="608EFC"/>
                </a:solidFill>
                <a:latin typeface="Arial"/>
                <a:cs typeface="Arial"/>
              </a:rPr>
              <a:t>2 </a:t>
            </a:r>
            <a:r>
              <a:rPr sz="1650" spc="70" dirty="0">
                <a:solidFill>
                  <a:srgbClr val="608EFC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7F007F"/>
                </a:solidFill>
                <a:latin typeface="Arial"/>
                <a:cs typeface="Arial"/>
              </a:rPr>
              <a:t>3	</a:t>
            </a:r>
            <a:r>
              <a:rPr sz="1650" spc="5" dirty="0">
                <a:solidFill>
                  <a:srgbClr val="FF0000"/>
                </a:solidFill>
                <a:latin typeface="Arial"/>
                <a:cs typeface="Arial"/>
              </a:rPr>
              <a:t>4	5	6	7	8</a:t>
            </a:r>
            <a:r>
              <a:rPr sz="1650" spc="-8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FF0000"/>
                </a:solidFill>
                <a:latin typeface="Arial"/>
                <a:cs typeface="Arial"/>
              </a:rPr>
              <a:t>….</a:t>
            </a:r>
            <a:endParaRPr sz="165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038090" y="1680209"/>
            <a:ext cx="2447290" cy="53149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1650" spc="-10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một số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trường</a:t>
            </a:r>
            <a:r>
              <a:rPr sz="165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hợp,  vòng lặp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thể là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vô</a:t>
            </a:r>
            <a:r>
              <a:rPr sz="165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hạn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36" name="object 36"/>
          <p:cNvGrpSpPr/>
          <p:nvPr/>
        </p:nvGrpSpPr>
        <p:grpSpPr>
          <a:xfrm>
            <a:off x="4264659" y="1936750"/>
            <a:ext cx="571500" cy="152400"/>
            <a:chOff x="4264659" y="1936750"/>
            <a:chExt cx="571500" cy="152400"/>
          </a:xfrm>
        </p:grpSpPr>
        <p:sp>
          <p:nvSpPr>
            <p:cNvPr id="37" name="object 37"/>
            <p:cNvSpPr/>
            <p:nvPr/>
          </p:nvSpPr>
          <p:spPr>
            <a:xfrm>
              <a:off x="4406899" y="2012950"/>
              <a:ext cx="403860" cy="3810"/>
            </a:xfrm>
            <a:custGeom>
              <a:avLst/>
              <a:gdLst/>
              <a:ahLst/>
              <a:cxnLst/>
              <a:rect l="l" t="t" r="r" b="b"/>
              <a:pathLst>
                <a:path w="403860" h="3810">
                  <a:moveTo>
                    <a:pt x="-25400" y="1904"/>
                  </a:moveTo>
                  <a:lnTo>
                    <a:pt x="429259" y="1904"/>
                  </a:lnTo>
                </a:path>
              </a:pathLst>
            </a:custGeom>
            <a:ln w="5461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264659" y="19367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4929"/>
                  </a:lnTo>
                  <a:lnTo>
                    <a:pt x="151129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53109"/>
            <a:ext cx="7411720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80" dirty="0"/>
              <a:t>1.1.3</a:t>
            </a:r>
            <a:r>
              <a:rPr sz="3150" spc="-210" dirty="0"/>
              <a:t> </a:t>
            </a:r>
            <a:r>
              <a:rPr sz="3150" spc="-60" dirty="0"/>
              <a:t>Các</a:t>
            </a:r>
            <a:r>
              <a:rPr sz="3150" spc="-204" dirty="0"/>
              <a:t> </a:t>
            </a:r>
            <a:r>
              <a:rPr sz="3150" spc="-85" dirty="0"/>
              <a:t>nguyên</a:t>
            </a:r>
            <a:r>
              <a:rPr sz="3150" spc="-204" dirty="0"/>
              <a:t> </a:t>
            </a:r>
            <a:r>
              <a:rPr sz="3150" spc="-75" dirty="0"/>
              <a:t>nhân</a:t>
            </a:r>
            <a:r>
              <a:rPr sz="3150" spc="-200" dirty="0"/>
              <a:t> </a:t>
            </a:r>
            <a:r>
              <a:rPr sz="3150" spc="-65" dirty="0"/>
              <a:t>gây</a:t>
            </a:r>
            <a:r>
              <a:rPr sz="3150" spc="-204" dirty="0"/>
              <a:t> </a:t>
            </a:r>
            <a:r>
              <a:rPr sz="3150" spc="-50" dirty="0"/>
              <a:t>ra</a:t>
            </a:r>
            <a:r>
              <a:rPr sz="3150" spc="-195" dirty="0"/>
              <a:t> </a:t>
            </a:r>
            <a:r>
              <a:rPr sz="3150" spc="-65" dirty="0"/>
              <a:t>lỗi</a:t>
            </a:r>
            <a:r>
              <a:rPr sz="3150" spc="-215" dirty="0"/>
              <a:t> </a:t>
            </a:r>
            <a:r>
              <a:rPr sz="3150" spc="-75" dirty="0"/>
              <a:t>phần</a:t>
            </a:r>
            <a:r>
              <a:rPr sz="3150" spc="-195" dirty="0"/>
              <a:t> </a:t>
            </a:r>
            <a:r>
              <a:rPr sz="3150" spc="-65" dirty="0"/>
              <a:t>mềm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35940" y="1495298"/>
            <a:ext cx="5260340" cy="477520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5. Lỗi mã</a:t>
            </a:r>
            <a:r>
              <a:rPr sz="1800" b="1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hóa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950"/>
              </a:spcBef>
              <a:buClr>
                <a:srgbClr val="92A199"/>
              </a:buClr>
              <a:buSzPct val="86111"/>
              <a:buChar char="-"/>
              <a:tabLst>
                <a:tab pos="151130" algn="l"/>
              </a:tabLst>
            </a:pP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logic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960"/>
              </a:spcBef>
              <a:buClr>
                <a:srgbClr val="92A199"/>
              </a:buClr>
              <a:buSzPct val="86111"/>
              <a:buChar char="-"/>
              <a:tabLst>
                <a:tab pos="151130" algn="l"/>
              </a:tabLst>
            </a:pP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cú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pháp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960"/>
              </a:spcBef>
              <a:buClr>
                <a:srgbClr val="92A199"/>
              </a:buClr>
              <a:buSzPct val="86111"/>
              <a:buChar char="-"/>
              <a:tabLst>
                <a:tab pos="151130" algn="l"/>
              </a:tabLst>
            </a:pP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thời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gian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chạy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6. Không 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tuân theo </a:t>
            </a: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tài liệu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cấu 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trúc</a:t>
            </a:r>
            <a:r>
              <a:rPr sz="1800" b="1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code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960"/>
              </a:spcBef>
              <a:buClr>
                <a:srgbClr val="92A199"/>
              </a:buClr>
              <a:buSzPct val="86111"/>
              <a:buChar char="-"/>
              <a:tabLst>
                <a:tab pos="151130" algn="l"/>
              </a:tabLst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tuân theo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các chuẩn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tài liệu</a:t>
            </a:r>
            <a:r>
              <a:rPr sz="18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(templates…)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950"/>
              </a:spcBef>
              <a:buClr>
                <a:srgbClr val="92A199"/>
              </a:buClr>
              <a:buSzPct val="86111"/>
              <a:buChar char="-"/>
              <a:tabLst>
                <a:tab pos="151130" algn="l"/>
              </a:tabLst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tuân theo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các cấu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trúc </a:t>
            </a:r>
            <a:r>
              <a:rPr sz="1800" spc="20" dirty="0">
                <a:solidFill>
                  <a:srgbClr val="282833"/>
                </a:solidFill>
                <a:latin typeface="Arial"/>
                <a:cs typeface="Arial"/>
              </a:rPr>
              <a:t>mã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hóa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7. 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Rút </a:t>
            </a: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ngắn </a:t>
            </a:r>
            <a:r>
              <a:rPr sz="1800" b="1" spc="15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1800" b="1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1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960"/>
              </a:spcBef>
              <a:buClr>
                <a:srgbClr val="92A199"/>
              </a:buClr>
              <a:buSzPct val="86111"/>
              <a:buChar char="-"/>
              <a:tabLst>
                <a:tab pos="151130" algn="l"/>
              </a:tabLst>
            </a:pP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Do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áp lực về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thời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gian,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tiến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độ hoàn thành dự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án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960"/>
              </a:spcBef>
              <a:buClr>
                <a:srgbClr val="92A199"/>
              </a:buClr>
              <a:buSzPct val="86111"/>
              <a:buChar char="-"/>
              <a:tabLst>
                <a:tab pos="151130" algn="l"/>
              </a:tabLst>
            </a:pP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kế hoạch kiểm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không đầy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đủ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960"/>
              </a:spcBef>
              <a:buClr>
                <a:srgbClr val="92A199"/>
              </a:buClr>
              <a:buSzPct val="86111"/>
              <a:buChar char="-"/>
              <a:tabLst>
                <a:tab pos="151130" algn="l"/>
              </a:tabLst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Không báo cáo đầy đủ các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1800">
              <a:latin typeface="Arial"/>
              <a:cs typeface="Arial"/>
            </a:endParaRPr>
          </a:p>
          <a:p>
            <a:pPr marL="151130" indent="-138430">
              <a:lnSpc>
                <a:spcPct val="100000"/>
              </a:lnSpc>
              <a:spcBef>
                <a:spcPts val="950"/>
              </a:spcBef>
              <a:buClr>
                <a:srgbClr val="92A199"/>
              </a:buClr>
              <a:buSzPct val="86111"/>
              <a:buChar char="-"/>
              <a:tabLst>
                <a:tab pos="151130" algn="l"/>
              </a:tabLst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Báo cáo không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chính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xác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4150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Đường </a:t>
            </a:r>
            <a:r>
              <a:rPr spc="-70" dirty="0"/>
              <a:t>thi</a:t>
            </a:r>
            <a:r>
              <a:rPr spc="-380" dirty="0"/>
              <a:t> </a:t>
            </a:r>
            <a:r>
              <a:rPr spc="-80" dirty="0"/>
              <a:t>hành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8064500" cy="366649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-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 dù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hết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toàn bộ các đường thi</a:t>
            </a:r>
            <a:r>
              <a:rPr sz="2400" spc="409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hành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42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vẫn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thể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phát hiện những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đường thi hành cần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(chưa) được hiện thực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Vd:</a:t>
            </a:r>
            <a:endParaRPr sz="2400">
              <a:latin typeface="Arial"/>
              <a:cs typeface="Arial"/>
            </a:endParaRPr>
          </a:p>
          <a:p>
            <a:pPr marL="469900" marR="4646930">
              <a:lnSpc>
                <a:spcPts val="4300"/>
              </a:lnSpc>
              <a:spcBef>
                <a:spcPts val="37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if (a&gt;0) doIsGreater();  if (a==0)</a:t>
            </a:r>
            <a:r>
              <a:rPr sz="24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dolsEqual();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//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xửlý trường hợp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 &lt; 0 -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if (a&lt;0)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dolsLess();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41502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Đường </a:t>
            </a:r>
            <a:r>
              <a:rPr spc="-70" dirty="0"/>
              <a:t>thi</a:t>
            </a:r>
            <a:r>
              <a:rPr spc="-380" dirty="0"/>
              <a:t> </a:t>
            </a:r>
            <a:r>
              <a:rPr spc="-80" dirty="0"/>
              <a:t>hành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4500" cy="3486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đường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hành đã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đúng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nhưng vẫn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bị lỗi khi dùng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thật.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Vd:</a:t>
            </a:r>
            <a:endParaRPr sz="2400">
              <a:latin typeface="Arial"/>
              <a:cs typeface="Arial"/>
            </a:endParaRPr>
          </a:p>
          <a:p>
            <a:pPr marL="286385" marR="4654550">
              <a:lnSpc>
                <a:spcPct val="149000"/>
              </a:lnSpc>
              <a:spcBef>
                <a:spcPts val="5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int phanso(int a, int b)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{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return a/b;</a:t>
            </a:r>
            <a:endParaRPr sz="24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420"/>
              </a:spcBef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Chạy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đúng với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mọi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trừ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b=0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199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Đồ </a:t>
            </a:r>
            <a:r>
              <a:rPr spc="-70" dirty="0"/>
              <a:t>thị lưu</a:t>
            </a:r>
            <a:r>
              <a:rPr spc="-520" dirty="0"/>
              <a:t> </a:t>
            </a:r>
            <a:r>
              <a:rPr spc="-85" dirty="0"/>
              <a:t>trình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6394450" cy="4937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300"/>
              </a:lnSpc>
              <a:spcBef>
                <a:spcPts val="10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phương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pháp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thuật giải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Mô tả 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cấu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trúc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điều khiển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phổ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dụng:</a:t>
            </a:r>
            <a:endParaRPr sz="2400">
              <a:latin typeface="Arial"/>
              <a:cs typeface="Arial"/>
            </a:endParaRPr>
          </a:p>
          <a:p>
            <a:pPr marL="12700" marR="4443095">
              <a:lnSpc>
                <a:spcPct val="149200"/>
              </a:lnSpc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Câu lệnh  If…then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If…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hen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…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el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se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While…do  Do…while  For…  Switch…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1997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Đồ </a:t>
            </a:r>
            <a:r>
              <a:rPr spc="-70" dirty="0"/>
              <a:t>thị lưu</a:t>
            </a:r>
            <a:r>
              <a:rPr spc="-520" dirty="0"/>
              <a:t> </a:t>
            </a:r>
            <a:r>
              <a:rPr spc="-85" dirty="0"/>
              <a:t>trình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5805170" cy="11176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For(biểu thức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biểu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thức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biểu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thức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3)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{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Khối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lệnh}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29184" y="2818129"/>
            <a:ext cx="2818807" cy="30289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4589" y="1931670"/>
            <a:ext cx="2653665" cy="27235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1699260">
              <a:lnSpc>
                <a:spcPct val="100800"/>
              </a:lnSpc>
              <a:spcBef>
                <a:spcPts val="85"/>
              </a:spcBef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Read</a:t>
            </a:r>
            <a:r>
              <a:rPr sz="2200" spc="-2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A 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Read</a:t>
            </a:r>
            <a:r>
              <a:rPr sz="2200" spc="-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IF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A &lt; 0</a:t>
            </a:r>
            <a:r>
              <a:rPr sz="2200" spc="-3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THEN</a:t>
            </a:r>
            <a:endParaRPr sz="2200">
              <a:latin typeface="Arial"/>
              <a:cs typeface="Arial"/>
            </a:endParaRPr>
          </a:p>
          <a:p>
            <a:pPr marL="12700" marR="20320" indent="388620">
              <a:lnSpc>
                <a:spcPts val="2660"/>
              </a:lnSpc>
              <a:spcBef>
                <a:spcPts val="95"/>
              </a:spcBef>
              <a:tabLst>
                <a:tab pos="1132205" algn="l"/>
              </a:tabLst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Print	“A</a:t>
            </a:r>
            <a:r>
              <a:rPr sz="2200" spc="-2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negative” 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ENDIF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2560"/>
              </a:lnSpc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IF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B &lt; 0</a:t>
            </a:r>
            <a:r>
              <a:rPr sz="22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THEN</a:t>
            </a:r>
            <a:endParaRPr sz="2200">
              <a:latin typeface="Arial"/>
              <a:cs typeface="Arial"/>
            </a:endParaRPr>
          </a:p>
          <a:p>
            <a:pPr marL="12700" marR="5080" indent="388620">
              <a:lnSpc>
                <a:spcPct val="100000"/>
              </a:lnSpc>
              <a:spcBef>
                <a:spcPts val="20"/>
              </a:spcBef>
              <a:tabLst>
                <a:tab pos="1132205" algn="l"/>
              </a:tabLst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Print	“B</a:t>
            </a:r>
            <a:r>
              <a:rPr sz="22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negative” 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ENDIF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687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Ví dụ</a:t>
            </a:r>
            <a:r>
              <a:rPr spc="-445" dirty="0"/>
              <a:t> </a:t>
            </a:r>
            <a:r>
              <a:rPr spc="-55" dirty="0"/>
              <a:t>1: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949950" y="3672840"/>
            <a:ext cx="151130" cy="709930"/>
            <a:chOff x="5949950" y="3672840"/>
            <a:chExt cx="151130" cy="709930"/>
          </a:xfrm>
        </p:grpSpPr>
        <p:sp>
          <p:nvSpPr>
            <p:cNvPr id="5" name="object 5"/>
            <p:cNvSpPr/>
            <p:nvPr/>
          </p:nvSpPr>
          <p:spPr>
            <a:xfrm>
              <a:off x="6024880" y="3698240"/>
              <a:ext cx="0" cy="542290"/>
            </a:xfrm>
            <a:custGeom>
              <a:avLst/>
              <a:gdLst/>
              <a:ahLst/>
              <a:cxnLst/>
              <a:rect l="l" t="t" r="r" b="b"/>
              <a:pathLst>
                <a:path h="542289">
                  <a:moveTo>
                    <a:pt x="0" y="0"/>
                  </a:moveTo>
                  <a:lnTo>
                    <a:pt x="0" y="54229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949950" y="4230370"/>
              <a:ext cx="151130" cy="152400"/>
            </a:xfrm>
            <a:custGeom>
              <a:avLst/>
              <a:gdLst/>
              <a:ahLst/>
              <a:cxnLst/>
              <a:rect l="l" t="t" r="r" b="b"/>
              <a:pathLst>
                <a:path w="151129" h="152400">
                  <a:moveTo>
                    <a:pt x="151129" y="0"/>
                  </a:moveTo>
                  <a:lnTo>
                    <a:pt x="0" y="0"/>
                  </a:lnTo>
                  <a:lnTo>
                    <a:pt x="74929" y="152399"/>
                  </a:lnTo>
                  <a:lnTo>
                    <a:pt x="151129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676900" y="4387850"/>
            <a:ext cx="732790" cy="48514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600"/>
              </a:spcBef>
            </a:pPr>
            <a:r>
              <a:rPr sz="2200" i="1" dirty="0">
                <a:latin typeface="Arial"/>
                <a:cs typeface="Arial"/>
              </a:rPr>
              <a:t>End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52770" y="3681729"/>
            <a:ext cx="33909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No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202554" y="2009139"/>
            <a:ext cx="504825" cy="152400"/>
            <a:chOff x="5202554" y="2009139"/>
            <a:chExt cx="504825" cy="152400"/>
          </a:xfrm>
        </p:grpSpPr>
        <p:sp>
          <p:nvSpPr>
            <p:cNvPr id="10" name="object 10"/>
            <p:cNvSpPr/>
            <p:nvPr/>
          </p:nvSpPr>
          <p:spPr>
            <a:xfrm>
              <a:off x="5228589" y="2084704"/>
              <a:ext cx="361950" cy="0"/>
            </a:xfrm>
            <a:custGeom>
              <a:avLst/>
              <a:gdLst/>
              <a:ahLst/>
              <a:cxnLst/>
              <a:rect l="l" t="t" r="r" b="b"/>
              <a:pathLst>
                <a:path w="361950">
                  <a:moveTo>
                    <a:pt x="0" y="0"/>
                  </a:moveTo>
                  <a:lnTo>
                    <a:pt x="361950" y="0"/>
                  </a:lnTo>
                </a:path>
              </a:pathLst>
            </a:custGeom>
            <a:ln w="52069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554979" y="200913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74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495800" y="1856739"/>
            <a:ext cx="732790" cy="483870"/>
          </a:xfrm>
          <a:prstGeom prst="rect">
            <a:avLst/>
          </a:prstGeom>
          <a:solidFill>
            <a:srgbClr val="D8DDE3"/>
          </a:solidFill>
          <a:ln w="12579">
            <a:solidFill>
              <a:srgbClr val="282833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590"/>
              </a:spcBef>
            </a:pPr>
            <a:r>
              <a:rPr sz="2200" spc="-5" dirty="0">
                <a:latin typeface="Arial"/>
                <a:cs typeface="Arial"/>
              </a:rPr>
              <a:t>Read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679440" y="1711960"/>
            <a:ext cx="1648460" cy="1108710"/>
            <a:chOff x="5679440" y="1711960"/>
            <a:chExt cx="1648460" cy="1108710"/>
          </a:xfrm>
        </p:grpSpPr>
        <p:sp>
          <p:nvSpPr>
            <p:cNvPr id="14" name="object 14"/>
            <p:cNvSpPr/>
            <p:nvPr/>
          </p:nvSpPr>
          <p:spPr>
            <a:xfrm>
              <a:off x="7251700" y="2355850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400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75500" y="259969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73470" y="2744470"/>
              <a:ext cx="1084580" cy="0"/>
            </a:xfrm>
            <a:custGeom>
              <a:avLst/>
              <a:gdLst/>
              <a:ahLst/>
              <a:cxnLst/>
              <a:rect l="l" t="t" r="r" b="b"/>
              <a:pathLst>
                <a:path w="1084579">
                  <a:moveTo>
                    <a:pt x="108457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031230" y="26682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96000" y="2067560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727190" y="19913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85790" y="1718310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60" h="735330">
                  <a:moveTo>
                    <a:pt x="0" y="367029"/>
                  </a:moveTo>
                  <a:lnTo>
                    <a:pt x="354330" y="0"/>
                  </a:lnTo>
                  <a:lnTo>
                    <a:pt x="708660" y="367029"/>
                  </a:lnTo>
                  <a:lnTo>
                    <a:pt x="354330" y="735329"/>
                  </a:lnTo>
                  <a:lnTo>
                    <a:pt x="0" y="367029"/>
                  </a:lnTo>
                  <a:close/>
                </a:path>
                <a:path w="708660" h="735330">
                  <a:moveTo>
                    <a:pt x="0" y="0"/>
                  </a:moveTo>
                  <a:lnTo>
                    <a:pt x="0" y="0"/>
                  </a:lnTo>
                </a:path>
                <a:path w="708660" h="735330">
                  <a:moveTo>
                    <a:pt x="708660" y="735329"/>
                  </a:moveTo>
                  <a:lnTo>
                    <a:pt x="708660" y="73532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879590" y="1844039"/>
            <a:ext cx="732790" cy="48514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600"/>
              </a:spcBef>
            </a:pPr>
            <a:r>
              <a:rPr sz="2200" dirty="0">
                <a:latin typeface="Arial"/>
                <a:cs typeface="Arial"/>
              </a:rPr>
              <a:t>Print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08979" y="1742440"/>
            <a:ext cx="949960" cy="496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2130">
              <a:lnSpc>
                <a:spcPts val="1855"/>
              </a:lnSpc>
              <a:spcBef>
                <a:spcPts val="100"/>
              </a:spcBef>
            </a:pPr>
            <a:r>
              <a:rPr sz="1850" b="1" spc="-105" dirty="0">
                <a:latin typeface="Arial"/>
                <a:cs typeface="Arial"/>
              </a:rPr>
              <a:t>Y</a:t>
            </a:r>
            <a:r>
              <a:rPr sz="1850" b="1" spc="-5" dirty="0">
                <a:latin typeface="Arial"/>
                <a:cs typeface="Arial"/>
              </a:rPr>
              <a:t>es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sz="1850" b="1" spc="-10" dirty="0">
                <a:latin typeface="Arial"/>
                <a:cs typeface="Arial"/>
              </a:rPr>
              <a:t>A&lt;0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970270" y="2397760"/>
            <a:ext cx="152400" cy="709930"/>
            <a:chOff x="5970270" y="2397760"/>
            <a:chExt cx="152400" cy="709930"/>
          </a:xfrm>
        </p:grpSpPr>
        <p:sp>
          <p:nvSpPr>
            <p:cNvPr id="24" name="object 24"/>
            <p:cNvSpPr/>
            <p:nvPr/>
          </p:nvSpPr>
          <p:spPr>
            <a:xfrm>
              <a:off x="6046470" y="2423160"/>
              <a:ext cx="0" cy="542290"/>
            </a:xfrm>
            <a:custGeom>
              <a:avLst/>
              <a:gdLst/>
              <a:ahLst/>
              <a:cxnLst/>
              <a:rect l="l" t="t" r="r" b="b"/>
              <a:pathLst>
                <a:path h="542289">
                  <a:moveTo>
                    <a:pt x="0" y="0"/>
                  </a:moveTo>
                  <a:lnTo>
                    <a:pt x="0" y="54228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970270" y="295529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678170" y="2334259"/>
            <a:ext cx="33845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" dirty="0">
                <a:latin typeface="Arial"/>
                <a:cs typeface="Arial"/>
              </a:rPr>
              <a:t>N</a:t>
            </a:r>
            <a:r>
              <a:rPr sz="1850" b="1" dirty="0">
                <a:latin typeface="Arial"/>
                <a:cs typeface="Arial"/>
              </a:rPr>
              <a:t>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679440" y="3055620"/>
            <a:ext cx="1939289" cy="970280"/>
            <a:chOff x="5679440" y="3055620"/>
            <a:chExt cx="1939289" cy="970280"/>
          </a:xfrm>
        </p:grpSpPr>
        <p:sp>
          <p:nvSpPr>
            <p:cNvPr id="28" name="object 28"/>
            <p:cNvSpPr/>
            <p:nvPr/>
          </p:nvSpPr>
          <p:spPr>
            <a:xfrm>
              <a:off x="5685790" y="3061970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60" h="735329">
                  <a:moveTo>
                    <a:pt x="0" y="368300"/>
                  </a:moveTo>
                  <a:lnTo>
                    <a:pt x="354330" y="0"/>
                  </a:lnTo>
                  <a:lnTo>
                    <a:pt x="708660" y="368300"/>
                  </a:lnTo>
                  <a:lnTo>
                    <a:pt x="354330" y="735329"/>
                  </a:lnTo>
                  <a:lnTo>
                    <a:pt x="0" y="368300"/>
                  </a:lnTo>
                  <a:close/>
                </a:path>
                <a:path w="708660" h="735329">
                  <a:moveTo>
                    <a:pt x="0" y="0"/>
                  </a:moveTo>
                  <a:lnTo>
                    <a:pt x="0" y="0"/>
                  </a:lnTo>
                </a:path>
                <a:path w="708660" h="735329">
                  <a:moveTo>
                    <a:pt x="708660" y="735329"/>
                  </a:moveTo>
                  <a:lnTo>
                    <a:pt x="708660" y="73532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31380" y="3630930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29">
                  <a:moveTo>
                    <a:pt x="0" y="0"/>
                  </a:moveTo>
                  <a:lnTo>
                    <a:pt x="0" y="25273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746240" y="3335019"/>
              <a:ext cx="561340" cy="690880"/>
            </a:xfrm>
            <a:custGeom>
              <a:avLst/>
              <a:gdLst/>
              <a:ahLst/>
              <a:cxnLst/>
              <a:rect l="l" t="t" r="r" b="b"/>
              <a:pathLst>
                <a:path w="561340" h="690879">
                  <a:moveTo>
                    <a:pt x="152400" y="76200"/>
                  </a:moveTo>
                  <a:lnTo>
                    <a:pt x="0" y="0"/>
                  </a:lnTo>
                  <a:lnTo>
                    <a:pt x="0" y="152400"/>
                  </a:lnTo>
                  <a:lnTo>
                    <a:pt x="152400" y="76200"/>
                  </a:lnTo>
                  <a:close/>
                </a:path>
                <a:path w="561340" h="690879">
                  <a:moveTo>
                    <a:pt x="561340" y="538480"/>
                  </a:moveTo>
                  <a:lnTo>
                    <a:pt x="408940" y="538480"/>
                  </a:lnTo>
                  <a:lnTo>
                    <a:pt x="485140" y="690880"/>
                  </a:lnTo>
                  <a:lnTo>
                    <a:pt x="561340" y="53848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879590" y="3187700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90" h="485139">
                  <a:moveTo>
                    <a:pt x="0" y="0"/>
                  </a:moveTo>
                  <a:lnTo>
                    <a:pt x="732789" y="0"/>
                  </a:lnTo>
                  <a:lnTo>
                    <a:pt x="73278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90" h="485139">
                  <a:moveTo>
                    <a:pt x="0" y="0"/>
                  </a:moveTo>
                  <a:lnTo>
                    <a:pt x="0" y="0"/>
                  </a:lnTo>
                </a:path>
                <a:path w="732790" h="485139">
                  <a:moveTo>
                    <a:pt x="732789" y="485139"/>
                  </a:moveTo>
                  <a:lnTo>
                    <a:pt x="73278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879590" y="3187700"/>
            <a:ext cx="732790" cy="48514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78105">
              <a:lnSpc>
                <a:spcPct val="100000"/>
              </a:lnSpc>
              <a:spcBef>
                <a:spcPts val="600"/>
              </a:spcBef>
            </a:pPr>
            <a:r>
              <a:rPr sz="2200" dirty="0">
                <a:latin typeface="Arial"/>
                <a:cs typeface="Arial"/>
              </a:rPr>
              <a:t>Print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010909" y="3943350"/>
            <a:ext cx="1226820" cy="152400"/>
            <a:chOff x="6010909" y="3943350"/>
            <a:chExt cx="1226820" cy="152400"/>
          </a:xfrm>
        </p:grpSpPr>
        <p:sp>
          <p:nvSpPr>
            <p:cNvPr id="34" name="object 34"/>
            <p:cNvSpPr/>
            <p:nvPr/>
          </p:nvSpPr>
          <p:spPr>
            <a:xfrm>
              <a:off x="6153149" y="4019550"/>
              <a:ext cx="1084580" cy="0"/>
            </a:xfrm>
            <a:custGeom>
              <a:avLst/>
              <a:gdLst/>
              <a:ahLst/>
              <a:cxnLst/>
              <a:rect l="l" t="t" r="r" b="b"/>
              <a:pathLst>
                <a:path w="1084579">
                  <a:moveTo>
                    <a:pt x="108457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010909" y="39433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808979" y="3089909"/>
            <a:ext cx="924560" cy="49403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 marR="5080" indent="274320">
              <a:lnSpc>
                <a:spcPct val="66200"/>
              </a:lnSpc>
              <a:spcBef>
                <a:spcPts val="850"/>
              </a:spcBef>
              <a:tabLst>
                <a:tab pos="506095" algn="l"/>
              </a:tabLst>
            </a:pPr>
            <a:r>
              <a:rPr sz="1850" u="heavy" dirty="0">
                <a:uFill>
                  <a:solidFill>
                    <a:srgbClr val="00CC66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50" b="1" u="heavy" spc="-105" dirty="0">
                <a:uFill>
                  <a:solidFill>
                    <a:srgbClr val="00CC66"/>
                  </a:solidFill>
                </a:uFill>
                <a:latin typeface="Arial"/>
                <a:cs typeface="Arial"/>
              </a:rPr>
              <a:t>Y</a:t>
            </a:r>
            <a:r>
              <a:rPr sz="1850" b="1" u="heavy" spc="-5" dirty="0">
                <a:uFill>
                  <a:solidFill>
                    <a:srgbClr val="00CC66"/>
                  </a:solidFill>
                </a:uFill>
                <a:latin typeface="Arial"/>
                <a:cs typeface="Arial"/>
              </a:rPr>
              <a:t>es </a:t>
            </a:r>
            <a:r>
              <a:rPr sz="1850" b="1" spc="-5" dirty="0">
                <a:latin typeface="Arial"/>
                <a:cs typeface="Arial"/>
              </a:rPr>
              <a:t> </a:t>
            </a:r>
            <a:r>
              <a:rPr sz="1850" b="1" spc="-10" dirty="0">
                <a:latin typeface="Arial"/>
                <a:cs typeface="Arial"/>
              </a:rPr>
              <a:t>B&lt;0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709929"/>
            <a:ext cx="2938145" cy="433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solidFill>
                  <a:srgbClr val="D1523B"/>
                </a:solidFill>
                <a:latin typeface="Arial"/>
                <a:cs typeface="Arial"/>
              </a:rPr>
              <a:t>Ví dụ</a:t>
            </a:r>
            <a:r>
              <a:rPr sz="4000" spc="-370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4000" dirty="0">
                <a:solidFill>
                  <a:srgbClr val="D1523B"/>
                </a:solidFill>
                <a:latin typeface="Arial"/>
                <a:cs typeface="Arial"/>
              </a:rPr>
              <a:t>2</a:t>
            </a:r>
            <a:endParaRPr sz="4000">
              <a:latin typeface="Arial"/>
              <a:cs typeface="Arial"/>
            </a:endParaRPr>
          </a:p>
          <a:p>
            <a:pPr marL="230504" marR="238125">
              <a:lnSpc>
                <a:spcPct val="153200"/>
              </a:lnSpc>
              <a:spcBef>
                <a:spcPts val="670"/>
              </a:spcBef>
            </a:pPr>
            <a:r>
              <a:rPr sz="1550" spc="-10" dirty="0">
                <a:solidFill>
                  <a:srgbClr val="282833"/>
                </a:solidFill>
                <a:latin typeface="Arial"/>
                <a:cs typeface="Arial"/>
              </a:rPr>
              <a:t>Wait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for card to be inserted  IF card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is a valid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card</a:t>
            </a:r>
            <a:r>
              <a:rPr sz="155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THEN</a:t>
            </a:r>
            <a:endParaRPr sz="1550">
              <a:latin typeface="Arial"/>
              <a:cs typeface="Arial"/>
            </a:endParaRPr>
          </a:p>
          <a:p>
            <a:pPr marL="550545">
              <a:lnSpc>
                <a:spcPct val="100000"/>
              </a:lnSpc>
              <a:spcBef>
                <a:spcPts val="990"/>
              </a:spcBef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display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“Enter PIN</a:t>
            </a:r>
            <a:r>
              <a:rPr sz="155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number”</a:t>
            </a:r>
            <a:endParaRPr sz="1550">
              <a:latin typeface="Arial"/>
              <a:cs typeface="Arial"/>
            </a:endParaRPr>
          </a:p>
          <a:p>
            <a:pPr marL="925194" marR="468630" indent="-374650">
              <a:lnSpc>
                <a:spcPct val="153200"/>
              </a:lnSpc>
            </a:pP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IF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PIN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is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valid </a:t>
            </a:r>
            <a:r>
              <a:rPr sz="1550" spc="-10" dirty="0">
                <a:solidFill>
                  <a:srgbClr val="282833"/>
                </a:solidFill>
                <a:latin typeface="Arial"/>
                <a:cs typeface="Arial"/>
              </a:rPr>
              <a:t>THEN 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select</a:t>
            </a:r>
            <a:r>
              <a:rPr sz="155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transaction</a:t>
            </a:r>
            <a:endParaRPr sz="1550">
              <a:latin typeface="Arial"/>
              <a:cs typeface="Arial"/>
            </a:endParaRPr>
          </a:p>
          <a:p>
            <a:pPr marL="925194" marR="264160" indent="-374650">
              <a:lnSpc>
                <a:spcPts val="2850"/>
              </a:lnSpc>
              <a:spcBef>
                <a:spcPts val="250"/>
              </a:spcBef>
            </a:pP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ELSE (otherwise) 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display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“PIN</a:t>
            </a:r>
            <a:r>
              <a:rPr sz="155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invalid”</a:t>
            </a:r>
            <a:endParaRPr sz="1550">
              <a:latin typeface="Arial"/>
              <a:cs typeface="Arial"/>
            </a:endParaRPr>
          </a:p>
          <a:p>
            <a:pPr marL="550545" marR="1169670" indent="-320040">
              <a:lnSpc>
                <a:spcPts val="2850"/>
              </a:lnSpc>
            </a:pP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ELSE</a:t>
            </a:r>
            <a:r>
              <a:rPr sz="155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(otherwise)  reject</a:t>
            </a:r>
            <a:r>
              <a:rPr sz="155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card</a:t>
            </a:r>
            <a:endParaRPr sz="1550">
              <a:latin typeface="Arial"/>
              <a:cs typeface="Arial"/>
            </a:endParaRPr>
          </a:p>
          <a:p>
            <a:pPr marL="230504">
              <a:lnSpc>
                <a:spcPct val="100000"/>
              </a:lnSpc>
              <a:spcBef>
                <a:spcPts val="730"/>
              </a:spcBef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End</a:t>
            </a:r>
            <a:endParaRPr sz="1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54380" y="5510529"/>
            <a:ext cx="247459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10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cầu: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Vẽ đồ thị lưu</a:t>
            </a:r>
            <a:r>
              <a:rPr sz="155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trình.</a:t>
            </a:r>
            <a:endParaRPr sz="15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973059" y="566547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0"/>
                </a:moveTo>
                <a:lnTo>
                  <a:pt x="0" y="0"/>
                </a:lnTo>
                <a:lnTo>
                  <a:pt x="74930" y="152399"/>
                </a:lnTo>
                <a:lnTo>
                  <a:pt x="152400" y="0"/>
                </a:lnTo>
                <a:close/>
              </a:path>
            </a:pathLst>
          </a:custGeom>
          <a:solidFill>
            <a:srgbClr val="00C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18400" y="5817870"/>
            <a:ext cx="1049020" cy="66421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165100" rIns="0" bIns="0" rtlCol="0">
            <a:spAutoFit/>
          </a:bodyPr>
          <a:lstStyle/>
          <a:p>
            <a:pPr marL="274320">
              <a:lnSpc>
                <a:spcPct val="100000"/>
              </a:lnSpc>
              <a:spcBef>
                <a:spcPts val="1300"/>
              </a:spcBef>
            </a:pPr>
            <a:r>
              <a:rPr sz="2200" dirty="0">
                <a:latin typeface="Arial"/>
                <a:cs typeface="Arial"/>
              </a:rPr>
              <a:t>End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103109" y="3350259"/>
            <a:ext cx="415290" cy="152400"/>
            <a:chOff x="7103109" y="3350259"/>
            <a:chExt cx="415290" cy="152400"/>
          </a:xfrm>
        </p:grpSpPr>
        <p:sp>
          <p:nvSpPr>
            <p:cNvPr id="7" name="object 7"/>
            <p:cNvSpPr/>
            <p:nvPr/>
          </p:nvSpPr>
          <p:spPr>
            <a:xfrm>
              <a:off x="7128509" y="3426459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65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65999" y="335025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7512110" y="3036630"/>
          <a:ext cx="1123314" cy="2645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4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850">
                <a:tc gridSpan="2"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78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Select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99060" marB="0">
                    <a:lnL w="12700">
                      <a:solidFill>
                        <a:srgbClr val="282833"/>
                      </a:solidFill>
                      <a:prstDash val="solid"/>
                    </a:lnL>
                    <a:lnR w="12700">
                      <a:solidFill>
                        <a:srgbClr val="282833"/>
                      </a:solidFill>
                      <a:prstDash val="solid"/>
                    </a:lnR>
                    <a:lnT w="12700">
                      <a:solidFill>
                        <a:srgbClr val="282833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99">
                <a:tc>
                  <a:txBody>
                    <a:bodyPr/>
                    <a:lstStyle/>
                    <a:p>
                      <a:pPr marL="96520">
                        <a:lnSpc>
                          <a:spcPts val="2530"/>
                        </a:lnSpc>
                      </a:pPr>
                      <a:r>
                        <a:rPr sz="2200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an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282833"/>
                      </a:solidFill>
                      <a:prstDash val="solid"/>
                    </a:lnL>
                    <a:lnR w="53975">
                      <a:solidFill>
                        <a:srgbClr val="00CC66"/>
                      </a:solidFill>
                      <a:prstDash val="solid"/>
                    </a:lnR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7625">
                        <a:lnSpc>
                          <a:spcPts val="253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s...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CC66"/>
                      </a:solidFill>
                      <a:prstDash val="solid"/>
                    </a:lnL>
                    <a:lnR w="12700">
                      <a:solidFill>
                        <a:srgbClr val="282833"/>
                      </a:solidFill>
                      <a:prstDash val="solid"/>
                    </a:lnR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2760">
                <a:tc>
                  <a:txBody>
                    <a:bodyPr/>
                    <a:lstStyle/>
                    <a:p>
                      <a:pPr marR="48895"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CC66"/>
                      </a:solidFill>
                      <a:prstDash val="solid"/>
                    </a:lnR>
                    <a:lnT w="12700">
                      <a:solidFill>
                        <a:srgbClr val="2828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CC66"/>
                      </a:solidFill>
                      <a:prstDash val="solid"/>
                    </a:lnL>
                    <a:lnT w="12700">
                      <a:solidFill>
                        <a:srgbClr val="28283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10" name="object 10"/>
          <p:cNvGrpSpPr/>
          <p:nvPr/>
        </p:nvGrpSpPr>
        <p:grpSpPr>
          <a:xfrm>
            <a:off x="6586219" y="5139690"/>
            <a:ext cx="152400" cy="801370"/>
            <a:chOff x="6586219" y="5139690"/>
            <a:chExt cx="152400" cy="801370"/>
          </a:xfrm>
        </p:grpSpPr>
        <p:sp>
          <p:nvSpPr>
            <p:cNvPr id="11" name="object 11"/>
            <p:cNvSpPr/>
            <p:nvPr/>
          </p:nvSpPr>
          <p:spPr>
            <a:xfrm>
              <a:off x="6662419" y="5165090"/>
              <a:ext cx="0" cy="633730"/>
            </a:xfrm>
            <a:custGeom>
              <a:avLst/>
              <a:gdLst/>
              <a:ahLst/>
              <a:cxnLst/>
              <a:rect l="l" t="t" r="r" b="b"/>
              <a:pathLst>
                <a:path h="633729">
                  <a:moveTo>
                    <a:pt x="0" y="0"/>
                  </a:moveTo>
                  <a:lnTo>
                    <a:pt x="0" y="63373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86219" y="57886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5073650" y="2004060"/>
            <a:ext cx="1005840" cy="4306570"/>
            <a:chOff x="5073650" y="2004060"/>
            <a:chExt cx="1005840" cy="4306570"/>
          </a:xfrm>
        </p:grpSpPr>
        <p:sp>
          <p:nvSpPr>
            <p:cNvPr id="14" name="object 14"/>
            <p:cNvSpPr/>
            <p:nvPr/>
          </p:nvSpPr>
          <p:spPr>
            <a:xfrm>
              <a:off x="5149850" y="3749039"/>
              <a:ext cx="0" cy="2419350"/>
            </a:xfrm>
            <a:custGeom>
              <a:avLst/>
              <a:gdLst/>
              <a:ahLst/>
              <a:cxnLst/>
              <a:rect l="l" t="t" r="r" b="b"/>
              <a:pathLst>
                <a:path h="2419350">
                  <a:moveTo>
                    <a:pt x="0" y="0"/>
                  </a:moveTo>
                  <a:lnTo>
                    <a:pt x="0" y="241935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073650" y="615823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04509" y="2080260"/>
              <a:ext cx="332740" cy="0"/>
            </a:xfrm>
            <a:custGeom>
              <a:avLst/>
              <a:gdLst/>
              <a:ahLst/>
              <a:cxnLst/>
              <a:rect l="l" t="t" r="r" b="b"/>
              <a:pathLst>
                <a:path w="332739">
                  <a:moveTo>
                    <a:pt x="0" y="0"/>
                  </a:moveTo>
                  <a:lnTo>
                    <a:pt x="332739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927089" y="20040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079490" y="1672589"/>
            <a:ext cx="1049020" cy="869950"/>
          </a:xfrm>
          <a:prstGeom prst="rect">
            <a:avLst/>
          </a:prstGeom>
          <a:solidFill>
            <a:srgbClr val="D8DDE3"/>
          </a:solidFill>
          <a:ln w="12579">
            <a:solidFill>
              <a:srgbClr val="282833"/>
            </a:solidFill>
          </a:ln>
        </p:spPr>
        <p:txBody>
          <a:bodyPr vert="horz" wrap="square" lIns="0" tIns="95885" rIns="0" bIns="0" rtlCol="0">
            <a:spAutoFit/>
          </a:bodyPr>
          <a:lstStyle/>
          <a:p>
            <a:pPr marL="71755" marR="57785" indent="-7620">
              <a:lnSpc>
                <a:spcPct val="100800"/>
              </a:lnSpc>
              <a:spcBef>
                <a:spcPts val="755"/>
              </a:spcBef>
            </a:pPr>
            <a:r>
              <a:rPr sz="2200" spc="-5" dirty="0">
                <a:latin typeface="Arial"/>
                <a:cs typeface="Arial"/>
              </a:rPr>
              <a:t>D</a:t>
            </a:r>
            <a:r>
              <a:rPr sz="2200" spc="5" dirty="0">
                <a:latin typeface="Arial"/>
                <a:cs typeface="Arial"/>
              </a:rPr>
              <a:t>i</a:t>
            </a:r>
            <a:r>
              <a:rPr sz="2200" dirty="0">
                <a:latin typeface="Arial"/>
                <a:cs typeface="Arial"/>
              </a:rPr>
              <a:t>s</a:t>
            </a:r>
            <a:r>
              <a:rPr sz="2200" spc="-5" dirty="0">
                <a:latin typeface="Arial"/>
                <a:cs typeface="Arial"/>
              </a:rPr>
              <a:t>play  </a:t>
            </a:r>
            <a:r>
              <a:rPr sz="2200" spc="-20" dirty="0">
                <a:latin typeface="Arial"/>
                <a:cs typeface="Arial"/>
              </a:rPr>
              <a:t>“Enter..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1490" y="1649729"/>
            <a:ext cx="43053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5" dirty="0">
                <a:latin typeface="Arial"/>
                <a:cs typeface="Arial"/>
              </a:rPr>
              <a:t>Y</a:t>
            </a:r>
            <a:r>
              <a:rPr sz="1850" b="1" spc="-5" dirty="0">
                <a:latin typeface="Arial"/>
                <a:cs typeface="Arial"/>
              </a:rPr>
              <a:t>es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066029" y="2517139"/>
            <a:ext cx="152400" cy="525780"/>
            <a:chOff x="5066029" y="2517139"/>
            <a:chExt cx="152400" cy="525780"/>
          </a:xfrm>
        </p:grpSpPr>
        <p:sp>
          <p:nvSpPr>
            <p:cNvPr id="21" name="object 21"/>
            <p:cNvSpPr/>
            <p:nvPr/>
          </p:nvSpPr>
          <p:spPr>
            <a:xfrm>
              <a:off x="5142229" y="2542539"/>
              <a:ext cx="0" cy="358140"/>
            </a:xfrm>
            <a:custGeom>
              <a:avLst/>
              <a:gdLst/>
              <a:ahLst/>
              <a:cxnLst/>
              <a:rect l="l" t="t" r="r" b="b"/>
              <a:pathLst>
                <a:path h="358139">
                  <a:moveTo>
                    <a:pt x="0" y="0"/>
                  </a:moveTo>
                  <a:lnTo>
                    <a:pt x="0" y="35813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066029" y="289051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6073200" y="2542539"/>
            <a:ext cx="1167130" cy="1751330"/>
            <a:chOff x="6073200" y="2542539"/>
            <a:chExt cx="1167130" cy="1751330"/>
          </a:xfrm>
        </p:grpSpPr>
        <p:sp>
          <p:nvSpPr>
            <p:cNvPr id="24" name="object 24"/>
            <p:cNvSpPr/>
            <p:nvPr/>
          </p:nvSpPr>
          <p:spPr>
            <a:xfrm>
              <a:off x="6663689" y="2542539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0"/>
                  </a:moveTo>
                  <a:lnTo>
                    <a:pt x="0" y="23876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587489" y="277113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79489" y="2924809"/>
              <a:ext cx="1154430" cy="1018540"/>
            </a:xfrm>
            <a:custGeom>
              <a:avLst/>
              <a:gdLst/>
              <a:ahLst/>
              <a:cxnLst/>
              <a:rect l="l" t="t" r="r" b="b"/>
              <a:pathLst>
                <a:path w="1154429" h="1018539">
                  <a:moveTo>
                    <a:pt x="576580" y="0"/>
                  </a:moveTo>
                  <a:lnTo>
                    <a:pt x="0" y="508000"/>
                  </a:lnTo>
                  <a:lnTo>
                    <a:pt x="576580" y="1018539"/>
                  </a:lnTo>
                  <a:lnTo>
                    <a:pt x="1154430" y="508000"/>
                  </a:lnTo>
                  <a:lnTo>
                    <a:pt x="576580" y="0"/>
                  </a:lnTo>
                  <a:close/>
                </a:path>
              </a:pathLst>
            </a:custGeom>
            <a:solidFill>
              <a:srgbClr val="D8D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079489" y="2924809"/>
              <a:ext cx="1154430" cy="1018540"/>
            </a:xfrm>
            <a:custGeom>
              <a:avLst/>
              <a:gdLst/>
              <a:ahLst/>
              <a:cxnLst/>
              <a:rect l="l" t="t" r="r" b="b"/>
              <a:pathLst>
                <a:path w="1154429" h="1018539">
                  <a:moveTo>
                    <a:pt x="0" y="508000"/>
                  </a:moveTo>
                  <a:lnTo>
                    <a:pt x="576580" y="0"/>
                  </a:lnTo>
                  <a:lnTo>
                    <a:pt x="1154430" y="508000"/>
                  </a:lnTo>
                  <a:lnTo>
                    <a:pt x="576580" y="1018539"/>
                  </a:lnTo>
                  <a:lnTo>
                    <a:pt x="0" y="508000"/>
                  </a:lnTo>
                  <a:close/>
                </a:path>
                <a:path w="1154429" h="1018539">
                  <a:moveTo>
                    <a:pt x="0" y="0"/>
                  </a:moveTo>
                  <a:lnTo>
                    <a:pt x="0" y="0"/>
                  </a:lnTo>
                </a:path>
                <a:path w="1154429" h="1018539">
                  <a:moveTo>
                    <a:pt x="1154430" y="1018539"/>
                  </a:moveTo>
                  <a:lnTo>
                    <a:pt x="1154430" y="10185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663689" y="3912869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0"/>
                  </a:moveTo>
                  <a:lnTo>
                    <a:pt x="0" y="23875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587489" y="41414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39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00650" y="2574290"/>
            <a:ext cx="33909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No</a:t>
            </a:r>
            <a:endParaRPr sz="18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554220" y="3042920"/>
            <a:ext cx="1049020" cy="869950"/>
          </a:xfrm>
          <a:custGeom>
            <a:avLst/>
            <a:gdLst/>
            <a:ahLst/>
            <a:cxnLst/>
            <a:rect l="l" t="t" r="r" b="b"/>
            <a:pathLst>
              <a:path w="1049020" h="869950">
                <a:moveTo>
                  <a:pt x="0" y="0"/>
                </a:moveTo>
                <a:lnTo>
                  <a:pt x="1049019" y="0"/>
                </a:lnTo>
                <a:lnTo>
                  <a:pt x="1049019" y="869949"/>
                </a:lnTo>
                <a:lnTo>
                  <a:pt x="0" y="869949"/>
                </a:lnTo>
                <a:lnTo>
                  <a:pt x="0" y="0"/>
                </a:lnTo>
                <a:close/>
              </a:path>
              <a:path w="1049020" h="869950">
                <a:moveTo>
                  <a:pt x="0" y="0"/>
                </a:moveTo>
                <a:lnTo>
                  <a:pt x="0" y="0"/>
                </a:lnTo>
              </a:path>
              <a:path w="1049020" h="869950">
                <a:moveTo>
                  <a:pt x="1049019" y="869949"/>
                </a:moveTo>
                <a:lnTo>
                  <a:pt x="1049019" y="869949"/>
                </a:lnTo>
              </a:path>
            </a:pathLst>
          </a:custGeom>
          <a:ln w="12579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4669790" y="3128009"/>
            <a:ext cx="819150" cy="7004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37160" marR="5080" indent="-124460">
              <a:lnSpc>
                <a:spcPct val="100800"/>
              </a:lnSpc>
              <a:spcBef>
                <a:spcPts val="85"/>
              </a:spcBef>
            </a:pPr>
            <a:r>
              <a:rPr sz="2200" spc="-5" dirty="0">
                <a:latin typeface="Arial"/>
                <a:cs typeface="Arial"/>
              </a:rPr>
              <a:t>Reje</a:t>
            </a:r>
            <a:r>
              <a:rPr sz="2200" dirty="0">
                <a:latin typeface="Arial"/>
                <a:cs typeface="Arial"/>
              </a:rPr>
              <a:t>ct  card</a:t>
            </a:r>
            <a:endParaRPr sz="2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184900" y="4293870"/>
            <a:ext cx="1049020" cy="871219"/>
          </a:xfrm>
          <a:prstGeom prst="rect">
            <a:avLst/>
          </a:prstGeom>
          <a:solidFill>
            <a:srgbClr val="D8DDE3"/>
          </a:solidFill>
          <a:ln w="12579">
            <a:solidFill>
              <a:srgbClr val="282833"/>
            </a:solidFill>
          </a:ln>
        </p:spPr>
        <p:txBody>
          <a:bodyPr vert="horz" wrap="square" lIns="0" tIns="100330" rIns="0" bIns="0" rtlCol="0">
            <a:spAutoFit/>
          </a:bodyPr>
          <a:lstStyle/>
          <a:p>
            <a:pPr marL="17145" marR="11430" indent="46990">
              <a:lnSpc>
                <a:spcPct val="100000"/>
              </a:lnSpc>
              <a:spcBef>
                <a:spcPts val="790"/>
              </a:spcBef>
            </a:pPr>
            <a:r>
              <a:rPr sz="2200" spc="-5" dirty="0">
                <a:latin typeface="Arial"/>
                <a:cs typeface="Arial"/>
              </a:rPr>
              <a:t>Display  </a:t>
            </a:r>
            <a:r>
              <a:rPr sz="2200" dirty="0">
                <a:latin typeface="Arial"/>
                <a:cs typeface="Arial"/>
              </a:rPr>
              <a:t>“PIN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343650" y="3139440"/>
            <a:ext cx="1122680" cy="94869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45720" marR="30480" indent="-7620">
              <a:lnSpc>
                <a:spcPts val="2210"/>
              </a:lnSpc>
              <a:spcBef>
                <a:spcPts val="180"/>
              </a:spcBef>
            </a:pPr>
            <a:r>
              <a:rPr sz="1850" b="1" spc="-25" dirty="0">
                <a:latin typeface="Arial"/>
                <a:cs typeface="Arial"/>
              </a:rPr>
              <a:t>Valid </a:t>
            </a:r>
            <a:r>
              <a:rPr sz="2775" b="1" spc="-60" baseline="15015" dirty="0">
                <a:latin typeface="Arial"/>
                <a:cs typeface="Arial"/>
              </a:rPr>
              <a:t>Yes  </a:t>
            </a:r>
            <a:r>
              <a:rPr sz="1850" b="1" spc="-5" dirty="0">
                <a:latin typeface="Arial"/>
                <a:cs typeface="Arial"/>
              </a:rPr>
              <a:t>PIN?</a:t>
            </a:r>
            <a:endParaRPr sz="1850">
              <a:latin typeface="Arial"/>
              <a:cs typeface="Arial"/>
            </a:endParaRPr>
          </a:p>
          <a:p>
            <a:pPr marL="410845">
              <a:lnSpc>
                <a:spcPct val="100000"/>
              </a:lnSpc>
              <a:spcBef>
                <a:spcPts val="550"/>
              </a:spcBef>
            </a:pPr>
            <a:r>
              <a:rPr sz="1850" b="1" dirty="0">
                <a:latin typeface="Arial"/>
                <a:cs typeface="Arial"/>
              </a:rPr>
              <a:t>No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6662419" y="5882640"/>
            <a:ext cx="855980" cy="152400"/>
            <a:chOff x="6662419" y="5882640"/>
            <a:chExt cx="855980" cy="152400"/>
          </a:xfrm>
        </p:grpSpPr>
        <p:sp>
          <p:nvSpPr>
            <p:cNvPr id="36" name="object 36"/>
            <p:cNvSpPr/>
            <p:nvPr/>
          </p:nvSpPr>
          <p:spPr>
            <a:xfrm>
              <a:off x="6662419" y="5958840"/>
              <a:ext cx="713740" cy="0"/>
            </a:xfrm>
            <a:custGeom>
              <a:avLst/>
              <a:gdLst/>
              <a:ahLst/>
              <a:cxnLst/>
              <a:rect l="l" t="t" r="r" b="b"/>
              <a:pathLst>
                <a:path w="713740">
                  <a:moveTo>
                    <a:pt x="0" y="0"/>
                  </a:moveTo>
                  <a:lnTo>
                    <a:pt x="713739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65999" y="588264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4547930" y="1196339"/>
            <a:ext cx="2970530" cy="5190490"/>
            <a:chOff x="4547930" y="1196339"/>
            <a:chExt cx="2970530" cy="5190490"/>
          </a:xfrm>
        </p:grpSpPr>
        <p:sp>
          <p:nvSpPr>
            <p:cNvPr id="39" name="object 39"/>
            <p:cNvSpPr/>
            <p:nvPr/>
          </p:nvSpPr>
          <p:spPr>
            <a:xfrm>
              <a:off x="5149849" y="6310630"/>
              <a:ext cx="2226310" cy="0"/>
            </a:xfrm>
            <a:custGeom>
              <a:avLst/>
              <a:gdLst/>
              <a:ahLst/>
              <a:cxnLst/>
              <a:rect l="l" t="t" r="r" b="b"/>
              <a:pathLst>
                <a:path w="2226309">
                  <a:moveTo>
                    <a:pt x="0" y="0"/>
                  </a:moveTo>
                  <a:lnTo>
                    <a:pt x="2226309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65999" y="623443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29529" y="1196339"/>
              <a:ext cx="0" cy="219710"/>
            </a:xfrm>
            <a:custGeom>
              <a:avLst/>
              <a:gdLst/>
              <a:ahLst/>
              <a:cxnLst/>
              <a:rect l="l" t="t" r="r" b="b"/>
              <a:pathLst>
                <a:path h="219709">
                  <a:moveTo>
                    <a:pt x="0" y="0"/>
                  </a:moveTo>
                  <a:lnTo>
                    <a:pt x="0" y="21971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053329" y="140588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554219" y="1558289"/>
              <a:ext cx="1155700" cy="1018540"/>
            </a:xfrm>
            <a:custGeom>
              <a:avLst/>
              <a:gdLst/>
              <a:ahLst/>
              <a:cxnLst/>
              <a:rect l="l" t="t" r="r" b="b"/>
              <a:pathLst>
                <a:path w="1155700" h="1018539">
                  <a:moveTo>
                    <a:pt x="577850" y="0"/>
                  </a:moveTo>
                  <a:lnTo>
                    <a:pt x="0" y="509270"/>
                  </a:lnTo>
                  <a:lnTo>
                    <a:pt x="577850" y="1018539"/>
                  </a:lnTo>
                  <a:lnTo>
                    <a:pt x="1155700" y="509270"/>
                  </a:lnTo>
                  <a:lnTo>
                    <a:pt x="577850" y="0"/>
                  </a:lnTo>
                  <a:close/>
                </a:path>
              </a:pathLst>
            </a:custGeom>
            <a:solidFill>
              <a:srgbClr val="D8D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554219" y="1558289"/>
              <a:ext cx="1155700" cy="1018540"/>
            </a:xfrm>
            <a:custGeom>
              <a:avLst/>
              <a:gdLst/>
              <a:ahLst/>
              <a:cxnLst/>
              <a:rect l="l" t="t" r="r" b="b"/>
              <a:pathLst>
                <a:path w="1155700" h="1018539">
                  <a:moveTo>
                    <a:pt x="0" y="509270"/>
                  </a:moveTo>
                  <a:lnTo>
                    <a:pt x="577850" y="0"/>
                  </a:lnTo>
                  <a:lnTo>
                    <a:pt x="1155700" y="509270"/>
                  </a:lnTo>
                  <a:lnTo>
                    <a:pt x="577850" y="1018539"/>
                  </a:lnTo>
                  <a:lnTo>
                    <a:pt x="0" y="509270"/>
                  </a:lnTo>
                  <a:close/>
                </a:path>
                <a:path w="1155700" h="1018539">
                  <a:moveTo>
                    <a:pt x="0" y="0"/>
                  </a:moveTo>
                  <a:lnTo>
                    <a:pt x="0" y="0"/>
                  </a:lnTo>
                </a:path>
                <a:path w="1155700" h="1018539">
                  <a:moveTo>
                    <a:pt x="1155700" y="1018539"/>
                  </a:moveTo>
                  <a:lnTo>
                    <a:pt x="1155700" y="10185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4799329" y="1772920"/>
            <a:ext cx="665480" cy="588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5720">
              <a:lnSpc>
                <a:spcPct val="100000"/>
              </a:lnSpc>
              <a:spcBef>
                <a:spcPts val="100"/>
              </a:spcBef>
            </a:pPr>
            <a:r>
              <a:rPr sz="1850" b="1" spc="-25" dirty="0">
                <a:latin typeface="Arial"/>
                <a:cs typeface="Arial"/>
              </a:rPr>
              <a:t>Valid  </a:t>
            </a:r>
            <a:r>
              <a:rPr sz="1850" b="1" spc="-5" dirty="0">
                <a:latin typeface="Arial"/>
                <a:cs typeface="Arial"/>
              </a:rPr>
              <a:t>card?</a:t>
            </a:r>
            <a:endParaRPr sz="1850">
              <a:latin typeface="Arial"/>
              <a:cs typeface="Arial"/>
            </a:endParaRPr>
          </a:p>
        </p:txBody>
      </p: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4554220" y="532130"/>
            <a:ext cx="1049020" cy="664210"/>
          </a:xfrm>
          <a:prstGeom prst="rect">
            <a:avLst/>
          </a:prstGeom>
          <a:solidFill>
            <a:srgbClr val="D8DDE3"/>
          </a:solidFill>
          <a:ln w="12579">
            <a:solidFill>
              <a:srgbClr val="282833"/>
            </a:solidFill>
          </a:ln>
        </p:spPr>
        <p:txBody>
          <a:bodyPr vert="horz" wrap="square" lIns="0" tIns="165100" rIns="0" bIns="0" rtlCol="0">
            <a:spAutoFit/>
          </a:bodyPr>
          <a:lstStyle/>
          <a:p>
            <a:pPr marL="249554">
              <a:lnSpc>
                <a:spcPct val="100000"/>
              </a:lnSpc>
              <a:spcBef>
                <a:spcPts val="1300"/>
              </a:spcBef>
            </a:pPr>
            <a:r>
              <a:rPr sz="2200" spc="-25" dirty="0">
                <a:solidFill>
                  <a:srgbClr val="000000"/>
                </a:solidFill>
              </a:rPr>
              <a:t>Wait</a:t>
            </a:r>
            <a:endParaRPr sz="220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687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Ví dụ</a:t>
            </a:r>
            <a:r>
              <a:rPr spc="-445" dirty="0"/>
              <a:t> </a:t>
            </a:r>
            <a:r>
              <a:rPr spc="-55" dirty="0"/>
              <a:t>3: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4380" y="1479550"/>
            <a:ext cx="3305810" cy="25533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100"/>
              </a:spcBef>
            </a:pP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Wait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to number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be</a:t>
            </a:r>
            <a:r>
              <a:rPr sz="20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entered  Enter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number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WHILE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n&gt;0</a:t>
            </a:r>
            <a:endParaRPr sz="20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409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Do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doIsGreater</a:t>
            </a:r>
            <a:endParaRPr sz="2000">
              <a:latin typeface="Arial"/>
              <a:cs typeface="Arial"/>
            </a:endParaRPr>
          </a:p>
          <a:p>
            <a:pPr marL="12700" marR="611505">
              <a:lnSpc>
                <a:spcPct val="116700"/>
              </a:lnSpc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IF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n=0 THEN</a:t>
            </a:r>
            <a:r>
              <a:rPr sz="2000" spc="-1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dolsEqual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ELSE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dolsLess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End.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4380" y="4457700"/>
            <a:ext cx="350837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Yêu cầu: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Vẽ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đồ thị lưu</a:t>
            </a:r>
            <a:r>
              <a:rPr sz="2200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10" dirty="0">
                <a:solidFill>
                  <a:srgbClr val="282833"/>
                </a:solidFill>
                <a:latin typeface="Arial"/>
                <a:cs typeface="Arial"/>
              </a:rPr>
              <a:t>trình.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616065" y="2079625"/>
            <a:ext cx="1245870" cy="762000"/>
            <a:chOff x="6616065" y="2079625"/>
            <a:chExt cx="1245870" cy="762000"/>
          </a:xfrm>
        </p:grpSpPr>
        <p:sp>
          <p:nvSpPr>
            <p:cNvPr id="6" name="object 6"/>
            <p:cNvSpPr/>
            <p:nvPr/>
          </p:nvSpPr>
          <p:spPr>
            <a:xfrm>
              <a:off x="6629400" y="2092959"/>
              <a:ext cx="1219200" cy="735330"/>
            </a:xfrm>
            <a:custGeom>
              <a:avLst/>
              <a:gdLst/>
              <a:ahLst/>
              <a:cxnLst/>
              <a:rect l="l" t="t" r="r" b="b"/>
              <a:pathLst>
                <a:path w="1219200" h="735330">
                  <a:moveTo>
                    <a:pt x="609600" y="0"/>
                  </a:moveTo>
                  <a:lnTo>
                    <a:pt x="0" y="367029"/>
                  </a:lnTo>
                  <a:lnTo>
                    <a:pt x="609600" y="735329"/>
                  </a:lnTo>
                  <a:lnTo>
                    <a:pt x="1219200" y="367029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8D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29400" y="2092959"/>
              <a:ext cx="1219200" cy="735330"/>
            </a:xfrm>
            <a:custGeom>
              <a:avLst/>
              <a:gdLst/>
              <a:ahLst/>
              <a:cxnLst/>
              <a:rect l="l" t="t" r="r" b="b"/>
              <a:pathLst>
                <a:path w="1219200" h="735330">
                  <a:moveTo>
                    <a:pt x="0" y="367029"/>
                  </a:moveTo>
                  <a:lnTo>
                    <a:pt x="609600" y="0"/>
                  </a:lnTo>
                  <a:lnTo>
                    <a:pt x="1219200" y="367029"/>
                  </a:lnTo>
                  <a:lnTo>
                    <a:pt x="609600" y="735329"/>
                  </a:lnTo>
                  <a:lnTo>
                    <a:pt x="0" y="367029"/>
                  </a:lnTo>
                  <a:close/>
                </a:path>
                <a:path w="1219200" h="735330">
                  <a:moveTo>
                    <a:pt x="0" y="0"/>
                  </a:moveTo>
                  <a:lnTo>
                    <a:pt x="0" y="0"/>
                  </a:lnTo>
                </a:path>
                <a:path w="1219200" h="735330">
                  <a:moveTo>
                    <a:pt x="1219200" y="735329"/>
                  </a:moveTo>
                  <a:lnTo>
                    <a:pt x="1219200" y="735329"/>
                  </a:lnTo>
                </a:path>
              </a:pathLst>
            </a:custGeom>
            <a:ln w="26236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477000" y="3121660"/>
            <a:ext cx="1524000" cy="60960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166370">
              <a:lnSpc>
                <a:spcPct val="100000"/>
              </a:lnSpc>
              <a:spcBef>
                <a:spcPts val="132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dolsGreater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4982845" y="3819525"/>
            <a:ext cx="1169670" cy="772160"/>
            <a:chOff x="4982845" y="3819525"/>
            <a:chExt cx="1169670" cy="772160"/>
          </a:xfrm>
        </p:grpSpPr>
        <p:sp>
          <p:nvSpPr>
            <p:cNvPr id="10" name="object 10"/>
            <p:cNvSpPr/>
            <p:nvPr/>
          </p:nvSpPr>
          <p:spPr>
            <a:xfrm>
              <a:off x="4996180" y="3832859"/>
              <a:ext cx="1143000" cy="745490"/>
            </a:xfrm>
            <a:custGeom>
              <a:avLst/>
              <a:gdLst/>
              <a:ahLst/>
              <a:cxnLst/>
              <a:rect l="l" t="t" r="r" b="b"/>
              <a:pathLst>
                <a:path w="1143000" h="745489">
                  <a:moveTo>
                    <a:pt x="571500" y="0"/>
                  </a:moveTo>
                  <a:lnTo>
                    <a:pt x="0" y="372109"/>
                  </a:lnTo>
                  <a:lnTo>
                    <a:pt x="571500" y="745489"/>
                  </a:lnTo>
                  <a:lnTo>
                    <a:pt x="1143000" y="372109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D8D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996180" y="3832859"/>
              <a:ext cx="1143000" cy="745490"/>
            </a:xfrm>
            <a:custGeom>
              <a:avLst/>
              <a:gdLst/>
              <a:ahLst/>
              <a:cxnLst/>
              <a:rect l="l" t="t" r="r" b="b"/>
              <a:pathLst>
                <a:path w="1143000" h="745489">
                  <a:moveTo>
                    <a:pt x="0" y="372109"/>
                  </a:moveTo>
                  <a:lnTo>
                    <a:pt x="571500" y="0"/>
                  </a:lnTo>
                  <a:lnTo>
                    <a:pt x="1143000" y="372109"/>
                  </a:lnTo>
                  <a:lnTo>
                    <a:pt x="571500" y="745489"/>
                  </a:lnTo>
                  <a:lnTo>
                    <a:pt x="0" y="372109"/>
                  </a:lnTo>
                  <a:close/>
                </a:path>
                <a:path w="1143000" h="745489">
                  <a:moveTo>
                    <a:pt x="0" y="0"/>
                  </a:moveTo>
                  <a:lnTo>
                    <a:pt x="0" y="0"/>
                  </a:lnTo>
                </a:path>
                <a:path w="1143000" h="745489">
                  <a:moveTo>
                    <a:pt x="1143000" y="745489"/>
                  </a:moveTo>
                  <a:lnTo>
                    <a:pt x="1143000" y="745489"/>
                  </a:lnTo>
                </a:path>
              </a:pathLst>
            </a:custGeom>
            <a:ln w="26236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805679" y="4900929"/>
            <a:ext cx="1524000" cy="60960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312420">
              <a:lnSpc>
                <a:spcPct val="100000"/>
              </a:lnSpc>
              <a:spcBef>
                <a:spcPts val="132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dolsLess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77000" y="3901440"/>
            <a:ext cx="1524000" cy="60960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61620">
              <a:lnSpc>
                <a:spcPct val="100000"/>
              </a:lnSpc>
              <a:spcBef>
                <a:spcPts val="132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dolsEqual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24600" y="1094739"/>
            <a:ext cx="1828800" cy="69977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546100" marR="540385" indent="143510">
              <a:lnSpc>
                <a:spcPct val="100000"/>
              </a:lnSpc>
              <a:spcBef>
                <a:spcPts val="600"/>
              </a:spcBef>
            </a:pPr>
            <a:r>
              <a:rPr sz="1800" spc="-25" dirty="0">
                <a:solidFill>
                  <a:srgbClr val="282833"/>
                </a:solidFill>
                <a:latin typeface="Arial"/>
                <a:cs typeface="Arial"/>
              </a:rPr>
              <a:t>Wait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Enter</a:t>
            </a:r>
            <a:r>
              <a:rPr sz="1800" spc="-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510529" y="1775460"/>
            <a:ext cx="2814320" cy="3125470"/>
            <a:chOff x="5510529" y="1775460"/>
            <a:chExt cx="2814320" cy="3125470"/>
          </a:xfrm>
        </p:grpSpPr>
        <p:sp>
          <p:nvSpPr>
            <p:cNvPr id="16" name="object 16"/>
            <p:cNvSpPr/>
            <p:nvPr/>
          </p:nvSpPr>
          <p:spPr>
            <a:xfrm>
              <a:off x="7239000" y="1794510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69">
                  <a:moveTo>
                    <a:pt x="0" y="0"/>
                  </a:moveTo>
                  <a:lnTo>
                    <a:pt x="0" y="191769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181850" y="19786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39000" y="2823210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69">
                  <a:moveTo>
                    <a:pt x="0" y="0"/>
                  </a:moveTo>
                  <a:lnTo>
                    <a:pt x="0" y="191769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81850" y="30073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01000" y="1943100"/>
              <a:ext cx="304800" cy="1483360"/>
            </a:xfrm>
            <a:custGeom>
              <a:avLst/>
              <a:gdLst/>
              <a:ahLst/>
              <a:cxnLst/>
              <a:rect l="l" t="t" r="r" b="b"/>
              <a:pathLst>
                <a:path w="304800" h="1483360">
                  <a:moveTo>
                    <a:pt x="0" y="1483360"/>
                  </a:moveTo>
                  <a:lnTo>
                    <a:pt x="304800" y="1483360"/>
                  </a:lnTo>
                </a:path>
                <a:path w="304800" h="1483360">
                  <a:moveTo>
                    <a:pt x="304800" y="1483360"/>
                  </a:moveTo>
                  <a:lnTo>
                    <a:pt x="304800" y="0"/>
                  </a:lnTo>
                </a:path>
              </a:pathLst>
            </a:custGeom>
            <a:ln w="38097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83779" y="1943100"/>
              <a:ext cx="922019" cy="1270"/>
            </a:xfrm>
            <a:custGeom>
              <a:avLst/>
              <a:gdLst/>
              <a:ahLst/>
              <a:cxnLst/>
              <a:rect l="l" t="t" r="r" b="b"/>
              <a:pathLst>
                <a:path w="922020" h="1269">
                  <a:moveTo>
                    <a:pt x="922020" y="0"/>
                  </a:moveTo>
                  <a:lnTo>
                    <a:pt x="0" y="1270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77100" y="188722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67679" y="2459990"/>
              <a:ext cx="1061720" cy="0"/>
            </a:xfrm>
            <a:custGeom>
              <a:avLst/>
              <a:gdLst/>
              <a:ahLst/>
              <a:cxnLst/>
              <a:rect l="l" t="t" r="r" b="b"/>
              <a:pathLst>
                <a:path w="1061720">
                  <a:moveTo>
                    <a:pt x="0" y="0"/>
                  </a:moveTo>
                  <a:lnTo>
                    <a:pt x="1061720" y="0"/>
                  </a:lnTo>
                </a:path>
              </a:pathLst>
            </a:custGeom>
            <a:ln w="38097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567679" y="245999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90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510529" y="37185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39179" y="4204970"/>
              <a:ext cx="229870" cy="1270"/>
            </a:xfrm>
            <a:custGeom>
              <a:avLst/>
              <a:gdLst/>
              <a:ahLst/>
              <a:cxnLst/>
              <a:rect l="l" t="t" r="r" b="b"/>
              <a:pathLst>
                <a:path w="229870" h="1270">
                  <a:moveTo>
                    <a:pt x="-19050" y="634"/>
                  </a:moveTo>
                  <a:lnTo>
                    <a:pt x="248920" y="634"/>
                  </a:lnTo>
                </a:path>
              </a:pathLst>
            </a:custGeom>
            <a:ln w="39369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361429" y="4147820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70" h="115570">
                  <a:moveTo>
                    <a:pt x="0" y="0"/>
                  </a:moveTo>
                  <a:lnTo>
                    <a:pt x="0" y="115569"/>
                  </a:lnTo>
                  <a:lnTo>
                    <a:pt x="115570" y="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567679" y="4578350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900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510529" y="478663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822440" y="4900929"/>
            <a:ext cx="1026160" cy="61722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35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End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329679" y="5151120"/>
            <a:ext cx="466090" cy="114300"/>
            <a:chOff x="6329679" y="5151120"/>
            <a:chExt cx="466090" cy="114300"/>
          </a:xfrm>
        </p:grpSpPr>
        <p:sp>
          <p:nvSpPr>
            <p:cNvPr id="32" name="object 32"/>
            <p:cNvSpPr/>
            <p:nvPr/>
          </p:nvSpPr>
          <p:spPr>
            <a:xfrm>
              <a:off x="6348729" y="5205730"/>
              <a:ext cx="339090" cy="2540"/>
            </a:xfrm>
            <a:custGeom>
              <a:avLst/>
              <a:gdLst/>
              <a:ahLst/>
              <a:cxnLst/>
              <a:rect l="l" t="t" r="r" b="b"/>
              <a:pathLst>
                <a:path w="339090" h="2539">
                  <a:moveTo>
                    <a:pt x="-19050" y="1270"/>
                  </a:moveTo>
                  <a:lnTo>
                    <a:pt x="358140" y="1270"/>
                  </a:lnTo>
                </a:path>
              </a:pathLst>
            </a:custGeom>
            <a:ln w="40639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680199" y="5151120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1270" y="0"/>
                  </a:moveTo>
                  <a:lnTo>
                    <a:pt x="0" y="114299"/>
                  </a:lnTo>
                  <a:lnTo>
                    <a:pt x="115570" y="58419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7263130" y="4491990"/>
            <a:ext cx="115570" cy="408940"/>
            <a:chOff x="7263130" y="4491990"/>
            <a:chExt cx="115570" cy="408940"/>
          </a:xfrm>
        </p:grpSpPr>
        <p:sp>
          <p:nvSpPr>
            <p:cNvPr id="35" name="object 35"/>
            <p:cNvSpPr/>
            <p:nvPr/>
          </p:nvSpPr>
          <p:spPr>
            <a:xfrm>
              <a:off x="7320280" y="4511040"/>
              <a:ext cx="1270" cy="283210"/>
            </a:xfrm>
            <a:custGeom>
              <a:avLst/>
              <a:gdLst/>
              <a:ahLst/>
              <a:cxnLst/>
              <a:rect l="l" t="t" r="r" b="b"/>
              <a:pathLst>
                <a:path w="1270" h="283210">
                  <a:moveTo>
                    <a:pt x="635" y="-19050"/>
                  </a:moveTo>
                  <a:lnTo>
                    <a:pt x="635" y="302260"/>
                  </a:lnTo>
                </a:path>
              </a:pathLst>
            </a:custGeom>
            <a:ln w="3937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63130" y="4786630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115570" y="0"/>
                  </a:moveTo>
                  <a:lnTo>
                    <a:pt x="0" y="0"/>
                  </a:lnTo>
                  <a:lnTo>
                    <a:pt x="58420" y="114300"/>
                  </a:lnTo>
                  <a:lnTo>
                    <a:pt x="11557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033259" y="2170429"/>
            <a:ext cx="712470" cy="85344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n&gt;0</a:t>
            </a:r>
            <a:endParaRPr sz="18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1100"/>
              </a:spcBef>
            </a:pPr>
            <a:r>
              <a:rPr sz="1800" spc="-35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57900" y="3816350"/>
            <a:ext cx="377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y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248400" y="215137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5126990" y="3909060"/>
            <a:ext cx="647700" cy="866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4950">
              <a:lnSpc>
                <a:spcPct val="153200"/>
              </a:lnSpc>
              <a:spcBef>
                <a:spcPts val="100"/>
              </a:spcBef>
            </a:pP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0  </a:t>
            </a:r>
            <a:r>
              <a:rPr sz="1800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24980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Đồ </a:t>
            </a:r>
            <a:r>
              <a:rPr spc="-70" dirty="0"/>
              <a:t>thị</a:t>
            </a:r>
            <a:r>
              <a:rPr spc="-409" dirty="0"/>
              <a:t> </a:t>
            </a:r>
            <a:r>
              <a:rPr spc="-80" dirty="0"/>
              <a:t>dòng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9900" cy="3122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Đồ thị dòng (flow graph) </a:t>
            </a:r>
            <a:r>
              <a:rPr sz="2400" spc="-100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Tom McCabe đề xuất năm  1976</a:t>
            </a:r>
            <a:endParaRPr sz="2400">
              <a:latin typeface="Arial"/>
              <a:cs typeface="Arial"/>
            </a:endParaRPr>
          </a:p>
          <a:p>
            <a:pPr marL="208279" marR="177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Đồ thị dòng </a:t>
            </a:r>
            <a:r>
              <a:rPr sz="2400" spc="-9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dựng </a:t>
            </a:r>
            <a:r>
              <a:rPr sz="2400" spc="-6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đồ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thị dòng điều khiển của  </a:t>
            </a:r>
            <a:r>
              <a:rPr sz="2400" spc="-65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bằng</a:t>
            </a:r>
            <a:r>
              <a:rPr sz="24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cách: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gộp các lệnh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tuần </a:t>
            </a:r>
            <a:r>
              <a:rPr sz="2000" spc="-55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liên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tiếp thành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một</a:t>
            </a:r>
            <a:r>
              <a:rPr sz="20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nút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thay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rẽ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nhánh (độc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lập) thành một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nút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thay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điểm </a:t>
            </a:r>
            <a:r>
              <a:rPr sz="2000" spc="-70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nhất của 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rẽ nhánh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bằng một</a:t>
            </a:r>
            <a:r>
              <a:rPr sz="200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nút.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070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Đồ </a:t>
            </a:r>
            <a:r>
              <a:rPr spc="-70" dirty="0"/>
              <a:t>thị </a:t>
            </a:r>
            <a:r>
              <a:rPr spc="-80" dirty="0"/>
              <a:t>dòng</a:t>
            </a:r>
            <a:r>
              <a:rPr spc="-520" dirty="0"/>
              <a:t> </a:t>
            </a:r>
            <a:r>
              <a:rPr spc="-70" dirty="0"/>
              <a:t>(t)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5478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Cấu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trúc của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đồ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thị dòng bao</a:t>
            </a:r>
            <a:r>
              <a:rPr sz="24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gồm: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59" y="2675890"/>
            <a:ext cx="101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59" y="3161029"/>
            <a:ext cx="101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259" y="3644900"/>
            <a:ext cx="101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259" y="2179320"/>
            <a:ext cx="7787640" cy="2089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5430" indent="-252729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000"/>
              <a:buChar char="•"/>
              <a:tabLst>
                <a:tab pos="264795" algn="l"/>
                <a:tab pos="265430" algn="l"/>
              </a:tabLst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nút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(hình tròn) biểu thị một vài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(có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thể là 0)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câu lệnh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thủ</a:t>
            </a:r>
            <a:r>
              <a:rPr sz="20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tục.</a:t>
            </a:r>
            <a:endParaRPr sz="20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1420"/>
              </a:spcBef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cạnh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biểu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diễn dòng điều khiển nối hai nút với</a:t>
            </a:r>
            <a:r>
              <a:rPr sz="20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nhau.</a:t>
            </a:r>
            <a:endParaRPr sz="2000">
              <a:latin typeface="Arial"/>
              <a:cs typeface="Arial"/>
            </a:endParaRPr>
          </a:p>
          <a:p>
            <a:pPr marL="265430">
              <a:lnSpc>
                <a:spcPct val="100000"/>
              </a:lnSpc>
              <a:spcBef>
                <a:spcPts val="1420"/>
              </a:spcBef>
            </a:pPr>
            <a:r>
              <a:rPr sz="20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Miền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mặt phẳng giới hạn bởi các cung và nút của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đồ</a:t>
            </a:r>
            <a:r>
              <a:rPr sz="20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thị.</a:t>
            </a:r>
            <a:endParaRPr sz="2000">
              <a:latin typeface="Arial"/>
              <a:cs typeface="Arial"/>
            </a:endParaRPr>
          </a:p>
          <a:p>
            <a:pPr marL="195580" marR="5080" indent="100330">
              <a:lnSpc>
                <a:spcPct val="100000"/>
              </a:lnSpc>
              <a:spcBef>
                <a:spcPts val="141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Những nút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biểu thị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sự phân nhánh hoặc hội nhập của các cung  được gọi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0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nút </a:t>
            </a:r>
            <a:r>
              <a:rPr sz="20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vị từ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070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Đồ </a:t>
            </a:r>
            <a:r>
              <a:rPr spc="-70" dirty="0"/>
              <a:t>thị </a:t>
            </a:r>
            <a:r>
              <a:rPr spc="-80" dirty="0"/>
              <a:t>dòng</a:t>
            </a:r>
            <a:r>
              <a:rPr spc="-520" dirty="0"/>
              <a:t> </a:t>
            </a:r>
            <a:r>
              <a:rPr spc="-70" dirty="0"/>
              <a:t>(t)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45554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Cấu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trúc cơ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đồ thị</a:t>
            </a:r>
            <a:r>
              <a:rPr sz="24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dòng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9189" y="2959100"/>
            <a:ext cx="167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If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0450" y="2654300"/>
            <a:ext cx="9004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6535" marR="5080" indent="-204470">
              <a:lnSpc>
                <a:spcPct val="100000"/>
              </a:lnSpc>
              <a:spcBef>
                <a:spcPts val="100"/>
              </a:spcBef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If-</a:t>
            </a:r>
            <a:r>
              <a:rPr sz="20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then-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else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28440" y="2463800"/>
            <a:ext cx="7035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 marR="5080" indent="-508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For</a:t>
            </a:r>
            <a:r>
              <a:rPr sz="20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or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while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63209" y="2806700"/>
            <a:ext cx="10826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Do-</a:t>
            </a:r>
            <a:r>
              <a:rPr sz="20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while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5259" y="2654300"/>
            <a:ext cx="7912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16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 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se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85800" y="3276600"/>
            <a:ext cx="8046720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53109"/>
            <a:ext cx="7411720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80" dirty="0"/>
              <a:t>1.1.3</a:t>
            </a:r>
            <a:r>
              <a:rPr sz="3150" spc="-210" dirty="0"/>
              <a:t> </a:t>
            </a:r>
            <a:r>
              <a:rPr sz="3150" spc="-60" dirty="0"/>
              <a:t>Các</a:t>
            </a:r>
            <a:r>
              <a:rPr sz="3150" spc="-204" dirty="0"/>
              <a:t> </a:t>
            </a:r>
            <a:r>
              <a:rPr sz="3150" spc="-85" dirty="0"/>
              <a:t>nguyên</a:t>
            </a:r>
            <a:r>
              <a:rPr sz="3150" spc="-204" dirty="0"/>
              <a:t> </a:t>
            </a:r>
            <a:r>
              <a:rPr sz="3150" spc="-75" dirty="0"/>
              <a:t>nhân</a:t>
            </a:r>
            <a:r>
              <a:rPr sz="3150" spc="-200" dirty="0"/>
              <a:t> </a:t>
            </a:r>
            <a:r>
              <a:rPr sz="3150" spc="-65" dirty="0"/>
              <a:t>gây</a:t>
            </a:r>
            <a:r>
              <a:rPr sz="3150" spc="-204" dirty="0"/>
              <a:t> </a:t>
            </a:r>
            <a:r>
              <a:rPr sz="3150" spc="-50" dirty="0"/>
              <a:t>ra</a:t>
            </a:r>
            <a:r>
              <a:rPr sz="3150" spc="-195" dirty="0"/>
              <a:t> </a:t>
            </a:r>
            <a:r>
              <a:rPr sz="3150" spc="-65" dirty="0"/>
              <a:t>lỗi</a:t>
            </a:r>
            <a:r>
              <a:rPr sz="3150" spc="-215" dirty="0"/>
              <a:t> </a:t>
            </a:r>
            <a:r>
              <a:rPr sz="3150" spc="-75" dirty="0"/>
              <a:t>phần</a:t>
            </a:r>
            <a:r>
              <a:rPr sz="3150" spc="-195" dirty="0"/>
              <a:t> </a:t>
            </a:r>
            <a:r>
              <a:rPr sz="3150" spc="-65" dirty="0"/>
              <a:t>mềm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35940" y="1450339"/>
            <a:ext cx="8067040" cy="484378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351790" indent="-339725" algn="just">
              <a:lnSpc>
                <a:spcPct val="100000"/>
              </a:lnSpc>
              <a:spcBef>
                <a:spcPts val="1310"/>
              </a:spcBef>
              <a:buAutoNum type="arabicPeriod" startAt="8"/>
              <a:tabLst>
                <a:tab pos="352425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thủ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tục</a:t>
            </a:r>
            <a:endParaRPr sz="2400">
              <a:latin typeface="Arial"/>
              <a:cs typeface="Arial"/>
            </a:endParaRPr>
          </a:p>
          <a:p>
            <a:pPr marL="12700" marR="5080" algn="just">
              <a:lnSpc>
                <a:spcPct val="93000"/>
              </a:lnSpc>
              <a:spcBef>
                <a:spcPts val="141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Chỉ dẫn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những hoạt động cần 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ở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quá trình.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quan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trọng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các hệ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thống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phức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tạp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xử lý được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bước. Mỗi  bước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dạng dữ liệu và cho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phép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trung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gian</a:t>
            </a:r>
            <a:endParaRPr sz="2400">
              <a:latin typeface="Arial"/>
              <a:cs typeface="Arial"/>
            </a:endParaRPr>
          </a:p>
          <a:p>
            <a:pPr marL="351790" indent="-339725" algn="just">
              <a:lnSpc>
                <a:spcPct val="100000"/>
              </a:lnSpc>
              <a:spcBef>
                <a:spcPts val="1210"/>
              </a:spcBef>
              <a:buAutoNum type="arabicPeriod" startAt="9"/>
              <a:tabLst>
                <a:tab pos="352425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tài</a:t>
            </a:r>
            <a:r>
              <a:rPr sz="2400" b="1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  <a:p>
            <a:pPr marL="195580" indent="-182880" algn="just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Sai sót trong hồ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sơ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</a:t>
            </a:r>
            <a:endParaRPr sz="2400">
              <a:latin typeface="Arial"/>
              <a:cs typeface="Arial"/>
            </a:endParaRPr>
          </a:p>
          <a:p>
            <a:pPr marL="195580" indent="-182880" algn="just">
              <a:lnSpc>
                <a:spcPct val="100000"/>
              </a:lnSpc>
              <a:spcBef>
                <a:spcPts val="1220"/>
              </a:spcBef>
              <a:buClr>
                <a:srgbClr val="92A199"/>
              </a:buClr>
              <a:buSzPct val="85416"/>
              <a:buChar char="-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Sai sót trong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tài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liệu hướng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dẫn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dụng</a:t>
            </a:r>
            <a:endParaRPr sz="2400">
              <a:latin typeface="Arial"/>
              <a:cs typeface="Arial"/>
            </a:endParaRPr>
          </a:p>
          <a:p>
            <a:pPr marL="194945" marR="8890" indent="-182880">
              <a:lnSpc>
                <a:spcPts val="2680"/>
              </a:lnSpc>
              <a:spcBef>
                <a:spcPts val="1465"/>
              </a:spcBef>
              <a:buClr>
                <a:srgbClr val="92A199"/>
              </a:buClr>
              <a:buSzPct val="85416"/>
              <a:buFont typeface="Arial"/>
              <a:buChar char="-"/>
              <a:tabLst>
                <a:tab pos="339725" algn="l"/>
                <a:tab pos="340360" algn="l"/>
                <a:tab pos="1024255" algn="l"/>
                <a:tab pos="1845310" algn="l"/>
                <a:tab pos="2632075" algn="l"/>
                <a:tab pos="3453129" algn="l"/>
                <a:tab pos="4274185" algn="l"/>
                <a:tab pos="5246370" algn="l"/>
                <a:tab pos="5711190" algn="l"/>
                <a:tab pos="6549390" algn="l"/>
                <a:tab pos="7369175" algn="l"/>
              </a:tabLst>
            </a:pPr>
            <a:r>
              <a:rPr dirty="0"/>
              <a:t>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	danh	sách	chức	năng	không	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	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	phần	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lại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tài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621093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Chuyển</a:t>
            </a:r>
            <a:r>
              <a:rPr sz="2900" spc="-195" dirty="0"/>
              <a:t> </a:t>
            </a:r>
            <a:r>
              <a:rPr sz="2900" spc="-60" dirty="0"/>
              <a:t>đổi</a:t>
            </a:r>
            <a:r>
              <a:rPr sz="2900" spc="-190" dirty="0"/>
              <a:t> </a:t>
            </a:r>
            <a:r>
              <a:rPr sz="2900" spc="-40" dirty="0"/>
              <a:t>đồ</a:t>
            </a:r>
            <a:r>
              <a:rPr sz="2900" spc="-190" dirty="0"/>
              <a:t> </a:t>
            </a:r>
            <a:r>
              <a:rPr sz="2900" spc="-60" dirty="0"/>
              <a:t>thị</a:t>
            </a:r>
            <a:r>
              <a:rPr sz="2900" spc="-190" dirty="0"/>
              <a:t> </a:t>
            </a:r>
            <a:r>
              <a:rPr sz="2900" spc="-55" dirty="0"/>
              <a:t>lưu</a:t>
            </a:r>
            <a:r>
              <a:rPr sz="2900" spc="-190" dirty="0"/>
              <a:t> </a:t>
            </a:r>
            <a:r>
              <a:rPr sz="2900" spc="-80" dirty="0"/>
              <a:t>trình</a:t>
            </a:r>
            <a:r>
              <a:rPr sz="2900" spc="-195" dirty="0"/>
              <a:t> </a:t>
            </a:r>
            <a:r>
              <a:rPr sz="2900" spc="10" dirty="0"/>
              <a:t>–</a:t>
            </a:r>
            <a:r>
              <a:rPr sz="2900" spc="-180" dirty="0"/>
              <a:t> </a:t>
            </a:r>
            <a:r>
              <a:rPr sz="2900" spc="-45" dirty="0"/>
              <a:t>Đồ</a:t>
            </a:r>
            <a:r>
              <a:rPr sz="2900" spc="-195" dirty="0"/>
              <a:t> </a:t>
            </a:r>
            <a:r>
              <a:rPr sz="2900" spc="-55" dirty="0"/>
              <a:t>thị</a:t>
            </a:r>
            <a:r>
              <a:rPr sz="2900" spc="-185" dirty="0"/>
              <a:t> </a:t>
            </a:r>
            <a:r>
              <a:rPr sz="2900" spc="-70" dirty="0"/>
              <a:t>dòng</a:t>
            </a:r>
            <a:endParaRPr sz="2900"/>
          </a:p>
        </p:txBody>
      </p:sp>
      <p:grpSp>
        <p:nvGrpSpPr>
          <p:cNvPr id="3" name="object 3"/>
          <p:cNvGrpSpPr/>
          <p:nvPr/>
        </p:nvGrpSpPr>
        <p:grpSpPr>
          <a:xfrm>
            <a:off x="2063750" y="4418329"/>
            <a:ext cx="151130" cy="709930"/>
            <a:chOff x="2063750" y="4418329"/>
            <a:chExt cx="151130" cy="709930"/>
          </a:xfrm>
        </p:grpSpPr>
        <p:sp>
          <p:nvSpPr>
            <p:cNvPr id="4" name="object 4"/>
            <p:cNvSpPr/>
            <p:nvPr/>
          </p:nvSpPr>
          <p:spPr>
            <a:xfrm>
              <a:off x="2138680" y="4443729"/>
              <a:ext cx="0" cy="542290"/>
            </a:xfrm>
            <a:custGeom>
              <a:avLst/>
              <a:gdLst/>
              <a:ahLst/>
              <a:cxnLst/>
              <a:rect l="l" t="t" r="r" b="b"/>
              <a:pathLst>
                <a:path h="542289">
                  <a:moveTo>
                    <a:pt x="0" y="0"/>
                  </a:moveTo>
                  <a:lnTo>
                    <a:pt x="0" y="54229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63750" y="4975859"/>
              <a:ext cx="151130" cy="152400"/>
            </a:xfrm>
            <a:custGeom>
              <a:avLst/>
              <a:gdLst/>
              <a:ahLst/>
              <a:cxnLst/>
              <a:rect l="l" t="t" r="r" b="b"/>
              <a:pathLst>
                <a:path w="151130" h="152400">
                  <a:moveTo>
                    <a:pt x="151130" y="0"/>
                  </a:moveTo>
                  <a:lnTo>
                    <a:pt x="0" y="0"/>
                  </a:lnTo>
                  <a:lnTo>
                    <a:pt x="74930" y="152400"/>
                  </a:lnTo>
                  <a:lnTo>
                    <a:pt x="15113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90700" y="5134609"/>
            <a:ext cx="732790" cy="48514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600"/>
              </a:spcBef>
            </a:pPr>
            <a:r>
              <a:rPr sz="2200" i="1" dirty="0">
                <a:latin typeface="Arial"/>
                <a:cs typeface="Arial"/>
              </a:rPr>
              <a:t>End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6570" y="4428490"/>
            <a:ext cx="33909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No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6355" y="2755900"/>
            <a:ext cx="504825" cy="152400"/>
            <a:chOff x="1316355" y="2755900"/>
            <a:chExt cx="504825" cy="152400"/>
          </a:xfrm>
        </p:grpSpPr>
        <p:sp>
          <p:nvSpPr>
            <p:cNvPr id="9" name="object 9"/>
            <p:cNvSpPr/>
            <p:nvPr/>
          </p:nvSpPr>
          <p:spPr>
            <a:xfrm>
              <a:off x="1342390" y="2831464"/>
              <a:ext cx="361950" cy="0"/>
            </a:xfrm>
            <a:custGeom>
              <a:avLst/>
              <a:gdLst/>
              <a:ahLst/>
              <a:cxnLst/>
              <a:rect l="l" t="t" r="r" b="b"/>
              <a:pathLst>
                <a:path w="361950">
                  <a:moveTo>
                    <a:pt x="0" y="0"/>
                  </a:moveTo>
                  <a:lnTo>
                    <a:pt x="361949" y="0"/>
                  </a:lnTo>
                </a:path>
              </a:pathLst>
            </a:custGeom>
            <a:ln w="5207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" y="27559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" y="2602229"/>
            <a:ext cx="732790" cy="485140"/>
          </a:xfrm>
          <a:prstGeom prst="rect">
            <a:avLst/>
          </a:prstGeom>
          <a:solidFill>
            <a:srgbClr val="D8DDE3"/>
          </a:solidFill>
          <a:ln w="12579">
            <a:solidFill>
              <a:srgbClr val="282833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latin typeface="Arial"/>
                <a:cs typeface="Arial"/>
              </a:rPr>
              <a:t>Read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93239" y="2458720"/>
            <a:ext cx="1648460" cy="1107440"/>
            <a:chOff x="1793239" y="2458720"/>
            <a:chExt cx="1648460" cy="1107440"/>
          </a:xfrm>
        </p:grpSpPr>
        <p:sp>
          <p:nvSpPr>
            <p:cNvPr id="13" name="object 13"/>
            <p:cNvSpPr/>
            <p:nvPr/>
          </p:nvSpPr>
          <p:spPr>
            <a:xfrm>
              <a:off x="3365500" y="3102610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29">
                  <a:moveTo>
                    <a:pt x="0" y="0"/>
                  </a:moveTo>
                  <a:lnTo>
                    <a:pt x="0" y="25272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89300" y="33451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87269" y="3489960"/>
              <a:ext cx="1084580" cy="0"/>
            </a:xfrm>
            <a:custGeom>
              <a:avLst/>
              <a:gdLst/>
              <a:ahLst/>
              <a:cxnLst/>
              <a:rect l="l" t="t" r="r" b="b"/>
              <a:pathLst>
                <a:path w="1084579">
                  <a:moveTo>
                    <a:pt x="1084580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45029" y="34137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09799" y="2813050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40989" y="27368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99589" y="2465070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60" h="735330">
                  <a:moveTo>
                    <a:pt x="0" y="367029"/>
                  </a:moveTo>
                  <a:lnTo>
                    <a:pt x="354330" y="0"/>
                  </a:lnTo>
                  <a:lnTo>
                    <a:pt x="708660" y="367029"/>
                  </a:lnTo>
                  <a:lnTo>
                    <a:pt x="354330" y="735329"/>
                  </a:lnTo>
                  <a:lnTo>
                    <a:pt x="0" y="367029"/>
                  </a:lnTo>
                  <a:close/>
                </a:path>
                <a:path w="708660" h="735330">
                  <a:moveTo>
                    <a:pt x="0" y="0"/>
                  </a:moveTo>
                  <a:lnTo>
                    <a:pt x="0" y="0"/>
                  </a:lnTo>
                </a:path>
                <a:path w="708660" h="735330">
                  <a:moveTo>
                    <a:pt x="708660" y="735329"/>
                  </a:moveTo>
                  <a:lnTo>
                    <a:pt x="708660" y="73532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922779" y="2678429"/>
            <a:ext cx="46228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" dirty="0">
                <a:latin typeface="Arial"/>
                <a:cs typeface="Arial"/>
              </a:rPr>
              <a:t>A</a:t>
            </a:r>
            <a:r>
              <a:rPr sz="1850" b="1" spc="-5" dirty="0">
                <a:latin typeface="Arial"/>
                <a:cs typeface="Arial"/>
              </a:rPr>
              <a:t>&lt;0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93389" y="2590800"/>
            <a:ext cx="732790" cy="48514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600"/>
              </a:spcBef>
            </a:pPr>
            <a:r>
              <a:rPr sz="2200" dirty="0">
                <a:latin typeface="Arial"/>
                <a:cs typeface="Arial"/>
              </a:rPr>
              <a:t>Print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2210" y="2489200"/>
            <a:ext cx="43053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5" dirty="0">
                <a:latin typeface="Arial"/>
                <a:cs typeface="Arial"/>
              </a:rPr>
              <a:t>Y</a:t>
            </a:r>
            <a:r>
              <a:rPr sz="1850" b="1" spc="-5" dirty="0">
                <a:latin typeface="Arial"/>
                <a:cs typeface="Arial"/>
              </a:rPr>
              <a:t>es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084070" y="3144520"/>
            <a:ext cx="152400" cy="708660"/>
            <a:chOff x="2084070" y="3144520"/>
            <a:chExt cx="152400" cy="708660"/>
          </a:xfrm>
        </p:grpSpPr>
        <p:sp>
          <p:nvSpPr>
            <p:cNvPr id="24" name="object 24"/>
            <p:cNvSpPr/>
            <p:nvPr/>
          </p:nvSpPr>
          <p:spPr>
            <a:xfrm>
              <a:off x="2160270" y="3169920"/>
              <a:ext cx="0" cy="542290"/>
            </a:xfrm>
            <a:custGeom>
              <a:avLst/>
              <a:gdLst/>
              <a:ahLst/>
              <a:cxnLst/>
              <a:rect l="l" t="t" r="r" b="b"/>
              <a:pathLst>
                <a:path h="542289">
                  <a:moveTo>
                    <a:pt x="0" y="0"/>
                  </a:moveTo>
                  <a:lnTo>
                    <a:pt x="0" y="54228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84070" y="3702050"/>
              <a:ext cx="152400" cy="151130"/>
            </a:xfrm>
            <a:custGeom>
              <a:avLst/>
              <a:gdLst/>
              <a:ahLst/>
              <a:cxnLst/>
              <a:rect l="l" t="t" r="r" b="b"/>
              <a:pathLst>
                <a:path w="152400" h="151129">
                  <a:moveTo>
                    <a:pt x="152400" y="0"/>
                  </a:moveTo>
                  <a:lnTo>
                    <a:pt x="0" y="0"/>
                  </a:lnTo>
                  <a:lnTo>
                    <a:pt x="76200" y="15113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791970" y="3081020"/>
            <a:ext cx="33845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" dirty="0">
                <a:latin typeface="Arial"/>
                <a:cs typeface="Arial"/>
              </a:rPr>
              <a:t>N</a:t>
            </a:r>
            <a:r>
              <a:rPr sz="1850" b="1" dirty="0">
                <a:latin typeface="Arial"/>
                <a:cs typeface="Arial"/>
              </a:rPr>
              <a:t>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93239" y="3802379"/>
            <a:ext cx="1939289" cy="970280"/>
            <a:chOff x="1793239" y="3802379"/>
            <a:chExt cx="1939289" cy="970280"/>
          </a:xfrm>
        </p:grpSpPr>
        <p:sp>
          <p:nvSpPr>
            <p:cNvPr id="28" name="object 28"/>
            <p:cNvSpPr/>
            <p:nvPr/>
          </p:nvSpPr>
          <p:spPr>
            <a:xfrm>
              <a:off x="2209799" y="4156709"/>
              <a:ext cx="660400" cy="0"/>
            </a:xfrm>
            <a:custGeom>
              <a:avLst/>
              <a:gdLst/>
              <a:ahLst/>
              <a:cxnLst/>
              <a:rect l="l" t="t" r="r" b="b"/>
              <a:pathLst>
                <a:path w="660400">
                  <a:moveTo>
                    <a:pt x="0" y="0"/>
                  </a:moveTo>
                  <a:lnTo>
                    <a:pt x="66040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0039" y="408177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4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99589" y="3808729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60" h="735329">
                  <a:moveTo>
                    <a:pt x="0" y="367030"/>
                  </a:moveTo>
                  <a:lnTo>
                    <a:pt x="354330" y="0"/>
                  </a:lnTo>
                  <a:lnTo>
                    <a:pt x="708660" y="367030"/>
                  </a:lnTo>
                  <a:lnTo>
                    <a:pt x="354330" y="735330"/>
                  </a:lnTo>
                  <a:lnTo>
                    <a:pt x="0" y="367030"/>
                  </a:lnTo>
                  <a:close/>
                </a:path>
                <a:path w="708660" h="735329">
                  <a:moveTo>
                    <a:pt x="0" y="0"/>
                  </a:moveTo>
                  <a:lnTo>
                    <a:pt x="0" y="0"/>
                  </a:lnTo>
                </a:path>
                <a:path w="708660" h="735329">
                  <a:moveTo>
                    <a:pt x="708660" y="735330"/>
                  </a:moveTo>
                  <a:lnTo>
                    <a:pt x="708660" y="73533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5179" y="4376419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99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68979" y="462025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3389" y="393445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0" y="0"/>
                  </a:moveTo>
                  <a:lnTo>
                    <a:pt x="732789" y="0"/>
                  </a:lnTo>
                  <a:lnTo>
                    <a:pt x="73278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89" h="485139">
                  <a:moveTo>
                    <a:pt x="0" y="0"/>
                  </a:moveTo>
                  <a:lnTo>
                    <a:pt x="0" y="0"/>
                  </a:lnTo>
                </a:path>
                <a:path w="732789" h="485139">
                  <a:moveTo>
                    <a:pt x="732789" y="485139"/>
                  </a:moveTo>
                  <a:lnTo>
                    <a:pt x="73278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993389" y="3934459"/>
            <a:ext cx="732790" cy="48514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590"/>
              </a:spcBef>
            </a:pPr>
            <a:r>
              <a:rPr sz="2200" dirty="0">
                <a:latin typeface="Arial"/>
                <a:cs typeface="Arial"/>
              </a:rPr>
              <a:t>Print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24710" y="4688840"/>
            <a:ext cx="1226820" cy="152400"/>
            <a:chOff x="2124710" y="4688840"/>
            <a:chExt cx="1226820" cy="152400"/>
          </a:xfrm>
        </p:grpSpPr>
        <p:sp>
          <p:nvSpPr>
            <p:cNvPr id="36" name="object 36"/>
            <p:cNvSpPr/>
            <p:nvPr/>
          </p:nvSpPr>
          <p:spPr>
            <a:xfrm>
              <a:off x="2266950" y="4765040"/>
              <a:ext cx="1084580" cy="0"/>
            </a:xfrm>
            <a:custGeom>
              <a:avLst/>
              <a:gdLst/>
              <a:ahLst/>
              <a:cxnLst/>
              <a:rect l="l" t="t" r="r" b="b"/>
              <a:pathLst>
                <a:path w="1084579">
                  <a:moveTo>
                    <a:pt x="108457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24710" y="468884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22779" y="3835400"/>
            <a:ext cx="92456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730">
              <a:lnSpc>
                <a:spcPts val="1845"/>
              </a:lnSpc>
              <a:spcBef>
                <a:spcPts val="100"/>
              </a:spcBef>
            </a:pPr>
            <a:r>
              <a:rPr sz="1850" b="1" spc="-105" dirty="0">
                <a:latin typeface="Arial"/>
                <a:cs typeface="Arial"/>
              </a:rPr>
              <a:t>Y</a:t>
            </a:r>
            <a:r>
              <a:rPr sz="1850" b="1" spc="-5" dirty="0">
                <a:latin typeface="Arial"/>
                <a:cs typeface="Arial"/>
              </a:rPr>
              <a:t>es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1845"/>
              </a:lnSpc>
            </a:pPr>
            <a:r>
              <a:rPr sz="1850" b="1" spc="-10" dirty="0">
                <a:latin typeface="Arial"/>
                <a:cs typeface="Arial"/>
              </a:rPr>
              <a:t>B&lt;0</a:t>
            </a:r>
            <a:endParaRPr sz="18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2660" y="23126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77720" y="21348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44290" y="26809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82419" y="40246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46829" y="40233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57019" y="52819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58191" y="2048091"/>
            <a:ext cx="1466416" cy="377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807959" y="47231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24980" y="21399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24980" y="30137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05419" y="35699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24980" y="41706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24980" y="54292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942421" y="3605111"/>
            <a:ext cx="788670" cy="398780"/>
            <a:chOff x="4942421" y="3605111"/>
            <a:chExt cx="788670" cy="398780"/>
          </a:xfrm>
        </p:grpSpPr>
        <p:sp>
          <p:nvSpPr>
            <p:cNvPr id="53" name="object 53"/>
            <p:cNvSpPr/>
            <p:nvPr/>
          </p:nvSpPr>
          <p:spPr>
            <a:xfrm>
              <a:off x="4955540" y="3618229"/>
              <a:ext cx="762000" cy="372110"/>
            </a:xfrm>
            <a:custGeom>
              <a:avLst/>
              <a:gdLst/>
              <a:ahLst/>
              <a:cxnLst/>
              <a:rect l="l" t="t" r="r" b="b"/>
              <a:pathLst>
                <a:path w="762000" h="372110">
                  <a:moveTo>
                    <a:pt x="575310" y="0"/>
                  </a:moveTo>
                  <a:lnTo>
                    <a:pt x="575310" y="92710"/>
                  </a:lnTo>
                  <a:lnTo>
                    <a:pt x="0" y="92710"/>
                  </a:lnTo>
                  <a:lnTo>
                    <a:pt x="0" y="278130"/>
                  </a:lnTo>
                  <a:lnTo>
                    <a:pt x="575310" y="278130"/>
                  </a:lnTo>
                  <a:lnTo>
                    <a:pt x="575310" y="372110"/>
                  </a:lnTo>
                  <a:lnTo>
                    <a:pt x="762000" y="185420"/>
                  </a:lnTo>
                  <a:lnTo>
                    <a:pt x="575310" y="0"/>
                  </a:lnTo>
                  <a:close/>
                </a:path>
              </a:pathLst>
            </a:custGeom>
            <a:solidFill>
              <a:srgbClr val="92A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955540" y="3618229"/>
              <a:ext cx="762000" cy="372110"/>
            </a:xfrm>
            <a:custGeom>
              <a:avLst/>
              <a:gdLst/>
              <a:ahLst/>
              <a:cxnLst/>
              <a:rect l="l" t="t" r="r" b="b"/>
              <a:pathLst>
                <a:path w="762000" h="372110">
                  <a:moveTo>
                    <a:pt x="0" y="92710"/>
                  </a:moveTo>
                  <a:lnTo>
                    <a:pt x="575310" y="92710"/>
                  </a:lnTo>
                  <a:lnTo>
                    <a:pt x="575310" y="0"/>
                  </a:lnTo>
                  <a:lnTo>
                    <a:pt x="762000" y="185420"/>
                  </a:lnTo>
                  <a:lnTo>
                    <a:pt x="575310" y="372110"/>
                  </a:lnTo>
                  <a:lnTo>
                    <a:pt x="575310" y="278130"/>
                  </a:lnTo>
                  <a:lnTo>
                    <a:pt x="0" y="278130"/>
                  </a:lnTo>
                  <a:lnTo>
                    <a:pt x="0" y="92710"/>
                  </a:lnTo>
                  <a:close/>
                </a:path>
                <a:path w="762000" h="372110">
                  <a:moveTo>
                    <a:pt x="0" y="0"/>
                  </a:moveTo>
                  <a:lnTo>
                    <a:pt x="0" y="0"/>
                  </a:lnTo>
                </a:path>
                <a:path w="762000" h="372110">
                  <a:moveTo>
                    <a:pt x="762000" y="372110"/>
                  </a:moveTo>
                  <a:lnTo>
                    <a:pt x="762000" y="372110"/>
                  </a:lnTo>
                </a:path>
              </a:pathLst>
            </a:custGeom>
            <a:ln w="26236">
              <a:solidFill>
                <a:srgbClr val="6B76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070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Đồ </a:t>
            </a:r>
            <a:r>
              <a:rPr spc="-70" dirty="0"/>
              <a:t>thị </a:t>
            </a:r>
            <a:r>
              <a:rPr spc="-80" dirty="0"/>
              <a:t>dòng</a:t>
            </a:r>
            <a:r>
              <a:rPr spc="-520" dirty="0"/>
              <a:t> </a:t>
            </a:r>
            <a:r>
              <a:rPr spc="-70" dirty="0"/>
              <a:t>(t)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6090" cy="3366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4375"/>
              <a:buChar char="•"/>
              <a:tabLst>
                <a:tab pos="208279" algn="l"/>
              </a:tabLst>
            </a:pPr>
            <a:r>
              <a:rPr sz="3200" dirty="0">
                <a:solidFill>
                  <a:srgbClr val="282833"/>
                </a:solidFill>
                <a:latin typeface="Arial"/>
                <a:cs typeface="Arial"/>
              </a:rPr>
              <a:t>Độ phức </a:t>
            </a:r>
            <a:r>
              <a:rPr sz="3200" spc="-5" dirty="0">
                <a:solidFill>
                  <a:srgbClr val="282833"/>
                </a:solidFill>
                <a:latin typeface="Arial"/>
                <a:cs typeface="Arial"/>
              </a:rPr>
              <a:t>tạp </a:t>
            </a:r>
            <a:r>
              <a:rPr sz="3200" dirty="0">
                <a:solidFill>
                  <a:srgbClr val="282833"/>
                </a:solidFill>
                <a:latin typeface="Arial"/>
                <a:cs typeface="Arial"/>
              </a:rPr>
              <a:t>chu</a:t>
            </a:r>
            <a:r>
              <a:rPr sz="32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endParaRPr sz="32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số đo sự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phức tạp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logic của chương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trình.</a:t>
            </a:r>
            <a:endParaRPr sz="20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400"/>
              </a:lnSpc>
              <a:spcBef>
                <a:spcPts val="140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số các đường đi độc lập cơ bản trong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con đường độc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của một chương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trình.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số đường độc lập nhỏ nhất phủ hết các cạnh của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đồ thị</a:t>
            </a:r>
            <a:r>
              <a:rPr sz="20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luồng.</a:t>
            </a:r>
            <a:endParaRPr sz="20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đo này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giới hạn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của số ca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cần phải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tiến hành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để đảm bảo rằng,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tất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cả các câu lệnh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đều được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ít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nhất một</a:t>
            </a:r>
            <a:r>
              <a:rPr sz="20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lần.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601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Độ </a:t>
            </a:r>
            <a:r>
              <a:rPr spc="-80" dirty="0"/>
              <a:t>phức </a:t>
            </a:r>
            <a:r>
              <a:rPr spc="-70" dirty="0"/>
              <a:t>tạp của chu</a:t>
            </a:r>
            <a:r>
              <a:rPr spc="-725" dirty="0"/>
              <a:t> </a:t>
            </a:r>
            <a:r>
              <a:rPr spc="-85" dirty="0"/>
              <a:t>trình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8790" cy="3491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2413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  <a:tab pos="725805" algn="l"/>
                <a:tab pos="1549400" algn="l"/>
                <a:tab pos="2101215" algn="l"/>
                <a:tab pos="3721735" algn="l"/>
                <a:tab pos="4069715" algn="l"/>
                <a:tab pos="4377690" algn="l"/>
                <a:tab pos="5150485" algn="l"/>
                <a:tab pos="5770245" algn="l"/>
                <a:tab pos="6236970" algn="l"/>
                <a:tab pos="6685915" algn="l"/>
                <a:tab pos="749173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ộ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ức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ạ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o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C	=	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V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G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)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ồ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ị	d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òn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ề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khiển 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bởi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các công thức sau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208279" marR="2794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V(G)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= E - N + 2,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đó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E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cung,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nút </a:t>
            </a:r>
            <a:r>
              <a:rPr sz="2400" spc="-195" dirty="0">
                <a:solidFill>
                  <a:srgbClr val="282833"/>
                </a:solidFill>
                <a:latin typeface="Arial"/>
                <a:cs typeface="Arial"/>
              </a:rPr>
              <a:t>của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đồthị.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V(G)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= P + 1, 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nút quyêt</a:t>
            </a:r>
            <a:r>
              <a:rPr sz="2400" spc="-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 phức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tạp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chu trình (Cyclomatic)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chính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số  đường thi hành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tuyến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độc lập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TPPM cần kiểm  thử.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5303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3.4.</a:t>
            </a:r>
            <a:r>
              <a:rPr spc="-204" dirty="0"/>
              <a:t> </a:t>
            </a:r>
            <a:r>
              <a:rPr spc="-55" dirty="0"/>
              <a:t>Độ</a:t>
            </a:r>
            <a:r>
              <a:rPr spc="-210" dirty="0"/>
              <a:t> </a:t>
            </a:r>
            <a:r>
              <a:rPr spc="-80" dirty="0"/>
              <a:t>phức</a:t>
            </a:r>
            <a:r>
              <a:rPr spc="-190" dirty="0"/>
              <a:t> </a:t>
            </a:r>
            <a:r>
              <a:rPr spc="-70" dirty="0"/>
              <a:t>tạp</a:t>
            </a:r>
            <a:r>
              <a:rPr spc="-210" dirty="0"/>
              <a:t> </a:t>
            </a:r>
            <a:r>
              <a:rPr spc="-70" dirty="0"/>
              <a:t>của</a:t>
            </a:r>
            <a:r>
              <a:rPr spc="-200" dirty="0"/>
              <a:t> </a:t>
            </a:r>
            <a:r>
              <a:rPr spc="-70" dirty="0"/>
              <a:t>chu</a:t>
            </a:r>
            <a:r>
              <a:rPr spc="-204" dirty="0"/>
              <a:t> </a:t>
            </a:r>
            <a:r>
              <a:rPr spc="-80" dirty="0"/>
              <a:t>trình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063750" y="4418329"/>
            <a:ext cx="151130" cy="709930"/>
            <a:chOff x="2063750" y="4418329"/>
            <a:chExt cx="151130" cy="709930"/>
          </a:xfrm>
        </p:grpSpPr>
        <p:sp>
          <p:nvSpPr>
            <p:cNvPr id="4" name="object 4"/>
            <p:cNvSpPr/>
            <p:nvPr/>
          </p:nvSpPr>
          <p:spPr>
            <a:xfrm>
              <a:off x="2138680" y="4443729"/>
              <a:ext cx="0" cy="542290"/>
            </a:xfrm>
            <a:custGeom>
              <a:avLst/>
              <a:gdLst/>
              <a:ahLst/>
              <a:cxnLst/>
              <a:rect l="l" t="t" r="r" b="b"/>
              <a:pathLst>
                <a:path h="542289">
                  <a:moveTo>
                    <a:pt x="0" y="0"/>
                  </a:moveTo>
                  <a:lnTo>
                    <a:pt x="0" y="54229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063750" y="4975859"/>
              <a:ext cx="151130" cy="152400"/>
            </a:xfrm>
            <a:custGeom>
              <a:avLst/>
              <a:gdLst/>
              <a:ahLst/>
              <a:cxnLst/>
              <a:rect l="l" t="t" r="r" b="b"/>
              <a:pathLst>
                <a:path w="151130" h="152400">
                  <a:moveTo>
                    <a:pt x="151130" y="0"/>
                  </a:moveTo>
                  <a:lnTo>
                    <a:pt x="0" y="0"/>
                  </a:lnTo>
                  <a:lnTo>
                    <a:pt x="74930" y="152400"/>
                  </a:lnTo>
                  <a:lnTo>
                    <a:pt x="15113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790700" y="5134609"/>
            <a:ext cx="732790" cy="48514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116205">
              <a:lnSpc>
                <a:spcPct val="100000"/>
              </a:lnSpc>
              <a:spcBef>
                <a:spcPts val="600"/>
              </a:spcBef>
            </a:pPr>
            <a:r>
              <a:rPr sz="2200" i="1" dirty="0">
                <a:latin typeface="Arial"/>
                <a:cs typeface="Arial"/>
              </a:rPr>
              <a:t>End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6570" y="4428490"/>
            <a:ext cx="33909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dirty="0">
                <a:latin typeface="Arial"/>
                <a:cs typeface="Arial"/>
              </a:rPr>
              <a:t>No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16355" y="2755900"/>
            <a:ext cx="504825" cy="152400"/>
            <a:chOff x="1316355" y="2755900"/>
            <a:chExt cx="504825" cy="152400"/>
          </a:xfrm>
        </p:grpSpPr>
        <p:sp>
          <p:nvSpPr>
            <p:cNvPr id="9" name="object 9"/>
            <p:cNvSpPr/>
            <p:nvPr/>
          </p:nvSpPr>
          <p:spPr>
            <a:xfrm>
              <a:off x="1342390" y="2831464"/>
              <a:ext cx="361950" cy="0"/>
            </a:xfrm>
            <a:custGeom>
              <a:avLst/>
              <a:gdLst/>
              <a:ahLst/>
              <a:cxnLst/>
              <a:rect l="l" t="t" r="r" b="b"/>
              <a:pathLst>
                <a:path w="361950">
                  <a:moveTo>
                    <a:pt x="0" y="0"/>
                  </a:moveTo>
                  <a:lnTo>
                    <a:pt x="361949" y="0"/>
                  </a:lnTo>
                </a:path>
              </a:pathLst>
            </a:custGeom>
            <a:ln w="5207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668780" y="27559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09600" y="2602229"/>
            <a:ext cx="732790" cy="485140"/>
          </a:xfrm>
          <a:prstGeom prst="rect">
            <a:avLst/>
          </a:prstGeom>
          <a:solidFill>
            <a:srgbClr val="D8DDE3"/>
          </a:solidFill>
          <a:ln w="12579">
            <a:solidFill>
              <a:srgbClr val="282833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31750">
              <a:lnSpc>
                <a:spcPct val="100000"/>
              </a:lnSpc>
              <a:spcBef>
                <a:spcPts val="600"/>
              </a:spcBef>
            </a:pPr>
            <a:r>
              <a:rPr sz="2200" spc="-5" dirty="0">
                <a:latin typeface="Arial"/>
                <a:cs typeface="Arial"/>
              </a:rPr>
              <a:t>Read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93239" y="2458720"/>
            <a:ext cx="1648460" cy="1107440"/>
            <a:chOff x="1793239" y="2458720"/>
            <a:chExt cx="1648460" cy="1107440"/>
          </a:xfrm>
        </p:grpSpPr>
        <p:sp>
          <p:nvSpPr>
            <p:cNvPr id="13" name="object 13"/>
            <p:cNvSpPr/>
            <p:nvPr/>
          </p:nvSpPr>
          <p:spPr>
            <a:xfrm>
              <a:off x="3365500" y="3102610"/>
              <a:ext cx="0" cy="252729"/>
            </a:xfrm>
            <a:custGeom>
              <a:avLst/>
              <a:gdLst/>
              <a:ahLst/>
              <a:cxnLst/>
              <a:rect l="l" t="t" r="r" b="b"/>
              <a:pathLst>
                <a:path h="252729">
                  <a:moveTo>
                    <a:pt x="0" y="0"/>
                  </a:moveTo>
                  <a:lnTo>
                    <a:pt x="0" y="25272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289300" y="33451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87269" y="3489960"/>
              <a:ext cx="1084580" cy="0"/>
            </a:xfrm>
            <a:custGeom>
              <a:avLst/>
              <a:gdLst/>
              <a:ahLst/>
              <a:cxnLst/>
              <a:rect l="l" t="t" r="r" b="b"/>
              <a:pathLst>
                <a:path w="1084579">
                  <a:moveTo>
                    <a:pt x="1084580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145029" y="341376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209799" y="2813050"/>
              <a:ext cx="641350" cy="0"/>
            </a:xfrm>
            <a:custGeom>
              <a:avLst/>
              <a:gdLst/>
              <a:ahLst/>
              <a:cxnLst/>
              <a:rect l="l" t="t" r="r" b="b"/>
              <a:pathLst>
                <a:path w="641350">
                  <a:moveTo>
                    <a:pt x="0" y="0"/>
                  </a:moveTo>
                  <a:lnTo>
                    <a:pt x="64135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40989" y="27368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799589" y="2465070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60" h="735330">
                  <a:moveTo>
                    <a:pt x="0" y="367029"/>
                  </a:moveTo>
                  <a:lnTo>
                    <a:pt x="354330" y="0"/>
                  </a:lnTo>
                  <a:lnTo>
                    <a:pt x="708660" y="367029"/>
                  </a:lnTo>
                  <a:lnTo>
                    <a:pt x="354330" y="735329"/>
                  </a:lnTo>
                  <a:lnTo>
                    <a:pt x="0" y="367029"/>
                  </a:lnTo>
                  <a:close/>
                </a:path>
                <a:path w="708660" h="735330">
                  <a:moveTo>
                    <a:pt x="0" y="0"/>
                  </a:moveTo>
                  <a:lnTo>
                    <a:pt x="0" y="0"/>
                  </a:lnTo>
                </a:path>
                <a:path w="708660" h="735330">
                  <a:moveTo>
                    <a:pt x="708660" y="735329"/>
                  </a:moveTo>
                  <a:lnTo>
                    <a:pt x="708660" y="73532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922779" y="2678429"/>
            <a:ext cx="46228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" dirty="0">
                <a:latin typeface="Arial"/>
                <a:cs typeface="Arial"/>
              </a:rPr>
              <a:t>A</a:t>
            </a:r>
            <a:r>
              <a:rPr sz="1850" b="1" spc="-5" dirty="0">
                <a:latin typeface="Arial"/>
                <a:cs typeface="Arial"/>
              </a:rPr>
              <a:t>&lt;0</a:t>
            </a:r>
            <a:endParaRPr sz="18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93389" y="2590800"/>
            <a:ext cx="732790" cy="48514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600"/>
              </a:spcBef>
            </a:pPr>
            <a:r>
              <a:rPr sz="2200" dirty="0">
                <a:latin typeface="Arial"/>
                <a:cs typeface="Arial"/>
              </a:rPr>
              <a:t>Print</a:t>
            </a:r>
            <a:endParaRPr sz="22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42210" y="2489200"/>
            <a:ext cx="43053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5" dirty="0">
                <a:latin typeface="Arial"/>
                <a:cs typeface="Arial"/>
              </a:rPr>
              <a:t>Y</a:t>
            </a:r>
            <a:r>
              <a:rPr sz="1850" b="1" spc="-5" dirty="0">
                <a:latin typeface="Arial"/>
                <a:cs typeface="Arial"/>
              </a:rPr>
              <a:t>es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2084070" y="3144520"/>
            <a:ext cx="152400" cy="708660"/>
            <a:chOff x="2084070" y="3144520"/>
            <a:chExt cx="152400" cy="708660"/>
          </a:xfrm>
        </p:grpSpPr>
        <p:sp>
          <p:nvSpPr>
            <p:cNvPr id="24" name="object 24"/>
            <p:cNvSpPr/>
            <p:nvPr/>
          </p:nvSpPr>
          <p:spPr>
            <a:xfrm>
              <a:off x="2160270" y="3169920"/>
              <a:ext cx="0" cy="542290"/>
            </a:xfrm>
            <a:custGeom>
              <a:avLst/>
              <a:gdLst/>
              <a:ahLst/>
              <a:cxnLst/>
              <a:rect l="l" t="t" r="r" b="b"/>
              <a:pathLst>
                <a:path h="542289">
                  <a:moveTo>
                    <a:pt x="0" y="0"/>
                  </a:moveTo>
                  <a:lnTo>
                    <a:pt x="0" y="54228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084070" y="3702050"/>
              <a:ext cx="152400" cy="151130"/>
            </a:xfrm>
            <a:custGeom>
              <a:avLst/>
              <a:gdLst/>
              <a:ahLst/>
              <a:cxnLst/>
              <a:rect l="l" t="t" r="r" b="b"/>
              <a:pathLst>
                <a:path w="152400" h="151129">
                  <a:moveTo>
                    <a:pt x="152400" y="0"/>
                  </a:moveTo>
                  <a:lnTo>
                    <a:pt x="0" y="0"/>
                  </a:lnTo>
                  <a:lnTo>
                    <a:pt x="76200" y="15113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1791970" y="3081020"/>
            <a:ext cx="33845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" dirty="0">
                <a:latin typeface="Arial"/>
                <a:cs typeface="Arial"/>
              </a:rPr>
              <a:t>N</a:t>
            </a:r>
            <a:r>
              <a:rPr sz="1850" b="1" dirty="0">
                <a:latin typeface="Arial"/>
                <a:cs typeface="Arial"/>
              </a:rPr>
              <a:t>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1793239" y="3802379"/>
            <a:ext cx="1939289" cy="970280"/>
            <a:chOff x="1793239" y="3802379"/>
            <a:chExt cx="1939289" cy="970280"/>
          </a:xfrm>
        </p:grpSpPr>
        <p:sp>
          <p:nvSpPr>
            <p:cNvPr id="28" name="object 28"/>
            <p:cNvSpPr/>
            <p:nvPr/>
          </p:nvSpPr>
          <p:spPr>
            <a:xfrm>
              <a:off x="2209799" y="4156709"/>
              <a:ext cx="660400" cy="0"/>
            </a:xfrm>
            <a:custGeom>
              <a:avLst/>
              <a:gdLst/>
              <a:ahLst/>
              <a:cxnLst/>
              <a:rect l="l" t="t" r="r" b="b"/>
              <a:pathLst>
                <a:path w="660400">
                  <a:moveTo>
                    <a:pt x="0" y="0"/>
                  </a:moveTo>
                  <a:lnTo>
                    <a:pt x="66040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60039" y="408177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4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799589" y="3808729"/>
              <a:ext cx="708660" cy="735330"/>
            </a:xfrm>
            <a:custGeom>
              <a:avLst/>
              <a:gdLst/>
              <a:ahLst/>
              <a:cxnLst/>
              <a:rect l="l" t="t" r="r" b="b"/>
              <a:pathLst>
                <a:path w="708660" h="735329">
                  <a:moveTo>
                    <a:pt x="0" y="367030"/>
                  </a:moveTo>
                  <a:lnTo>
                    <a:pt x="354330" y="0"/>
                  </a:lnTo>
                  <a:lnTo>
                    <a:pt x="708660" y="367030"/>
                  </a:lnTo>
                  <a:lnTo>
                    <a:pt x="354330" y="735330"/>
                  </a:lnTo>
                  <a:lnTo>
                    <a:pt x="0" y="367030"/>
                  </a:lnTo>
                  <a:close/>
                </a:path>
                <a:path w="708660" h="735329">
                  <a:moveTo>
                    <a:pt x="0" y="0"/>
                  </a:moveTo>
                  <a:lnTo>
                    <a:pt x="0" y="0"/>
                  </a:lnTo>
                </a:path>
                <a:path w="708660" h="735329">
                  <a:moveTo>
                    <a:pt x="708660" y="735330"/>
                  </a:moveTo>
                  <a:lnTo>
                    <a:pt x="708660" y="73533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345179" y="4376419"/>
              <a:ext cx="0" cy="254000"/>
            </a:xfrm>
            <a:custGeom>
              <a:avLst/>
              <a:gdLst/>
              <a:ahLst/>
              <a:cxnLst/>
              <a:rect l="l" t="t" r="r" b="b"/>
              <a:pathLst>
                <a:path h="254000">
                  <a:moveTo>
                    <a:pt x="0" y="0"/>
                  </a:moveTo>
                  <a:lnTo>
                    <a:pt x="0" y="25399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268979" y="462025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2993389" y="3934459"/>
              <a:ext cx="732790" cy="485140"/>
            </a:xfrm>
            <a:custGeom>
              <a:avLst/>
              <a:gdLst/>
              <a:ahLst/>
              <a:cxnLst/>
              <a:rect l="l" t="t" r="r" b="b"/>
              <a:pathLst>
                <a:path w="732789" h="485139">
                  <a:moveTo>
                    <a:pt x="0" y="0"/>
                  </a:moveTo>
                  <a:lnTo>
                    <a:pt x="732789" y="0"/>
                  </a:lnTo>
                  <a:lnTo>
                    <a:pt x="732789" y="485139"/>
                  </a:lnTo>
                  <a:lnTo>
                    <a:pt x="0" y="485139"/>
                  </a:lnTo>
                  <a:lnTo>
                    <a:pt x="0" y="0"/>
                  </a:lnTo>
                  <a:close/>
                </a:path>
                <a:path w="732789" h="485139">
                  <a:moveTo>
                    <a:pt x="0" y="0"/>
                  </a:moveTo>
                  <a:lnTo>
                    <a:pt x="0" y="0"/>
                  </a:lnTo>
                </a:path>
                <a:path w="732789" h="485139">
                  <a:moveTo>
                    <a:pt x="732789" y="485139"/>
                  </a:moveTo>
                  <a:lnTo>
                    <a:pt x="732789" y="485139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993389" y="3934459"/>
            <a:ext cx="732790" cy="48514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78740">
              <a:lnSpc>
                <a:spcPct val="100000"/>
              </a:lnSpc>
              <a:spcBef>
                <a:spcPts val="590"/>
              </a:spcBef>
            </a:pPr>
            <a:r>
              <a:rPr sz="2200" dirty="0">
                <a:latin typeface="Arial"/>
                <a:cs typeface="Arial"/>
              </a:rPr>
              <a:t>Print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2124710" y="4688840"/>
            <a:ext cx="1226820" cy="152400"/>
            <a:chOff x="2124710" y="4688840"/>
            <a:chExt cx="1226820" cy="152400"/>
          </a:xfrm>
        </p:grpSpPr>
        <p:sp>
          <p:nvSpPr>
            <p:cNvPr id="36" name="object 36"/>
            <p:cNvSpPr/>
            <p:nvPr/>
          </p:nvSpPr>
          <p:spPr>
            <a:xfrm>
              <a:off x="2266950" y="4765040"/>
              <a:ext cx="1084580" cy="0"/>
            </a:xfrm>
            <a:custGeom>
              <a:avLst/>
              <a:gdLst/>
              <a:ahLst/>
              <a:cxnLst/>
              <a:rect l="l" t="t" r="r" b="b"/>
              <a:pathLst>
                <a:path w="1084579">
                  <a:moveTo>
                    <a:pt x="108457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124710" y="468884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76200"/>
                  </a:lnTo>
                  <a:lnTo>
                    <a:pt x="1524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922779" y="3835400"/>
            <a:ext cx="924560" cy="494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6730">
              <a:lnSpc>
                <a:spcPts val="1845"/>
              </a:lnSpc>
              <a:spcBef>
                <a:spcPts val="100"/>
              </a:spcBef>
            </a:pPr>
            <a:r>
              <a:rPr sz="1850" b="1" spc="-105" dirty="0">
                <a:latin typeface="Arial"/>
                <a:cs typeface="Arial"/>
              </a:rPr>
              <a:t>Y</a:t>
            </a:r>
            <a:r>
              <a:rPr sz="1850" b="1" spc="-5" dirty="0">
                <a:latin typeface="Arial"/>
                <a:cs typeface="Arial"/>
              </a:rPr>
              <a:t>es</a:t>
            </a:r>
            <a:endParaRPr sz="1850">
              <a:latin typeface="Arial"/>
              <a:cs typeface="Arial"/>
            </a:endParaRPr>
          </a:p>
          <a:p>
            <a:pPr marL="12700">
              <a:lnSpc>
                <a:spcPts val="1845"/>
              </a:lnSpc>
            </a:pPr>
            <a:r>
              <a:rPr sz="1850" b="1" spc="-10" dirty="0">
                <a:latin typeface="Arial"/>
                <a:cs typeface="Arial"/>
              </a:rPr>
              <a:t>B&lt;0</a:t>
            </a:r>
            <a:endParaRPr sz="185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62660" y="23126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077720" y="21348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844290" y="26809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582419" y="40246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846829" y="40233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557019" y="52819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658191" y="2048091"/>
            <a:ext cx="1466416" cy="377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807959" y="47231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824980" y="21399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824980" y="30137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805419" y="35699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824980" y="41706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824980" y="54292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942421" y="3605111"/>
            <a:ext cx="788670" cy="398780"/>
            <a:chOff x="4942421" y="3605111"/>
            <a:chExt cx="788670" cy="398780"/>
          </a:xfrm>
        </p:grpSpPr>
        <p:sp>
          <p:nvSpPr>
            <p:cNvPr id="53" name="object 53"/>
            <p:cNvSpPr/>
            <p:nvPr/>
          </p:nvSpPr>
          <p:spPr>
            <a:xfrm>
              <a:off x="4955540" y="3618229"/>
              <a:ext cx="762000" cy="372110"/>
            </a:xfrm>
            <a:custGeom>
              <a:avLst/>
              <a:gdLst/>
              <a:ahLst/>
              <a:cxnLst/>
              <a:rect l="l" t="t" r="r" b="b"/>
              <a:pathLst>
                <a:path w="762000" h="372110">
                  <a:moveTo>
                    <a:pt x="575310" y="0"/>
                  </a:moveTo>
                  <a:lnTo>
                    <a:pt x="575310" y="92710"/>
                  </a:lnTo>
                  <a:lnTo>
                    <a:pt x="0" y="92710"/>
                  </a:lnTo>
                  <a:lnTo>
                    <a:pt x="0" y="278130"/>
                  </a:lnTo>
                  <a:lnTo>
                    <a:pt x="575310" y="278130"/>
                  </a:lnTo>
                  <a:lnTo>
                    <a:pt x="575310" y="372110"/>
                  </a:lnTo>
                  <a:lnTo>
                    <a:pt x="762000" y="185420"/>
                  </a:lnTo>
                  <a:lnTo>
                    <a:pt x="575310" y="0"/>
                  </a:lnTo>
                  <a:close/>
                </a:path>
              </a:pathLst>
            </a:custGeom>
            <a:solidFill>
              <a:srgbClr val="92A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955540" y="3618229"/>
              <a:ext cx="762000" cy="372110"/>
            </a:xfrm>
            <a:custGeom>
              <a:avLst/>
              <a:gdLst/>
              <a:ahLst/>
              <a:cxnLst/>
              <a:rect l="l" t="t" r="r" b="b"/>
              <a:pathLst>
                <a:path w="762000" h="372110">
                  <a:moveTo>
                    <a:pt x="0" y="92710"/>
                  </a:moveTo>
                  <a:lnTo>
                    <a:pt x="575310" y="92710"/>
                  </a:lnTo>
                  <a:lnTo>
                    <a:pt x="575310" y="0"/>
                  </a:lnTo>
                  <a:lnTo>
                    <a:pt x="762000" y="185420"/>
                  </a:lnTo>
                  <a:lnTo>
                    <a:pt x="575310" y="372110"/>
                  </a:lnTo>
                  <a:lnTo>
                    <a:pt x="575310" y="278130"/>
                  </a:lnTo>
                  <a:lnTo>
                    <a:pt x="0" y="278130"/>
                  </a:lnTo>
                  <a:lnTo>
                    <a:pt x="0" y="92710"/>
                  </a:lnTo>
                  <a:close/>
                </a:path>
                <a:path w="762000" h="372110">
                  <a:moveTo>
                    <a:pt x="0" y="0"/>
                  </a:moveTo>
                  <a:lnTo>
                    <a:pt x="0" y="0"/>
                  </a:lnTo>
                </a:path>
                <a:path w="762000" h="372110">
                  <a:moveTo>
                    <a:pt x="762000" y="372110"/>
                  </a:moveTo>
                  <a:lnTo>
                    <a:pt x="762000" y="372110"/>
                  </a:lnTo>
                </a:path>
              </a:pathLst>
            </a:custGeom>
            <a:ln w="26236">
              <a:solidFill>
                <a:srgbClr val="6B76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5" name="object 55"/>
          <p:cNvSpPr txBox="1"/>
          <p:nvPr/>
        </p:nvSpPr>
        <p:spPr>
          <a:xfrm>
            <a:off x="4683759" y="6217920"/>
            <a:ext cx="3984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phức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tạp của chu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trình=7-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6+2=</a:t>
            </a:r>
            <a:r>
              <a:rPr sz="1800" b="1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31970" y="591947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2400" y="0"/>
                </a:moveTo>
                <a:lnTo>
                  <a:pt x="0" y="0"/>
                </a:lnTo>
                <a:lnTo>
                  <a:pt x="76200" y="152399"/>
                </a:lnTo>
                <a:lnTo>
                  <a:pt x="152400" y="0"/>
                </a:lnTo>
                <a:close/>
              </a:path>
            </a:pathLst>
          </a:custGeom>
          <a:solidFill>
            <a:srgbClr val="00CC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77309" y="6071870"/>
            <a:ext cx="1049020" cy="640080"/>
          </a:xfrm>
          <a:prstGeom prst="rect">
            <a:avLst/>
          </a:prstGeom>
          <a:ln w="12579">
            <a:solidFill>
              <a:srgbClr val="282833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1200"/>
              </a:spcBef>
            </a:pPr>
            <a:r>
              <a:rPr sz="2200" dirty="0">
                <a:latin typeface="Arial"/>
                <a:cs typeface="Arial"/>
              </a:rPr>
              <a:t>End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462020" y="3690620"/>
            <a:ext cx="415290" cy="152400"/>
            <a:chOff x="3462020" y="3690620"/>
            <a:chExt cx="415290" cy="152400"/>
          </a:xfrm>
        </p:grpSpPr>
        <p:sp>
          <p:nvSpPr>
            <p:cNvPr id="5" name="object 5"/>
            <p:cNvSpPr/>
            <p:nvPr/>
          </p:nvSpPr>
          <p:spPr>
            <a:xfrm>
              <a:off x="3487420" y="3766820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0" y="0"/>
                  </a:moveTo>
                  <a:lnTo>
                    <a:pt x="24765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24910" y="369062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399"/>
                  </a:lnTo>
                  <a:lnTo>
                    <a:pt x="152400" y="761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3871020" y="3389690"/>
          <a:ext cx="1260475" cy="25463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32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610">
                <a:tc gridSpan="2"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67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Select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5090" marB="0">
                    <a:lnL w="12700">
                      <a:solidFill>
                        <a:srgbClr val="282833"/>
                      </a:solidFill>
                      <a:prstDash val="solid"/>
                    </a:lnL>
                    <a:lnR w="12700">
                      <a:solidFill>
                        <a:srgbClr val="282833"/>
                      </a:solidFill>
                      <a:prstDash val="solid"/>
                    </a:lnR>
                    <a:lnT w="12700">
                      <a:solidFill>
                        <a:srgbClr val="282833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3860">
                <a:tc>
                  <a:txBody>
                    <a:bodyPr/>
                    <a:lstStyle/>
                    <a:p>
                      <a:pPr marL="95885">
                        <a:lnSpc>
                          <a:spcPts val="2530"/>
                        </a:lnSpc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200" spc="-10" dirty="0">
                          <a:latin typeface="Arial"/>
                          <a:cs typeface="Arial"/>
                        </a:rPr>
                        <a:t>ra</a:t>
                      </a:r>
                      <a:r>
                        <a:rPr sz="2200" spc="-5" dirty="0">
                          <a:latin typeface="Arial"/>
                          <a:cs typeface="Arial"/>
                        </a:rPr>
                        <a:t>ns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2700">
                      <a:solidFill>
                        <a:srgbClr val="282833"/>
                      </a:solidFill>
                      <a:prstDash val="solid"/>
                    </a:lnL>
                    <a:lnR w="53975">
                      <a:solidFill>
                        <a:srgbClr val="00CC66"/>
                      </a:solidFill>
                      <a:prstDash val="solid"/>
                    </a:lnR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ts val="2530"/>
                        </a:lnSpc>
                      </a:pPr>
                      <a:r>
                        <a:rPr sz="2200" spc="-5" dirty="0">
                          <a:latin typeface="Arial"/>
                          <a:cs typeface="Arial"/>
                        </a:rPr>
                        <a:t>...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3975">
                      <a:solidFill>
                        <a:srgbClr val="00CC66"/>
                      </a:solidFill>
                      <a:prstDash val="solid"/>
                    </a:lnL>
                    <a:lnR w="12700">
                      <a:solidFill>
                        <a:srgbClr val="282833"/>
                      </a:solidFill>
                      <a:prstDash val="solid"/>
                    </a:lnR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94180">
                <a:tc>
                  <a:txBody>
                    <a:bodyPr/>
                    <a:lstStyle/>
                    <a:p>
                      <a:pPr marR="186055"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53975">
                      <a:solidFill>
                        <a:srgbClr val="00CC66"/>
                      </a:solidFill>
                      <a:prstDash val="solid"/>
                    </a:lnR>
                    <a:lnT w="12700">
                      <a:solidFill>
                        <a:srgbClr val="282833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53975">
                      <a:solidFill>
                        <a:srgbClr val="00CC66"/>
                      </a:solidFill>
                      <a:prstDash val="solid"/>
                    </a:lnL>
                    <a:lnT w="12700">
                      <a:solidFill>
                        <a:srgbClr val="282833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2945129" y="5416550"/>
            <a:ext cx="152400" cy="773430"/>
            <a:chOff x="2945129" y="5416550"/>
            <a:chExt cx="152400" cy="773430"/>
          </a:xfrm>
        </p:grpSpPr>
        <p:sp>
          <p:nvSpPr>
            <p:cNvPr id="9" name="object 9"/>
            <p:cNvSpPr/>
            <p:nvPr/>
          </p:nvSpPr>
          <p:spPr>
            <a:xfrm>
              <a:off x="3021329" y="5441950"/>
              <a:ext cx="0" cy="605790"/>
            </a:xfrm>
            <a:custGeom>
              <a:avLst/>
              <a:gdLst/>
              <a:ahLst/>
              <a:cxnLst/>
              <a:rect l="l" t="t" r="r" b="b"/>
              <a:pathLst>
                <a:path h="605789">
                  <a:moveTo>
                    <a:pt x="0" y="0"/>
                  </a:moveTo>
                  <a:lnTo>
                    <a:pt x="0" y="60579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45129" y="60375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1432560" y="2392679"/>
            <a:ext cx="1005840" cy="4152900"/>
            <a:chOff x="1432560" y="2392679"/>
            <a:chExt cx="1005840" cy="4152900"/>
          </a:xfrm>
        </p:grpSpPr>
        <p:sp>
          <p:nvSpPr>
            <p:cNvPr id="12" name="object 12"/>
            <p:cNvSpPr/>
            <p:nvPr/>
          </p:nvSpPr>
          <p:spPr>
            <a:xfrm>
              <a:off x="1508760" y="4076700"/>
              <a:ext cx="0" cy="2326640"/>
            </a:xfrm>
            <a:custGeom>
              <a:avLst/>
              <a:gdLst/>
              <a:ahLst/>
              <a:cxnLst/>
              <a:rect l="l" t="t" r="r" b="b"/>
              <a:pathLst>
                <a:path h="2326640">
                  <a:moveTo>
                    <a:pt x="0" y="0"/>
                  </a:moveTo>
                  <a:lnTo>
                    <a:pt x="0" y="232664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432560" y="639317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63420" y="2467609"/>
              <a:ext cx="332740" cy="0"/>
            </a:xfrm>
            <a:custGeom>
              <a:avLst/>
              <a:gdLst/>
              <a:ahLst/>
              <a:cxnLst/>
              <a:rect l="l" t="t" r="r" b="b"/>
              <a:pathLst>
                <a:path w="332739">
                  <a:moveTo>
                    <a:pt x="0" y="0"/>
                  </a:moveTo>
                  <a:lnTo>
                    <a:pt x="33274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286000" y="239267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49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438400" y="2075179"/>
            <a:ext cx="1049020" cy="839469"/>
          </a:xfrm>
          <a:prstGeom prst="rect">
            <a:avLst/>
          </a:prstGeom>
          <a:solidFill>
            <a:srgbClr val="D8DDE3"/>
          </a:solidFill>
          <a:ln w="12579">
            <a:solidFill>
              <a:srgbClr val="282833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71755" marR="57785" indent="-7620">
              <a:lnSpc>
                <a:spcPct val="100400"/>
              </a:lnSpc>
              <a:spcBef>
                <a:spcPts val="660"/>
              </a:spcBef>
            </a:pPr>
            <a:r>
              <a:rPr sz="2200" spc="-5" dirty="0">
                <a:latin typeface="Arial"/>
                <a:cs typeface="Arial"/>
              </a:rPr>
              <a:t>D</a:t>
            </a:r>
            <a:r>
              <a:rPr sz="2200" spc="5" dirty="0">
                <a:latin typeface="Arial"/>
                <a:cs typeface="Arial"/>
              </a:rPr>
              <a:t>i</a:t>
            </a:r>
            <a:r>
              <a:rPr sz="2200" dirty="0">
                <a:latin typeface="Arial"/>
                <a:cs typeface="Arial"/>
              </a:rPr>
              <a:t>s</a:t>
            </a:r>
            <a:r>
              <a:rPr sz="2200" spc="-5" dirty="0">
                <a:latin typeface="Arial"/>
                <a:cs typeface="Arial"/>
              </a:rPr>
              <a:t>play  </a:t>
            </a:r>
            <a:r>
              <a:rPr sz="2200" spc="-20" dirty="0">
                <a:latin typeface="Arial"/>
                <a:cs typeface="Arial"/>
              </a:rPr>
              <a:t>“Enter..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30400" y="2054859"/>
            <a:ext cx="430530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5" dirty="0">
                <a:latin typeface="Arial"/>
                <a:cs typeface="Arial"/>
              </a:rPr>
              <a:t>Y</a:t>
            </a:r>
            <a:r>
              <a:rPr sz="1850" b="1" spc="-5" dirty="0">
                <a:latin typeface="Arial"/>
                <a:cs typeface="Arial"/>
              </a:rPr>
              <a:t>es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426210" y="2889250"/>
            <a:ext cx="152400" cy="506730"/>
            <a:chOff x="1426210" y="2889250"/>
            <a:chExt cx="152400" cy="506730"/>
          </a:xfrm>
        </p:grpSpPr>
        <p:sp>
          <p:nvSpPr>
            <p:cNvPr id="19" name="object 19"/>
            <p:cNvSpPr/>
            <p:nvPr/>
          </p:nvSpPr>
          <p:spPr>
            <a:xfrm>
              <a:off x="1502410" y="2914650"/>
              <a:ext cx="0" cy="339090"/>
            </a:xfrm>
            <a:custGeom>
              <a:avLst/>
              <a:gdLst/>
              <a:ahLst/>
              <a:cxnLst/>
              <a:rect l="l" t="t" r="r" b="b"/>
              <a:pathLst>
                <a:path h="339089">
                  <a:moveTo>
                    <a:pt x="0" y="0"/>
                  </a:moveTo>
                  <a:lnTo>
                    <a:pt x="0" y="33908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426210" y="324357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2432110" y="2914650"/>
            <a:ext cx="1167130" cy="1687830"/>
            <a:chOff x="2432110" y="2914650"/>
            <a:chExt cx="1167130" cy="1687830"/>
          </a:xfrm>
        </p:grpSpPr>
        <p:sp>
          <p:nvSpPr>
            <p:cNvPr id="22" name="object 22"/>
            <p:cNvSpPr/>
            <p:nvPr/>
          </p:nvSpPr>
          <p:spPr>
            <a:xfrm>
              <a:off x="3022599" y="2914650"/>
              <a:ext cx="0" cy="224790"/>
            </a:xfrm>
            <a:custGeom>
              <a:avLst/>
              <a:gdLst/>
              <a:ahLst/>
              <a:cxnLst/>
              <a:rect l="l" t="t" r="r" b="b"/>
              <a:pathLst>
                <a:path h="224789">
                  <a:moveTo>
                    <a:pt x="0" y="0"/>
                  </a:moveTo>
                  <a:lnTo>
                    <a:pt x="0" y="22478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46399" y="312927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38399" y="3281679"/>
              <a:ext cx="1154430" cy="981710"/>
            </a:xfrm>
            <a:custGeom>
              <a:avLst/>
              <a:gdLst/>
              <a:ahLst/>
              <a:cxnLst/>
              <a:rect l="l" t="t" r="r" b="b"/>
              <a:pathLst>
                <a:path w="1154429" h="981710">
                  <a:moveTo>
                    <a:pt x="576580" y="0"/>
                  </a:moveTo>
                  <a:lnTo>
                    <a:pt x="0" y="490220"/>
                  </a:lnTo>
                  <a:lnTo>
                    <a:pt x="576580" y="981710"/>
                  </a:lnTo>
                  <a:lnTo>
                    <a:pt x="1154429" y="490220"/>
                  </a:lnTo>
                  <a:lnTo>
                    <a:pt x="576580" y="0"/>
                  </a:lnTo>
                  <a:close/>
                </a:path>
              </a:pathLst>
            </a:custGeom>
            <a:solidFill>
              <a:srgbClr val="D8D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438399" y="3281679"/>
              <a:ext cx="1154430" cy="981710"/>
            </a:xfrm>
            <a:custGeom>
              <a:avLst/>
              <a:gdLst/>
              <a:ahLst/>
              <a:cxnLst/>
              <a:rect l="l" t="t" r="r" b="b"/>
              <a:pathLst>
                <a:path w="1154429" h="981710">
                  <a:moveTo>
                    <a:pt x="0" y="490220"/>
                  </a:moveTo>
                  <a:lnTo>
                    <a:pt x="576580" y="0"/>
                  </a:lnTo>
                  <a:lnTo>
                    <a:pt x="1154429" y="490220"/>
                  </a:lnTo>
                  <a:lnTo>
                    <a:pt x="576580" y="981710"/>
                  </a:lnTo>
                  <a:lnTo>
                    <a:pt x="0" y="490220"/>
                  </a:lnTo>
                  <a:close/>
                </a:path>
                <a:path w="1154429" h="981710">
                  <a:moveTo>
                    <a:pt x="0" y="0"/>
                  </a:moveTo>
                  <a:lnTo>
                    <a:pt x="0" y="0"/>
                  </a:lnTo>
                </a:path>
                <a:path w="1154429" h="981710">
                  <a:moveTo>
                    <a:pt x="1154429" y="981710"/>
                  </a:moveTo>
                  <a:lnTo>
                    <a:pt x="1154429" y="98171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022599" y="4235450"/>
              <a:ext cx="0" cy="224790"/>
            </a:xfrm>
            <a:custGeom>
              <a:avLst/>
              <a:gdLst/>
              <a:ahLst/>
              <a:cxnLst/>
              <a:rect l="l" t="t" r="r" b="b"/>
              <a:pathLst>
                <a:path h="224789">
                  <a:moveTo>
                    <a:pt x="0" y="0"/>
                  </a:moveTo>
                  <a:lnTo>
                    <a:pt x="0" y="22478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946399" y="44500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560830" y="2946400"/>
            <a:ext cx="33845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" dirty="0">
                <a:latin typeface="Arial"/>
                <a:cs typeface="Arial"/>
              </a:rPr>
              <a:t>N</a:t>
            </a:r>
            <a:r>
              <a:rPr sz="1850" b="1" dirty="0">
                <a:latin typeface="Arial"/>
                <a:cs typeface="Arial"/>
              </a:rPr>
              <a:t>o</a:t>
            </a:r>
            <a:endParaRPr sz="18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914400" y="3395979"/>
            <a:ext cx="1049020" cy="839469"/>
          </a:xfrm>
          <a:custGeom>
            <a:avLst/>
            <a:gdLst/>
            <a:ahLst/>
            <a:cxnLst/>
            <a:rect l="l" t="t" r="r" b="b"/>
            <a:pathLst>
              <a:path w="1049020" h="839470">
                <a:moveTo>
                  <a:pt x="0" y="0"/>
                </a:moveTo>
                <a:lnTo>
                  <a:pt x="1049020" y="0"/>
                </a:lnTo>
                <a:lnTo>
                  <a:pt x="1049020" y="839470"/>
                </a:lnTo>
                <a:lnTo>
                  <a:pt x="0" y="839470"/>
                </a:lnTo>
                <a:lnTo>
                  <a:pt x="0" y="0"/>
                </a:lnTo>
                <a:close/>
              </a:path>
              <a:path w="1049020" h="839470">
                <a:moveTo>
                  <a:pt x="0" y="0"/>
                </a:moveTo>
                <a:lnTo>
                  <a:pt x="0" y="0"/>
                </a:lnTo>
              </a:path>
              <a:path w="1049020" h="839470">
                <a:moveTo>
                  <a:pt x="1049020" y="839470"/>
                </a:moveTo>
                <a:lnTo>
                  <a:pt x="1049020" y="839470"/>
                </a:lnTo>
              </a:path>
            </a:pathLst>
          </a:custGeom>
          <a:ln w="12579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28700" y="3467100"/>
            <a:ext cx="819785" cy="6991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38430" marR="5080" indent="-125730">
              <a:lnSpc>
                <a:spcPct val="100000"/>
              </a:lnSpc>
              <a:spcBef>
                <a:spcPts val="110"/>
              </a:spcBef>
            </a:pPr>
            <a:r>
              <a:rPr sz="2200" spc="5" dirty="0">
                <a:latin typeface="Arial"/>
                <a:cs typeface="Arial"/>
              </a:rPr>
              <a:t>R</a:t>
            </a:r>
            <a:r>
              <a:rPr sz="2200" spc="-5" dirty="0">
                <a:latin typeface="Arial"/>
                <a:cs typeface="Arial"/>
              </a:rPr>
              <a:t>ejec</a:t>
            </a:r>
            <a:r>
              <a:rPr sz="2200" dirty="0">
                <a:latin typeface="Arial"/>
                <a:cs typeface="Arial"/>
              </a:rPr>
              <a:t>t  card</a:t>
            </a:r>
            <a:endParaRPr sz="22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543810" y="4602479"/>
            <a:ext cx="1049020" cy="839469"/>
          </a:xfrm>
          <a:prstGeom prst="rect">
            <a:avLst/>
          </a:prstGeom>
          <a:solidFill>
            <a:srgbClr val="D8DDE3"/>
          </a:solidFill>
          <a:ln w="12579">
            <a:solidFill>
              <a:srgbClr val="282833"/>
            </a:solidFill>
          </a:ln>
        </p:spPr>
        <p:txBody>
          <a:bodyPr vert="horz" wrap="square" lIns="0" tIns="80645" rIns="0" bIns="0" rtlCol="0">
            <a:spAutoFit/>
          </a:bodyPr>
          <a:lstStyle/>
          <a:p>
            <a:pPr marL="17145" marR="11430" indent="46990">
              <a:lnSpc>
                <a:spcPct val="100800"/>
              </a:lnSpc>
              <a:spcBef>
                <a:spcPts val="635"/>
              </a:spcBef>
            </a:pPr>
            <a:r>
              <a:rPr sz="2200" spc="-5" dirty="0">
                <a:latin typeface="Arial"/>
                <a:cs typeface="Arial"/>
              </a:rPr>
              <a:t>Display  </a:t>
            </a:r>
            <a:r>
              <a:rPr sz="2200" dirty="0">
                <a:latin typeface="Arial"/>
                <a:cs typeface="Arial"/>
              </a:rPr>
              <a:t>“PIN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in..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702560" y="3478529"/>
            <a:ext cx="1122680" cy="93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085" marR="30480" indent="-7620">
              <a:lnSpc>
                <a:spcPct val="100000"/>
              </a:lnSpc>
              <a:spcBef>
                <a:spcPts val="100"/>
              </a:spcBef>
            </a:pPr>
            <a:r>
              <a:rPr sz="1850" b="1" spc="-25" dirty="0">
                <a:latin typeface="Arial"/>
                <a:cs typeface="Arial"/>
              </a:rPr>
              <a:t>Valid </a:t>
            </a:r>
            <a:r>
              <a:rPr sz="2775" b="1" spc="-60" baseline="12012" dirty="0">
                <a:latin typeface="Arial"/>
                <a:cs typeface="Arial"/>
              </a:rPr>
              <a:t>Yes  </a:t>
            </a:r>
            <a:r>
              <a:rPr sz="1850" b="1" spc="-5" dirty="0">
                <a:latin typeface="Arial"/>
                <a:cs typeface="Arial"/>
              </a:rPr>
              <a:t>PIN?</a:t>
            </a:r>
            <a:endParaRPr sz="1850">
              <a:latin typeface="Arial"/>
              <a:cs typeface="Arial"/>
            </a:endParaRPr>
          </a:p>
          <a:p>
            <a:pPr marL="412750">
              <a:lnSpc>
                <a:spcPct val="100000"/>
              </a:lnSpc>
              <a:spcBef>
                <a:spcPts val="520"/>
              </a:spcBef>
            </a:pPr>
            <a:r>
              <a:rPr sz="1850" b="1" spc="-5" dirty="0">
                <a:latin typeface="Arial"/>
                <a:cs typeface="Arial"/>
              </a:rPr>
              <a:t>No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3021329" y="6131559"/>
            <a:ext cx="855980" cy="152400"/>
            <a:chOff x="3021329" y="6131559"/>
            <a:chExt cx="855980" cy="152400"/>
          </a:xfrm>
        </p:grpSpPr>
        <p:sp>
          <p:nvSpPr>
            <p:cNvPr id="34" name="object 34"/>
            <p:cNvSpPr/>
            <p:nvPr/>
          </p:nvSpPr>
          <p:spPr>
            <a:xfrm>
              <a:off x="3021329" y="6206489"/>
              <a:ext cx="713740" cy="0"/>
            </a:xfrm>
            <a:custGeom>
              <a:avLst/>
              <a:gdLst/>
              <a:ahLst/>
              <a:cxnLst/>
              <a:rect l="l" t="t" r="r" b="b"/>
              <a:pathLst>
                <a:path w="713739">
                  <a:moveTo>
                    <a:pt x="0" y="0"/>
                  </a:moveTo>
                  <a:lnTo>
                    <a:pt x="71374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3724909" y="613155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399"/>
                  </a:lnTo>
                  <a:lnTo>
                    <a:pt x="152400" y="749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6" name="object 36"/>
          <p:cNvGrpSpPr/>
          <p:nvPr/>
        </p:nvGrpSpPr>
        <p:grpSpPr>
          <a:xfrm>
            <a:off x="908110" y="1616710"/>
            <a:ext cx="2969260" cy="5005070"/>
            <a:chOff x="908110" y="1616710"/>
            <a:chExt cx="2969260" cy="5005070"/>
          </a:xfrm>
        </p:grpSpPr>
        <p:sp>
          <p:nvSpPr>
            <p:cNvPr id="37" name="object 37"/>
            <p:cNvSpPr/>
            <p:nvPr/>
          </p:nvSpPr>
          <p:spPr>
            <a:xfrm>
              <a:off x="1508760" y="6545580"/>
              <a:ext cx="2226310" cy="0"/>
            </a:xfrm>
            <a:custGeom>
              <a:avLst/>
              <a:gdLst/>
              <a:ahLst/>
              <a:cxnLst/>
              <a:rect l="l" t="t" r="r" b="b"/>
              <a:pathLst>
                <a:path w="2226310">
                  <a:moveTo>
                    <a:pt x="0" y="0"/>
                  </a:moveTo>
                  <a:lnTo>
                    <a:pt x="222631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3724910" y="64693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488440" y="1616710"/>
              <a:ext cx="0" cy="205740"/>
            </a:xfrm>
            <a:custGeom>
              <a:avLst/>
              <a:gdLst/>
              <a:ahLst/>
              <a:cxnLst/>
              <a:rect l="l" t="t" r="r" b="b"/>
              <a:pathLst>
                <a:path h="205739">
                  <a:moveTo>
                    <a:pt x="0" y="0"/>
                  </a:moveTo>
                  <a:lnTo>
                    <a:pt x="0" y="20573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12240" y="1813560"/>
              <a:ext cx="152400" cy="151130"/>
            </a:xfrm>
            <a:custGeom>
              <a:avLst/>
              <a:gdLst/>
              <a:ahLst/>
              <a:cxnLst/>
              <a:rect l="l" t="t" r="r" b="b"/>
              <a:pathLst>
                <a:path w="152400" h="151130">
                  <a:moveTo>
                    <a:pt x="152400" y="0"/>
                  </a:moveTo>
                  <a:lnTo>
                    <a:pt x="0" y="0"/>
                  </a:lnTo>
                  <a:lnTo>
                    <a:pt x="76200" y="151129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914400" y="1964690"/>
              <a:ext cx="1154430" cy="981710"/>
            </a:xfrm>
            <a:custGeom>
              <a:avLst/>
              <a:gdLst/>
              <a:ahLst/>
              <a:cxnLst/>
              <a:rect l="l" t="t" r="r" b="b"/>
              <a:pathLst>
                <a:path w="1154430" h="981710">
                  <a:moveTo>
                    <a:pt x="576580" y="0"/>
                  </a:moveTo>
                  <a:lnTo>
                    <a:pt x="0" y="491489"/>
                  </a:lnTo>
                  <a:lnTo>
                    <a:pt x="576580" y="981710"/>
                  </a:lnTo>
                  <a:lnTo>
                    <a:pt x="1154430" y="491489"/>
                  </a:lnTo>
                  <a:lnTo>
                    <a:pt x="576580" y="0"/>
                  </a:lnTo>
                  <a:close/>
                </a:path>
              </a:pathLst>
            </a:custGeom>
            <a:solidFill>
              <a:srgbClr val="D8D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14400" y="1964690"/>
              <a:ext cx="1154430" cy="981710"/>
            </a:xfrm>
            <a:custGeom>
              <a:avLst/>
              <a:gdLst/>
              <a:ahLst/>
              <a:cxnLst/>
              <a:rect l="l" t="t" r="r" b="b"/>
              <a:pathLst>
                <a:path w="1154430" h="981710">
                  <a:moveTo>
                    <a:pt x="0" y="491489"/>
                  </a:moveTo>
                  <a:lnTo>
                    <a:pt x="576580" y="0"/>
                  </a:lnTo>
                  <a:lnTo>
                    <a:pt x="1154430" y="491489"/>
                  </a:lnTo>
                  <a:lnTo>
                    <a:pt x="576580" y="981710"/>
                  </a:lnTo>
                  <a:lnTo>
                    <a:pt x="0" y="491489"/>
                  </a:lnTo>
                  <a:close/>
                </a:path>
                <a:path w="1154430" h="981710">
                  <a:moveTo>
                    <a:pt x="0" y="0"/>
                  </a:moveTo>
                  <a:lnTo>
                    <a:pt x="0" y="0"/>
                  </a:lnTo>
                </a:path>
                <a:path w="1154430" h="981710">
                  <a:moveTo>
                    <a:pt x="1154430" y="981710"/>
                  </a:moveTo>
                  <a:lnTo>
                    <a:pt x="1154430" y="98171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3" name="object 43"/>
          <p:cNvSpPr txBox="1"/>
          <p:nvPr/>
        </p:nvSpPr>
        <p:spPr>
          <a:xfrm>
            <a:off x="1158239" y="2161540"/>
            <a:ext cx="666750" cy="5880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45720">
              <a:lnSpc>
                <a:spcPts val="2210"/>
              </a:lnSpc>
              <a:spcBef>
                <a:spcPts val="180"/>
              </a:spcBef>
            </a:pPr>
            <a:r>
              <a:rPr sz="1850" b="1" spc="-20" dirty="0">
                <a:latin typeface="Arial"/>
                <a:cs typeface="Arial"/>
              </a:rPr>
              <a:t>Valid  </a:t>
            </a:r>
            <a:r>
              <a:rPr sz="1850" b="1" spc="5" dirty="0">
                <a:latin typeface="Arial"/>
                <a:cs typeface="Arial"/>
              </a:rPr>
              <a:t>c</a:t>
            </a:r>
            <a:r>
              <a:rPr sz="1850" b="1" spc="-5" dirty="0">
                <a:latin typeface="Arial"/>
                <a:cs typeface="Arial"/>
              </a:rPr>
              <a:t>ard?</a:t>
            </a:r>
            <a:endParaRPr sz="185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14400" y="976630"/>
            <a:ext cx="1049020" cy="640080"/>
          </a:xfrm>
          <a:prstGeom prst="rect">
            <a:avLst/>
          </a:prstGeom>
          <a:solidFill>
            <a:srgbClr val="D8DDE3"/>
          </a:solidFill>
          <a:ln w="12579">
            <a:solidFill>
              <a:srgbClr val="282833"/>
            </a:solidFill>
          </a:ln>
        </p:spPr>
        <p:txBody>
          <a:bodyPr vert="horz" wrap="square" lIns="0" tIns="152400" rIns="0" bIns="0" rtlCol="0">
            <a:spAutoFit/>
          </a:bodyPr>
          <a:lstStyle/>
          <a:p>
            <a:pPr marL="248285">
              <a:lnSpc>
                <a:spcPct val="100000"/>
              </a:lnSpc>
              <a:spcBef>
                <a:spcPts val="1200"/>
              </a:spcBef>
            </a:pPr>
            <a:r>
              <a:rPr sz="2200" spc="-20" dirty="0">
                <a:latin typeface="Arial"/>
                <a:cs typeface="Arial"/>
              </a:rPr>
              <a:t>Wait</a:t>
            </a:r>
            <a:endParaRPr sz="22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18490" y="11391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42619" y="23152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89280" y="35712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596640" y="22948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409189" y="33210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06340" y="36398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2280920" y="48996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017770" y="62128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>
            <a:spLocks noGrp="1"/>
          </p:cNvSpPr>
          <p:nvPr>
            <p:ph type="title"/>
          </p:nvPr>
        </p:nvSpPr>
        <p:spPr>
          <a:xfrm>
            <a:off x="419100" y="356870"/>
            <a:ext cx="85820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Chuyển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sang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đồ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thị dòng và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tính độ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phức tạp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của chu</a:t>
            </a:r>
            <a:r>
              <a:rPr sz="2400" b="1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5713311" y="1443571"/>
            <a:ext cx="3178376" cy="49297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6927850" y="15354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27850" y="22923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7842250" y="28714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7842250" y="36474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156450" y="45656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8575040" y="45656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7308850" y="59817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5878829" y="30822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6098540" y="3375659"/>
            <a:ext cx="1132840" cy="2594610"/>
            <a:chOff x="6098540" y="3375659"/>
            <a:chExt cx="1132840" cy="2594610"/>
          </a:xfrm>
        </p:grpSpPr>
        <p:sp>
          <p:nvSpPr>
            <p:cNvPr id="64" name="object 64"/>
            <p:cNvSpPr/>
            <p:nvPr/>
          </p:nvSpPr>
          <p:spPr>
            <a:xfrm>
              <a:off x="6117590" y="3394709"/>
              <a:ext cx="1064260" cy="2477770"/>
            </a:xfrm>
            <a:custGeom>
              <a:avLst/>
              <a:gdLst/>
              <a:ahLst/>
              <a:cxnLst/>
              <a:rect l="l" t="t" r="r" b="b"/>
              <a:pathLst>
                <a:path w="1064259" h="2477770">
                  <a:moveTo>
                    <a:pt x="0" y="0"/>
                  </a:moveTo>
                  <a:lnTo>
                    <a:pt x="1064260" y="2477770"/>
                  </a:lnTo>
                </a:path>
              </a:pathLst>
            </a:custGeom>
            <a:ln w="38100">
              <a:solidFill>
                <a:srgbClr val="3B221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25970" y="5841999"/>
              <a:ext cx="105410" cy="128270"/>
            </a:xfrm>
            <a:custGeom>
              <a:avLst/>
              <a:gdLst/>
              <a:ahLst/>
              <a:cxnLst/>
              <a:rect l="l" t="t" r="r" b="b"/>
              <a:pathLst>
                <a:path w="105409" h="128270">
                  <a:moveTo>
                    <a:pt x="105409" y="0"/>
                  </a:moveTo>
                  <a:lnTo>
                    <a:pt x="0" y="45719"/>
                  </a:lnTo>
                  <a:lnTo>
                    <a:pt x="97789" y="128269"/>
                  </a:lnTo>
                  <a:lnTo>
                    <a:pt x="105409" y="0"/>
                  </a:lnTo>
                  <a:close/>
                </a:path>
              </a:pathLst>
            </a:custGeom>
            <a:solidFill>
              <a:srgbClr val="3B221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3920490" y="1286509"/>
            <a:ext cx="2557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phức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tạp C=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9-8+2=3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72159"/>
            <a:ext cx="658875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/>
              <a:t>Độ</a:t>
            </a:r>
            <a:r>
              <a:rPr sz="3200" spc="-195" dirty="0"/>
              <a:t> </a:t>
            </a:r>
            <a:r>
              <a:rPr sz="3200" spc="-70" dirty="0"/>
              <a:t>phức</a:t>
            </a:r>
            <a:r>
              <a:rPr sz="3200" spc="-195" dirty="0"/>
              <a:t> </a:t>
            </a:r>
            <a:r>
              <a:rPr sz="3200" spc="-65" dirty="0"/>
              <a:t>tạp</a:t>
            </a:r>
            <a:r>
              <a:rPr sz="3200" spc="-185" dirty="0"/>
              <a:t> </a:t>
            </a:r>
            <a:r>
              <a:rPr sz="3200" spc="-65" dirty="0"/>
              <a:t>của</a:t>
            </a:r>
            <a:r>
              <a:rPr sz="3200" spc="-190" dirty="0"/>
              <a:t> </a:t>
            </a:r>
            <a:r>
              <a:rPr sz="3200" spc="-60" dirty="0"/>
              <a:t>chu</a:t>
            </a:r>
            <a:r>
              <a:rPr sz="3200" spc="-195" dirty="0"/>
              <a:t> </a:t>
            </a:r>
            <a:r>
              <a:rPr sz="3200" spc="-80" dirty="0"/>
              <a:t>trình</a:t>
            </a:r>
            <a:r>
              <a:rPr sz="3200" spc="-195" dirty="0"/>
              <a:t> </a:t>
            </a:r>
            <a:r>
              <a:rPr sz="3200" spc="-50" dirty="0"/>
              <a:t>C=</a:t>
            </a:r>
            <a:r>
              <a:rPr sz="3200" spc="-190" dirty="0"/>
              <a:t> </a:t>
            </a:r>
            <a:r>
              <a:rPr sz="3200" spc="-85" dirty="0"/>
              <a:t>8-7+2=3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419985" y="2811145"/>
            <a:ext cx="1245870" cy="762000"/>
            <a:chOff x="2419985" y="2811145"/>
            <a:chExt cx="1245870" cy="762000"/>
          </a:xfrm>
        </p:grpSpPr>
        <p:sp>
          <p:nvSpPr>
            <p:cNvPr id="4" name="object 4"/>
            <p:cNvSpPr/>
            <p:nvPr/>
          </p:nvSpPr>
          <p:spPr>
            <a:xfrm>
              <a:off x="2433320" y="2824480"/>
              <a:ext cx="1219200" cy="735330"/>
            </a:xfrm>
            <a:custGeom>
              <a:avLst/>
              <a:gdLst/>
              <a:ahLst/>
              <a:cxnLst/>
              <a:rect l="l" t="t" r="r" b="b"/>
              <a:pathLst>
                <a:path w="1219200" h="735329">
                  <a:moveTo>
                    <a:pt x="609600" y="0"/>
                  </a:moveTo>
                  <a:lnTo>
                    <a:pt x="0" y="368300"/>
                  </a:lnTo>
                  <a:lnTo>
                    <a:pt x="609600" y="735330"/>
                  </a:lnTo>
                  <a:lnTo>
                    <a:pt x="1219200" y="368300"/>
                  </a:lnTo>
                  <a:lnTo>
                    <a:pt x="609600" y="0"/>
                  </a:lnTo>
                  <a:close/>
                </a:path>
              </a:pathLst>
            </a:custGeom>
            <a:solidFill>
              <a:srgbClr val="D8D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433320" y="2824480"/>
              <a:ext cx="1219200" cy="735330"/>
            </a:xfrm>
            <a:custGeom>
              <a:avLst/>
              <a:gdLst/>
              <a:ahLst/>
              <a:cxnLst/>
              <a:rect l="l" t="t" r="r" b="b"/>
              <a:pathLst>
                <a:path w="1219200" h="735329">
                  <a:moveTo>
                    <a:pt x="0" y="368300"/>
                  </a:moveTo>
                  <a:lnTo>
                    <a:pt x="609600" y="0"/>
                  </a:lnTo>
                  <a:lnTo>
                    <a:pt x="1219200" y="368300"/>
                  </a:lnTo>
                  <a:lnTo>
                    <a:pt x="609600" y="735330"/>
                  </a:lnTo>
                  <a:lnTo>
                    <a:pt x="0" y="368300"/>
                  </a:lnTo>
                  <a:close/>
                </a:path>
                <a:path w="1219200" h="735329">
                  <a:moveTo>
                    <a:pt x="0" y="0"/>
                  </a:moveTo>
                  <a:lnTo>
                    <a:pt x="0" y="0"/>
                  </a:lnTo>
                </a:path>
                <a:path w="1219200" h="735329">
                  <a:moveTo>
                    <a:pt x="1219200" y="735330"/>
                  </a:moveTo>
                  <a:lnTo>
                    <a:pt x="1219200" y="735330"/>
                  </a:lnTo>
                </a:path>
              </a:pathLst>
            </a:custGeom>
            <a:ln w="26236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280920" y="3853179"/>
            <a:ext cx="1524000" cy="60960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168910" rIns="0" bIns="0" rtlCol="0">
            <a:spAutoFit/>
          </a:bodyPr>
          <a:lstStyle/>
          <a:p>
            <a:pPr marL="165735">
              <a:lnSpc>
                <a:spcPct val="100000"/>
              </a:lnSpc>
              <a:spcBef>
                <a:spcPts val="133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dolsGreater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86765" y="4552315"/>
            <a:ext cx="1169670" cy="770890"/>
            <a:chOff x="786765" y="4552315"/>
            <a:chExt cx="1169670" cy="770890"/>
          </a:xfrm>
        </p:grpSpPr>
        <p:sp>
          <p:nvSpPr>
            <p:cNvPr id="8" name="object 8"/>
            <p:cNvSpPr/>
            <p:nvPr/>
          </p:nvSpPr>
          <p:spPr>
            <a:xfrm>
              <a:off x="800100" y="4565650"/>
              <a:ext cx="1143000" cy="744220"/>
            </a:xfrm>
            <a:custGeom>
              <a:avLst/>
              <a:gdLst/>
              <a:ahLst/>
              <a:cxnLst/>
              <a:rect l="l" t="t" r="r" b="b"/>
              <a:pathLst>
                <a:path w="1143000" h="744220">
                  <a:moveTo>
                    <a:pt x="571500" y="0"/>
                  </a:moveTo>
                  <a:lnTo>
                    <a:pt x="0" y="372110"/>
                  </a:lnTo>
                  <a:lnTo>
                    <a:pt x="571500" y="744219"/>
                  </a:lnTo>
                  <a:lnTo>
                    <a:pt x="1143000" y="372110"/>
                  </a:lnTo>
                  <a:lnTo>
                    <a:pt x="571500" y="0"/>
                  </a:lnTo>
                  <a:close/>
                </a:path>
              </a:pathLst>
            </a:custGeom>
            <a:solidFill>
              <a:srgbClr val="D8DD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00100" y="4565650"/>
              <a:ext cx="1143000" cy="744220"/>
            </a:xfrm>
            <a:custGeom>
              <a:avLst/>
              <a:gdLst/>
              <a:ahLst/>
              <a:cxnLst/>
              <a:rect l="l" t="t" r="r" b="b"/>
              <a:pathLst>
                <a:path w="1143000" h="744220">
                  <a:moveTo>
                    <a:pt x="0" y="372110"/>
                  </a:moveTo>
                  <a:lnTo>
                    <a:pt x="571500" y="0"/>
                  </a:lnTo>
                  <a:lnTo>
                    <a:pt x="1143000" y="372110"/>
                  </a:lnTo>
                  <a:lnTo>
                    <a:pt x="571500" y="744219"/>
                  </a:lnTo>
                  <a:lnTo>
                    <a:pt x="0" y="372110"/>
                  </a:lnTo>
                  <a:close/>
                </a:path>
                <a:path w="1143000" h="744220">
                  <a:moveTo>
                    <a:pt x="0" y="0"/>
                  </a:moveTo>
                  <a:lnTo>
                    <a:pt x="0" y="0"/>
                  </a:lnTo>
                </a:path>
                <a:path w="1143000" h="744220">
                  <a:moveTo>
                    <a:pt x="1143000" y="744219"/>
                  </a:moveTo>
                  <a:lnTo>
                    <a:pt x="1143000" y="744219"/>
                  </a:lnTo>
                </a:path>
              </a:pathLst>
            </a:custGeom>
            <a:ln w="26236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164589" y="4787900"/>
            <a:ext cx="41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600" y="5633720"/>
            <a:ext cx="1524000" cy="60960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311785">
              <a:lnSpc>
                <a:spcPct val="100000"/>
              </a:lnSpc>
              <a:spcBef>
                <a:spcPts val="132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dolsLess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80920" y="4632959"/>
            <a:ext cx="1524000" cy="60960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167640" rIns="0" bIns="0" rtlCol="0">
            <a:spAutoFit/>
          </a:bodyPr>
          <a:lstStyle/>
          <a:p>
            <a:pPr marL="260985">
              <a:lnSpc>
                <a:spcPct val="100000"/>
              </a:lnSpc>
              <a:spcBef>
                <a:spcPts val="132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dolsEqual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8520" y="1826260"/>
            <a:ext cx="1828800" cy="70104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76200" rIns="0" bIns="0" rtlCol="0">
            <a:spAutoFit/>
          </a:bodyPr>
          <a:lstStyle/>
          <a:p>
            <a:pPr marL="546100" marR="539115" indent="143510">
              <a:lnSpc>
                <a:spcPct val="100000"/>
              </a:lnSpc>
              <a:spcBef>
                <a:spcPts val="600"/>
              </a:spcBef>
            </a:pPr>
            <a:r>
              <a:rPr sz="1800" spc="-25" dirty="0">
                <a:solidFill>
                  <a:srgbClr val="282833"/>
                </a:solidFill>
                <a:latin typeface="Arial"/>
                <a:cs typeface="Arial"/>
              </a:rPr>
              <a:t>Wait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Enter</a:t>
            </a:r>
            <a:r>
              <a:rPr sz="18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26360" y="5633720"/>
            <a:ext cx="1026160" cy="617220"/>
          </a:xfrm>
          <a:prstGeom prst="rect">
            <a:avLst/>
          </a:prstGeom>
          <a:solidFill>
            <a:srgbClr val="D8DDE3"/>
          </a:solidFill>
          <a:ln w="26236">
            <a:solidFill>
              <a:srgbClr val="78453C"/>
            </a:solidFill>
          </a:ln>
        </p:spPr>
        <p:txBody>
          <a:bodyPr vert="horz" wrap="square" lIns="0" tIns="171450" rIns="0" bIns="0" rtlCol="0">
            <a:spAutoFit/>
          </a:bodyPr>
          <a:lstStyle/>
          <a:p>
            <a:pPr marL="309245">
              <a:lnSpc>
                <a:spcPct val="100000"/>
              </a:lnSpc>
              <a:spcBef>
                <a:spcPts val="135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End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2133600" y="5883909"/>
            <a:ext cx="466090" cy="114300"/>
            <a:chOff x="2133600" y="5883909"/>
            <a:chExt cx="466090" cy="114300"/>
          </a:xfrm>
        </p:grpSpPr>
        <p:sp>
          <p:nvSpPr>
            <p:cNvPr id="16" name="object 16"/>
            <p:cNvSpPr/>
            <p:nvPr/>
          </p:nvSpPr>
          <p:spPr>
            <a:xfrm>
              <a:off x="2152650" y="5938519"/>
              <a:ext cx="339090" cy="2540"/>
            </a:xfrm>
            <a:custGeom>
              <a:avLst/>
              <a:gdLst/>
              <a:ahLst/>
              <a:cxnLst/>
              <a:rect l="l" t="t" r="r" b="b"/>
              <a:pathLst>
                <a:path w="339089" h="2539">
                  <a:moveTo>
                    <a:pt x="-19050" y="1269"/>
                  </a:moveTo>
                  <a:lnTo>
                    <a:pt x="358139" y="1269"/>
                  </a:lnTo>
                </a:path>
              </a:pathLst>
            </a:custGeom>
            <a:ln w="4064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484120" y="5883909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69" h="114300">
                  <a:moveTo>
                    <a:pt x="1269" y="0"/>
                  </a:moveTo>
                  <a:lnTo>
                    <a:pt x="0" y="114299"/>
                  </a:lnTo>
                  <a:lnTo>
                    <a:pt x="115569" y="58419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314450" y="2527300"/>
            <a:ext cx="2814320" cy="3105150"/>
            <a:chOff x="1314450" y="2527300"/>
            <a:chExt cx="2814320" cy="3105150"/>
          </a:xfrm>
        </p:grpSpPr>
        <p:sp>
          <p:nvSpPr>
            <p:cNvPr id="19" name="object 19"/>
            <p:cNvSpPr/>
            <p:nvPr/>
          </p:nvSpPr>
          <p:spPr>
            <a:xfrm>
              <a:off x="3042920" y="2527300"/>
              <a:ext cx="0" cy="190500"/>
            </a:xfrm>
            <a:custGeom>
              <a:avLst/>
              <a:gdLst/>
              <a:ahLst/>
              <a:cxnLst/>
              <a:rect l="l" t="t" r="r" b="b"/>
              <a:pathLst>
                <a:path h="190500">
                  <a:moveTo>
                    <a:pt x="0" y="0"/>
                  </a:moveTo>
                  <a:lnTo>
                    <a:pt x="0" y="190500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985770" y="2710179"/>
              <a:ext cx="114300" cy="115570"/>
            </a:xfrm>
            <a:custGeom>
              <a:avLst/>
              <a:gdLst/>
              <a:ahLst/>
              <a:cxnLst/>
              <a:rect l="l" t="t" r="r" b="b"/>
              <a:pathLst>
                <a:path w="114300" h="115569">
                  <a:moveTo>
                    <a:pt x="114300" y="0"/>
                  </a:moveTo>
                  <a:lnTo>
                    <a:pt x="0" y="0"/>
                  </a:lnTo>
                  <a:lnTo>
                    <a:pt x="57150" y="11557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42920" y="3554730"/>
              <a:ext cx="0" cy="191770"/>
            </a:xfrm>
            <a:custGeom>
              <a:avLst/>
              <a:gdLst/>
              <a:ahLst/>
              <a:cxnLst/>
              <a:rect l="l" t="t" r="r" b="b"/>
              <a:pathLst>
                <a:path h="191770">
                  <a:moveTo>
                    <a:pt x="0" y="0"/>
                  </a:moveTo>
                  <a:lnTo>
                    <a:pt x="0" y="191770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85770" y="373888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804920" y="2675889"/>
              <a:ext cx="304800" cy="1482090"/>
            </a:xfrm>
            <a:custGeom>
              <a:avLst/>
              <a:gdLst/>
              <a:ahLst/>
              <a:cxnLst/>
              <a:rect l="l" t="t" r="r" b="b"/>
              <a:pathLst>
                <a:path w="304800" h="1482089">
                  <a:moveTo>
                    <a:pt x="0" y="1482090"/>
                  </a:moveTo>
                  <a:lnTo>
                    <a:pt x="304800" y="1482090"/>
                  </a:lnTo>
                </a:path>
                <a:path w="304800" h="1482089">
                  <a:moveTo>
                    <a:pt x="304800" y="1482090"/>
                  </a:moveTo>
                  <a:lnTo>
                    <a:pt x="304800" y="0"/>
                  </a:lnTo>
                </a:path>
              </a:pathLst>
            </a:custGeom>
            <a:ln w="38097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187700" y="2675889"/>
              <a:ext cx="920750" cy="0"/>
            </a:xfrm>
            <a:custGeom>
              <a:avLst/>
              <a:gdLst/>
              <a:ahLst/>
              <a:cxnLst/>
              <a:rect l="l" t="t" r="r" b="b"/>
              <a:pathLst>
                <a:path w="920750">
                  <a:moveTo>
                    <a:pt x="92075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81020" y="261873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371600" y="3192780"/>
              <a:ext cx="1061720" cy="0"/>
            </a:xfrm>
            <a:custGeom>
              <a:avLst/>
              <a:gdLst/>
              <a:ahLst/>
              <a:cxnLst/>
              <a:rect l="l" t="t" r="r" b="b"/>
              <a:pathLst>
                <a:path w="1061720">
                  <a:moveTo>
                    <a:pt x="0" y="0"/>
                  </a:moveTo>
                  <a:lnTo>
                    <a:pt x="1061720" y="0"/>
                  </a:lnTo>
                </a:path>
              </a:pathLst>
            </a:custGeom>
            <a:ln w="38097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1371600" y="3192780"/>
              <a:ext cx="0" cy="1266190"/>
            </a:xfrm>
            <a:custGeom>
              <a:avLst/>
              <a:gdLst/>
              <a:ahLst/>
              <a:cxnLst/>
              <a:rect l="l" t="t" r="r" b="b"/>
              <a:pathLst>
                <a:path h="1266189">
                  <a:moveTo>
                    <a:pt x="0" y="0"/>
                  </a:moveTo>
                  <a:lnTo>
                    <a:pt x="0" y="1266190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314450" y="44513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943100" y="4937760"/>
              <a:ext cx="229870" cy="0"/>
            </a:xfrm>
            <a:custGeom>
              <a:avLst/>
              <a:gdLst/>
              <a:ahLst/>
              <a:cxnLst/>
              <a:rect l="l" t="t" r="r" b="b"/>
              <a:pathLst>
                <a:path w="229869">
                  <a:moveTo>
                    <a:pt x="0" y="0"/>
                  </a:moveTo>
                  <a:lnTo>
                    <a:pt x="229869" y="0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165350" y="488061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371600" y="5309870"/>
              <a:ext cx="0" cy="215900"/>
            </a:xfrm>
            <a:custGeom>
              <a:avLst/>
              <a:gdLst/>
              <a:ahLst/>
              <a:cxnLst/>
              <a:rect l="l" t="t" r="r" b="b"/>
              <a:pathLst>
                <a:path h="215900">
                  <a:moveTo>
                    <a:pt x="0" y="0"/>
                  </a:moveTo>
                  <a:lnTo>
                    <a:pt x="0" y="215899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314450" y="55181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24200" y="5242560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h="283210">
                  <a:moveTo>
                    <a:pt x="0" y="0"/>
                  </a:moveTo>
                  <a:lnTo>
                    <a:pt x="0" y="283209"/>
                  </a:lnTo>
                </a:path>
              </a:pathLst>
            </a:custGeom>
            <a:ln w="38100">
              <a:solidFill>
                <a:srgbClr val="78453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67050" y="5518150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69" h="114300">
                  <a:moveTo>
                    <a:pt x="115569" y="0"/>
                  </a:moveTo>
                  <a:lnTo>
                    <a:pt x="0" y="0"/>
                  </a:lnTo>
                  <a:lnTo>
                    <a:pt x="58419" y="114300"/>
                  </a:lnTo>
                  <a:lnTo>
                    <a:pt x="115569" y="0"/>
                  </a:lnTo>
                  <a:close/>
                </a:path>
              </a:pathLst>
            </a:custGeom>
            <a:solidFill>
              <a:srgbClr val="78453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2837179" y="2904490"/>
            <a:ext cx="712470" cy="850900"/>
          </a:xfrm>
          <a:prstGeom prst="rect">
            <a:avLst/>
          </a:prstGeom>
        </p:spPr>
        <p:txBody>
          <a:bodyPr vert="horz" wrap="square" lIns="0" tIns="151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n&gt;0</a:t>
            </a:r>
            <a:endParaRPr sz="1800">
              <a:latin typeface="Arial"/>
              <a:cs typeface="Arial"/>
            </a:endParaRPr>
          </a:p>
          <a:p>
            <a:pPr marL="347980">
              <a:lnSpc>
                <a:spcPct val="100000"/>
              </a:lnSpc>
              <a:spcBef>
                <a:spcPts val="1090"/>
              </a:spcBef>
            </a:pPr>
            <a:r>
              <a:rPr sz="1800" spc="-35" dirty="0">
                <a:latin typeface="Arial"/>
                <a:cs typeface="Arial"/>
              </a:rPr>
              <a:t>y</a:t>
            </a:r>
            <a:r>
              <a:rPr sz="1800" spc="-5" dirty="0"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861820" y="4547870"/>
            <a:ext cx="3778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latin typeface="Arial"/>
                <a:cs typeface="Arial"/>
              </a:rPr>
              <a:t>y</a:t>
            </a:r>
            <a:r>
              <a:rPr sz="1800" spc="-15" dirty="0">
                <a:latin typeface="Arial"/>
                <a:cs typeface="Arial"/>
              </a:rPr>
              <a:t>e</a:t>
            </a:r>
            <a:r>
              <a:rPr sz="1800" dirty="0"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052320" y="28829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0910" y="520700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826260" y="20116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80639" y="26835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012950" y="39319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90600" y="43370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668779" y="53454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882390" y="47561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3788409" y="57391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5705691" y="1813141"/>
            <a:ext cx="2197936" cy="46718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748780" y="19050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48780" y="27863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48780" y="36156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761480" y="43853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7586980" y="52539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872479" y="52539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748780" y="60934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7003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Các </a:t>
            </a:r>
            <a:r>
              <a:rPr spc="-65" dirty="0"/>
              <a:t>cấp </a:t>
            </a:r>
            <a:r>
              <a:rPr spc="-70" dirty="0"/>
              <a:t>bao phủ </a:t>
            </a:r>
            <a:r>
              <a:rPr spc="-80" dirty="0"/>
              <a:t>kiểm</a:t>
            </a:r>
            <a:r>
              <a:rPr spc="-780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805" cy="221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 marR="17780">
              <a:lnSpc>
                <a:spcPct val="100000"/>
              </a:lnSpc>
              <a:spcBef>
                <a:spcPts val="100"/>
              </a:spcBef>
              <a:tabLst>
                <a:tab pos="736600" algn="l"/>
                <a:tab pos="1567815" algn="l"/>
                <a:tab pos="2212975" algn="l"/>
                <a:tab pos="3978910" algn="l"/>
                <a:tab pos="4267835" algn="l"/>
                <a:tab pos="4640580" algn="l"/>
                <a:tab pos="5251450" algn="l"/>
                <a:tab pos="6149340" algn="l"/>
                <a:tab pos="6962140" algn="l"/>
                <a:tab pos="7709534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P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ủ	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m	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ử	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cov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g</a:t>
            </a:r>
            <a:r>
              <a:rPr sz="2400" b="1" spc="25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)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	tỉ	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ệ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à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ực	sự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so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với tổng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thành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phần.</a:t>
            </a:r>
            <a:endParaRPr sz="2400">
              <a:latin typeface="Arial"/>
              <a:cs typeface="Arial"/>
            </a:endParaRPr>
          </a:p>
          <a:p>
            <a:pPr marL="208279" marR="19685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thành phần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gồm: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định,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 con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hợp của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chúng.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phủ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càng lớn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 tin cậy càng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cao.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26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3.3.</a:t>
            </a:r>
            <a:r>
              <a:rPr spc="-210" dirty="0"/>
              <a:t> </a:t>
            </a:r>
            <a:r>
              <a:rPr spc="-70" dirty="0"/>
              <a:t>Các</a:t>
            </a:r>
            <a:r>
              <a:rPr spc="-195" dirty="0"/>
              <a:t> </a:t>
            </a:r>
            <a:r>
              <a:rPr spc="-70" dirty="0"/>
              <a:t>cấp</a:t>
            </a:r>
            <a:r>
              <a:rPr spc="-210" dirty="0"/>
              <a:t> </a:t>
            </a:r>
            <a:r>
              <a:rPr spc="-70" dirty="0"/>
              <a:t>bao</a:t>
            </a:r>
            <a:r>
              <a:rPr spc="-210" dirty="0"/>
              <a:t> </a:t>
            </a:r>
            <a:r>
              <a:rPr spc="-70" dirty="0"/>
              <a:t>phủ</a:t>
            </a:r>
            <a:r>
              <a:rPr spc="-200" dirty="0"/>
              <a:t> </a:t>
            </a:r>
            <a:r>
              <a:rPr spc="-75" dirty="0"/>
              <a:t>kiểm</a:t>
            </a:r>
            <a:r>
              <a:rPr spc="-19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5615" cy="414909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84150" marR="24130" indent="-158750" algn="just">
              <a:lnSpc>
                <a:spcPts val="2500"/>
              </a:lnSpc>
              <a:spcBef>
                <a:spcPts val="190"/>
              </a:spcBef>
              <a:buClr>
                <a:srgbClr val="92A199"/>
              </a:buClr>
              <a:buSzPct val="83333"/>
              <a:buFont typeface="Arial"/>
              <a:buChar char="•"/>
              <a:tabLst>
                <a:tab pos="184150" algn="l"/>
              </a:tabLst>
            </a:pPr>
            <a:r>
              <a:rPr sz="2100" i="1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Phủ cấp </a:t>
            </a:r>
            <a:r>
              <a:rPr sz="2100" i="1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0</a:t>
            </a:r>
            <a:r>
              <a:rPr sz="21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kiểm thử những gì có thể kiểm thử 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được,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phần còn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lại  để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dùng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và báo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lại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sau. Đây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kiểm thử không có  trách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nhiệm</a:t>
            </a:r>
            <a:endParaRPr sz="2100">
              <a:latin typeface="Arial"/>
              <a:cs typeface="Arial"/>
            </a:endParaRPr>
          </a:p>
          <a:p>
            <a:pPr marL="184150" marR="17780" indent="-158750" algn="just">
              <a:lnSpc>
                <a:spcPts val="2500"/>
              </a:lnSpc>
              <a:spcBef>
                <a:spcPts val="1240"/>
              </a:spcBef>
              <a:buClr>
                <a:srgbClr val="92A199"/>
              </a:buClr>
              <a:buSzPct val="83333"/>
              <a:buFont typeface="Arial"/>
              <a:buChar char="•"/>
              <a:tabLst>
                <a:tab pos="184150" algn="l"/>
              </a:tabLst>
            </a:pPr>
            <a:r>
              <a:rPr sz="2100" i="1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Phủ cấp </a:t>
            </a:r>
            <a:r>
              <a:rPr sz="2100" i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1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100" b="1" spc="-15" dirty="0">
                <a:solidFill>
                  <a:srgbClr val="282833"/>
                </a:solidFill>
                <a:latin typeface="Arial"/>
                <a:cs typeface="Arial"/>
              </a:rPr>
              <a:t>phủ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câu </a:t>
            </a:r>
            <a:r>
              <a:rPr sz="2100" b="1" spc="-15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(statement coverage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): Các câu 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100" spc="-20" dirty="0">
                <a:solidFill>
                  <a:srgbClr val="282833"/>
                </a:solidFill>
                <a:latin typeface="Arial"/>
                <a:cs typeface="Arial"/>
              </a:rPr>
              <a:t>ít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nhất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21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lần</a:t>
            </a:r>
            <a:endParaRPr sz="2100">
              <a:latin typeface="Arial"/>
              <a:cs typeface="Arial"/>
            </a:endParaRPr>
          </a:p>
          <a:p>
            <a:pPr marL="184150" marR="18415" indent="-158750" algn="just">
              <a:lnSpc>
                <a:spcPts val="2500"/>
              </a:lnSpc>
              <a:spcBef>
                <a:spcPts val="1240"/>
              </a:spcBef>
              <a:buClr>
                <a:srgbClr val="92A199"/>
              </a:buClr>
              <a:buSzPct val="83333"/>
              <a:buFont typeface="Arial"/>
              <a:buChar char="•"/>
              <a:tabLst>
                <a:tab pos="184150" algn="l"/>
              </a:tabLst>
            </a:pPr>
            <a:r>
              <a:rPr sz="2100" i="1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Phủ cấp </a:t>
            </a:r>
            <a:r>
              <a:rPr sz="2100" i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2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100" b="1" spc="-15" dirty="0">
                <a:solidFill>
                  <a:srgbClr val="282833"/>
                </a:solidFill>
                <a:latin typeface="Arial"/>
                <a:cs typeface="Arial"/>
              </a:rPr>
              <a:t>phủ nhánh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(branch coverage):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tại các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điểm 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quyết định thì các nhánh đều được thực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ở cả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hai 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phía</a:t>
            </a:r>
            <a:r>
              <a:rPr sz="210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85" dirty="0">
                <a:solidFill>
                  <a:srgbClr val="282833"/>
                </a:solidFill>
                <a:latin typeface="Arial"/>
                <a:cs typeface="Arial"/>
              </a:rPr>
              <a:t>T,F</a:t>
            </a:r>
            <a:endParaRPr sz="2100">
              <a:latin typeface="Arial"/>
              <a:cs typeface="Arial"/>
            </a:endParaRPr>
          </a:p>
          <a:p>
            <a:pPr marL="184150" marR="17780" indent="-158750" algn="just">
              <a:lnSpc>
                <a:spcPts val="2500"/>
              </a:lnSpc>
              <a:spcBef>
                <a:spcPts val="1240"/>
              </a:spcBef>
              <a:buClr>
                <a:srgbClr val="92A199"/>
              </a:buClr>
              <a:buSzPct val="83333"/>
              <a:buFont typeface="Arial"/>
              <a:buChar char="•"/>
              <a:tabLst>
                <a:tab pos="184150" algn="l"/>
              </a:tabLst>
            </a:pPr>
            <a:r>
              <a:rPr sz="2100" i="1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Phủ cấp </a:t>
            </a:r>
            <a:r>
              <a:rPr sz="2100" i="1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3</a:t>
            </a:r>
            <a:r>
              <a:rPr sz="2100" i="1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100" b="1" spc="-15" dirty="0">
                <a:solidFill>
                  <a:srgbClr val="282833"/>
                </a:solidFill>
                <a:latin typeface="Arial"/>
                <a:cs typeface="Arial"/>
              </a:rPr>
              <a:t>phủ điều kiện(condition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coverage):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Các điều 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kiện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con của các điểm quyết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100" spc="-20" dirty="0">
                <a:solidFill>
                  <a:srgbClr val="282833"/>
                </a:solidFill>
                <a:latin typeface="Arial"/>
                <a:cs typeface="Arial"/>
              </a:rPr>
              <a:t>ít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nhất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21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lần</a:t>
            </a:r>
            <a:endParaRPr sz="2100">
              <a:latin typeface="Arial"/>
              <a:cs typeface="Arial"/>
            </a:endParaRPr>
          </a:p>
          <a:p>
            <a:pPr marL="184150" marR="20320" indent="-158750" algn="just">
              <a:lnSpc>
                <a:spcPts val="2500"/>
              </a:lnSpc>
              <a:spcBef>
                <a:spcPts val="1240"/>
              </a:spcBef>
              <a:buClr>
                <a:srgbClr val="92A199"/>
              </a:buClr>
              <a:buSzPct val="83333"/>
              <a:buFont typeface="Arial"/>
              <a:buChar char="•"/>
              <a:tabLst>
                <a:tab pos="184150" algn="l"/>
              </a:tabLst>
            </a:pPr>
            <a:r>
              <a:rPr sz="2100" i="1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Phủ cấp </a:t>
            </a:r>
            <a:r>
              <a:rPr sz="2100" i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4</a:t>
            </a:r>
            <a:r>
              <a:rPr sz="2100" b="1" spc="-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Kết hợp phủ </a:t>
            </a:r>
            <a:r>
              <a:rPr sz="2100" b="1" spc="-15" dirty="0">
                <a:solidFill>
                  <a:srgbClr val="282833"/>
                </a:solidFill>
                <a:latin typeface="Arial"/>
                <a:cs typeface="Arial"/>
              </a:rPr>
              <a:t>nhánh 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100" b="1" spc="-15" dirty="0">
                <a:solidFill>
                  <a:srgbClr val="282833"/>
                </a:solidFill>
                <a:latin typeface="Arial"/>
                <a:cs typeface="Arial"/>
              </a:rPr>
              <a:t>điều 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kiện (branch &amp;  </a:t>
            </a:r>
            <a:r>
              <a:rPr sz="2100" b="1" spc="-15" dirty="0">
                <a:solidFill>
                  <a:srgbClr val="282833"/>
                </a:solidFill>
                <a:latin typeface="Arial"/>
                <a:cs typeface="Arial"/>
              </a:rPr>
              <a:t>condition</a:t>
            </a:r>
            <a:r>
              <a:rPr sz="2100" b="1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b="1" spc="-10" dirty="0">
                <a:solidFill>
                  <a:srgbClr val="282833"/>
                </a:solidFill>
                <a:latin typeface="Arial"/>
                <a:cs typeface="Arial"/>
              </a:rPr>
              <a:t>coverage)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26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3.3.</a:t>
            </a:r>
            <a:r>
              <a:rPr spc="-210" dirty="0"/>
              <a:t> </a:t>
            </a:r>
            <a:r>
              <a:rPr spc="-70" dirty="0"/>
              <a:t>Các</a:t>
            </a:r>
            <a:r>
              <a:rPr spc="-195" dirty="0"/>
              <a:t> </a:t>
            </a:r>
            <a:r>
              <a:rPr spc="-70" dirty="0"/>
              <a:t>cấp</a:t>
            </a:r>
            <a:r>
              <a:rPr spc="-210" dirty="0"/>
              <a:t> </a:t>
            </a:r>
            <a:r>
              <a:rPr spc="-70" dirty="0"/>
              <a:t>bao</a:t>
            </a:r>
            <a:r>
              <a:rPr spc="-210" dirty="0"/>
              <a:t> </a:t>
            </a:r>
            <a:r>
              <a:rPr spc="-70" dirty="0"/>
              <a:t>phủ</a:t>
            </a:r>
            <a:r>
              <a:rPr spc="-200" dirty="0"/>
              <a:t> </a:t>
            </a:r>
            <a:r>
              <a:rPr spc="-75" dirty="0"/>
              <a:t>kiểm</a:t>
            </a:r>
            <a:r>
              <a:rPr spc="-19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86407"/>
            <a:ext cx="3804285" cy="4942840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75"/>
              </a:spcBef>
            </a:pP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Xem đoạn code sau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đây:</a:t>
            </a:r>
            <a:endParaRPr sz="1950">
              <a:latin typeface="Arial"/>
              <a:cs typeface="Arial"/>
            </a:endParaRPr>
          </a:p>
          <a:p>
            <a:pPr marL="290830" indent="-278765">
              <a:lnSpc>
                <a:spcPct val="100000"/>
              </a:lnSpc>
              <a:spcBef>
                <a:spcPts val="1180"/>
              </a:spcBef>
              <a:buAutoNum type="arabicPlain"/>
              <a:tabLst>
                <a:tab pos="290830" algn="l"/>
                <a:tab pos="291465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float foo(int a, int b, int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c,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int d)</a:t>
            </a:r>
            <a:r>
              <a:rPr sz="195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1950">
              <a:latin typeface="Arial"/>
              <a:cs typeface="Arial"/>
            </a:endParaRPr>
          </a:p>
          <a:p>
            <a:pPr marL="12700" marR="2478405">
              <a:lnSpc>
                <a:spcPct val="150400"/>
              </a:lnSpc>
              <a:buAutoNum type="arabicPlain"/>
              <a:tabLst>
                <a:tab pos="386715" algn="l"/>
                <a:tab pos="387350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float e; 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3	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if</a:t>
            </a:r>
            <a:r>
              <a:rPr sz="195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(a==0)</a:t>
            </a:r>
            <a:endParaRPr sz="195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180"/>
              </a:spcBef>
              <a:buAutoNum type="arabicPlain" startAt="4"/>
              <a:tabLst>
                <a:tab pos="386715" algn="l"/>
                <a:tab pos="387350" algn="l"/>
              </a:tabLst>
            </a:pP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return</a:t>
            </a:r>
            <a:r>
              <a:rPr sz="195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0;</a:t>
            </a:r>
            <a:endParaRPr sz="1950">
              <a:latin typeface="Arial"/>
              <a:cs typeface="Arial"/>
            </a:endParaRPr>
          </a:p>
          <a:p>
            <a:pPr marL="387350" indent="-374650">
              <a:lnSpc>
                <a:spcPct val="100000"/>
              </a:lnSpc>
              <a:spcBef>
                <a:spcPts val="1180"/>
              </a:spcBef>
              <a:buAutoNum type="arabicPlain" startAt="4"/>
              <a:tabLst>
                <a:tab pos="386715" algn="l"/>
                <a:tab pos="387350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int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x =</a:t>
            </a:r>
            <a:r>
              <a:rPr sz="195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0;</a:t>
            </a:r>
            <a:endParaRPr sz="1950">
              <a:latin typeface="Arial"/>
              <a:cs typeface="Arial"/>
            </a:endParaRPr>
          </a:p>
          <a:p>
            <a:pPr marL="12700" marR="128270">
              <a:lnSpc>
                <a:spcPct val="150400"/>
              </a:lnSpc>
              <a:tabLst>
                <a:tab pos="386715" algn="l"/>
              </a:tabLst>
            </a:pP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6	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if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((a==b)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||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(c==d)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&amp;&amp;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bug(a))  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7	x =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1;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  <a:tabLst>
                <a:tab pos="386715" algn="l"/>
              </a:tabLst>
            </a:pP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8	e =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1/x;</a:t>
            </a:r>
            <a:endParaRPr sz="1950">
              <a:latin typeface="Arial"/>
              <a:cs typeface="Arial"/>
            </a:endParaRPr>
          </a:p>
          <a:p>
            <a:pPr marL="12700" marR="2477770">
              <a:lnSpc>
                <a:spcPct val="150400"/>
              </a:lnSpc>
              <a:tabLst>
                <a:tab pos="386715" algn="l"/>
              </a:tabLst>
            </a:pP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9	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return</a:t>
            </a:r>
            <a:r>
              <a:rPr sz="195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e; 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10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53819" y="1846579"/>
            <a:ext cx="1676400" cy="381000"/>
          </a:xfrm>
          <a:prstGeom prst="rect">
            <a:avLst/>
          </a:prstGeom>
          <a:solidFill>
            <a:srgbClr val="E7E7EC"/>
          </a:solidFill>
          <a:ln w="26236">
            <a:solidFill>
              <a:srgbClr val="28283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32080">
              <a:lnSpc>
                <a:spcPct val="100000"/>
              </a:lnSpc>
              <a:spcBef>
                <a:spcPts val="42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2. Khai báo</a:t>
            </a:r>
            <a:r>
              <a:rPr sz="1800" b="1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727835" y="1163955"/>
            <a:ext cx="941069" cy="443230"/>
            <a:chOff x="1727835" y="1163955"/>
            <a:chExt cx="941069" cy="443230"/>
          </a:xfrm>
        </p:grpSpPr>
        <p:sp>
          <p:nvSpPr>
            <p:cNvPr id="4" name="object 4"/>
            <p:cNvSpPr/>
            <p:nvPr/>
          </p:nvSpPr>
          <p:spPr>
            <a:xfrm>
              <a:off x="1741170" y="1177290"/>
              <a:ext cx="914400" cy="416559"/>
            </a:xfrm>
            <a:custGeom>
              <a:avLst/>
              <a:gdLst/>
              <a:ahLst/>
              <a:cxnLst/>
              <a:rect l="l" t="t" r="r" b="b"/>
              <a:pathLst>
                <a:path w="914400" h="416559">
                  <a:moveTo>
                    <a:pt x="855980" y="0"/>
                  </a:moveTo>
                  <a:lnTo>
                    <a:pt x="59690" y="0"/>
                  </a:lnTo>
                  <a:lnTo>
                    <a:pt x="52069" y="2539"/>
                  </a:lnTo>
                  <a:lnTo>
                    <a:pt x="48260" y="2539"/>
                  </a:lnTo>
                  <a:lnTo>
                    <a:pt x="45719" y="3810"/>
                  </a:lnTo>
                  <a:lnTo>
                    <a:pt x="41910" y="5080"/>
                  </a:lnTo>
                  <a:lnTo>
                    <a:pt x="38100" y="7620"/>
                  </a:lnTo>
                  <a:lnTo>
                    <a:pt x="35560" y="8889"/>
                  </a:lnTo>
                  <a:lnTo>
                    <a:pt x="31750" y="10160"/>
                  </a:lnTo>
                  <a:lnTo>
                    <a:pt x="13969" y="27939"/>
                  </a:lnTo>
                  <a:lnTo>
                    <a:pt x="11430" y="31750"/>
                  </a:lnTo>
                  <a:lnTo>
                    <a:pt x="10160" y="34289"/>
                  </a:lnTo>
                  <a:lnTo>
                    <a:pt x="7619" y="36830"/>
                  </a:lnTo>
                  <a:lnTo>
                    <a:pt x="5080" y="44450"/>
                  </a:lnTo>
                  <a:lnTo>
                    <a:pt x="3810" y="46989"/>
                  </a:lnTo>
                  <a:lnTo>
                    <a:pt x="2540" y="50800"/>
                  </a:lnTo>
                  <a:lnTo>
                    <a:pt x="2540" y="54610"/>
                  </a:lnTo>
                  <a:lnTo>
                    <a:pt x="1269" y="58420"/>
                  </a:lnTo>
                  <a:lnTo>
                    <a:pt x="1269" y="62230"/>
                  </a:lnTo>
                  <a:lnTo>
                    <a:pt x="0" y="66039"/>
                  </a:lnTo>
                  <a:lnTo>
                    <a:pt x="0" y="350520"/>
                  </a:lnTo>
                  <a:lnTo>
                    <a:pt x="1269" y="354330"/>
                  </a:lnTo>
                  <a:lnTo>
                    <a:pt x="1269" y="358139"/>
                  </a:lnTo>
                  <a:lnTo>
                    <a:pt x="2540" y="361950"/>
                  </a:lnTo>
                  <a:lnTo>
                    <a:pt x="2540" y="364489"/>
                  </a:lnTo>
                  <a:lnTo>
                    <a:pt x="6350" y="375920"/>
                  </a:lnTo>
                  <a:lnTo>
                    <a:pt x="7619" y="378460"/>
                  </a:lnTo>
                  <a:lnTo>
                    <a:pt x="10160" y="382270"/>
                  </a:lnTo>
                  <a:lnTo>
                    <a:pt x="11430" y="384810"/>
                  </a:lnTo>
                  <a:lnTo>
                    <a:pt x="16510" y="389889"/>
                  </a:lnTo>
                  <a:lnTo>
                    <a:pt x="19050" y="393700"/>
                  </a:lnTo>
                  <a:lnTo>
                    <a:pt x="26669" y="401320"/>
                  </a:lnTo>
                  <a:lnTo>
                    <a:pt x="29210" y="402589"/>
                  </a:lnTo>
                  <a:lnTo>
                    <a:pt x="31750" y="405130"/>
                  </a:lnTo>
                  <a:lnTo>
                    <a:pt x="35560" y="407670"/>
                  </a:lnTo>
                  <a:lnTo>
                    <a:pt x="38100" y="408939"/>
                  </a:lnTo>
                  <a:lnTo>
                    <a:pt x="45719" y="411480"/>
                  </a:lnTo>
                  <a:lnTo>
                    <a:pt x="48260" y="412750"/>
                  </a:lnTo>
                  <a:lnTo>
                    <a:pt x="55880" y="415289"/>
                  </a:lnTo>
                  <a:lnTo>
                    <a:pt x="59690" y="415289"/>
                  </a:lnTo>
                  <a:lnTo>
                    <a:pt x="62230" y="416560"/>
                  </a:lnTo>
                  <a:lnTo>
                    <a:pt x="848360" y="416560"/>
                  </a:lnTo>
                  <a:lnTo>
                    <a:pt x="852169" y="415289"/>
                  </a:lnTo>
                  <a:lnTo>
                    <a:pt x="855980" y="415289"/>
                  </a:lnTo>
                  <a:lnTo>
                    <a:pt x="859790" y="414020"/>
                  </a:lnTo>
                  <a:lnTo>
                    <a:pt x="863600" y="414020"/>
                  </a:lnTo>
                  <a:lnTo>
                    <a:pt x="866140" y="412750"/>
                  </a:lnTo>
                  <a:lnTo>
                    <a:pt x="873760" y="410210"/>
                  </a:lnTo>
                  <a:lnTo>
                    <a:pt x="876300" y="408939"/>
                  </a:lnTo>
                  <a:lnTo>
                    <a:pt x="880110" y="406400"/>
                  </a:lnTo>
                  <a:lnTo>
                    <a:pt x="882650" y="405130"/>
                  </a:lnTo>
                  <a:lnTo>
                    <a:pt x="885190" y="402589"/>
                  </a:lnTo>
                  <a:lnTo>
                    <a:pt x="889000" y="400050"/>
                  </a:lnTo>
                  <a:lnTo>
                    <a:pt x="891540" y="398780"/>
                  </a:lnTo>
                  <a:lnTo>
                    <a:pt x="896619" y="393700"/>
                  </a:lnTo>
                  <a:lnTo>
                    <a:pt x="899160" y="389889"/>
                  </a:lnTo>
                  <a:lnTo>
                    <a:pt x="901700" y="387350"/>
                  </a:lnTo>
                  <a:lnTo>
                    <a:pt x="902969" y="384810"/>
                  </a:lnTo>
                  <a:lnTo>
                    <a:pt x="905510" y="381000"/>
                  </a:lnTo>
                  <a:lnTo>
                    <a:pt x="906780" y="378460"/>
                  </a:lnTo>
                  <a:lnTo>
                    <a:pt x="908050" y="374650"/>
                  </a:lnTo>
                  <a:lnTo>
                    <a:pt x="909319" y="372110"/>
                  </a:lnTo>
                  <a:lnTo>
                    <a:pt x="911860" y="364489"/>
                  </a:lnTo>
                  <a:lnTo>
                    <a:pt x="913130" y="361950"/>
                  </a:lnTo>
                  <a:lnTo>
                    <a:pt x="913130" y="358139"/>
                  </a:lnTo>
                  <a:lnTo>
                    <a:pt x="914400" y="354330"/>
                  </a:lnTo>
                  <a:lnTo>
                    <a:pt x="914400" y="62230"/>
                  </a:lnTo>
                  <a:lnTo>
                    <a:pt x="913130" y="58420"/>
                  </a:lnTo>
                  <a:lnTo>
                    <a:pt x="913130" y="54610"/>
                  </a:lnTo>
                  <a:lnTo>
                    <a:pt x="911860" y="50800"/>
                  </a:lnTo>
                  <a:lnTo>
                    <a:pt x="910590" y="48260"/>
                  </a:lnTo>
                  <a:lnTo>
                    <a:pt x="908050" y="40639"/>
                  </a:lnTo>
                  <a:lnTo>
                    <a:pt x="906780" y="38100"/>
                  </a:lnTo>
                  <a:lnTo>
                    <a:pt x="904240" y="34289"/>
                  </a:lnTo>
                  <a:lnTo>
                    <a:pt x="902969" y="31750"/>
                  </a:lnTo>
                  <a:lnTo>
                    <a:pt x="900430" y="27939"/>
                  </a:lnTo>
                  <a:lnTo>
                    <a:pt x="899160" y="25400"/>
                  </a:lnTo>
                  <a:lnTo>
                    <a:pt x="889000" y="15239"/>
                  </a:lnTo>
                  <a:lnTo>
                    <a:pt x="885190" y="12700"/>
                  </a:lnTo>
                  <a:lnTo>
                    <a:pt x="882650" y="10160"/>
                  </a:lnTo>
                  <a:lnTo>
                    <a:pt x="880110" y="8889"/>
                  </a:lnTo>
                  <a:lnTo>
                    <a:pt x="876300" y="7620"/>
                  </a:lnTo>
                  <a:lnTo>
                    <a:pt x="873760" y="5080"/>
                  </a:lnTo>
                  <a:lnTo>
                    <a:pt x="866140" y="2539"/>
                  </a:lnTo>
                  <a:lnTo>
                    <a:pt x="863600" y="2539"/>
                  </a:lnTo>
                  <a:close/>
                </a:path>
              </a:pathLst>
            </a:custGeom>
            <a:solidFill>
              <a:srgbClr val="E7E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41170" y="1177290"/>
              <a:ext cx="914400" cy="416559"/>
            </a:xfrm>
            <a:custGeom>
              <a:avLst/>
              <a:gdLst/>
              <a:ahLst/>
              <a:cxnLst/>
              <a:rect l="l" t="t" r="r" b="b"/>
              <a:pathLst>
                <a:path w="914400" h="416559">
                  <a:moveTo>
                    <a:pt x="0" y="68580"/>
                  </a:moveTo>
                  <a:lnTo>
                    <a:pt x="0" y="66039"/>
                  </a:lnTo>
                  <a:lnTo>
                    <a:pt x="1269" y="62230"/>
                  </a:lnTo>
                  <a:lnTo>
                    <a:pt x="1269" y="58420"/>
                  </a:lnTo>
                  <a:lnTo>
                    <a:pt x="2540" y="54610"/>
                  </a:lnTo>
                  <a:lnTo>
                    <a:pt x="2540" y="50800"/>
                  </a:lnTo>
                  <a:lnTo>
                    <a:pt x="3810" y="46989"/>
                  </a:lnTo>
                  <a:lnTo>
                    <a:pt x="5080" y="44450"/>
                  </a:lnTo>
                  <a:lnTo>
                    <a:pt x="6350" y="40639"/>
                  </a:lnTo>
                  <a:lnTo>
                    <a:pt x="7619" y="36830"/>
                  </a:lnTo>
                  <a:lnTo>
                    <a:pt x="10160" y="34289"/>
                  </a:lnTo>
                  <a:lnTo>
                    <a:pt x="11430" y="31750"/>
                  </a:lnTo>
                  <a:lnTo>
                    <a:pt x="13969" y="27939"/>
                  </a:lnTo>
                  <a:lnTo>
                    <a:pt x="16510" y="25400"/>
                  </a:lnTo>
                  <a:lnTo>
                    <a:pt x="19050" y="22860"/>
                  </a:lnTo>
                  <a:lnTo>
                    <a:pt x="21590" y="20320"/>
                  </a:lnTo>
                  <a:lnTo>
                    <a:pt x="24130" y="17780"/>
                  </a:lnTo>
                  <a:lnTo>
                    <a:pt x="26669" y="15239"/>
                  </a:lnTo>
                  <a:lnTo>
                    <a:pt x="29210" y="12700"/>
                  </a:lnTo>
                  <a:lnTo>
                    <a:pt x="31750" y="10160"/>
                  </a:lnTo>
                  <a:lnTo>
                    <a:pt x="35560" y="8889"/>
                  </a:lnTo>
                  <a:lnTo>
                    <a:pt x="38100" y="7620"/>
                  </a:lnTo>
                  <a:lnTo>
                    <a:pt x="41910" y="5080"/>
                  </a:lnTo>
                  <a:lnTo>
                    <a:pt x="45719" y="3810"/>
                  </a:lnTo>
                  <a:lnTo>
                    <a:pt x="48260" y="2539"/>
                  </a:lnTo>
                  <a:lnTo>
                    <a:pt x="52069" y="2539"/>
                  </a:lnTo>
                  <a:lnTo>
                    <a:pt x="55880" y="1270"/>
                  </a:lnTo>
                  <a:lnTo>
                    <a:pt x="59690" y="0"/>
                  </a:lnTo>
                  <a:lnTo>
                    <a:pt x="62230" y="0"/>
                  </a:lnTo>
                  <a:lnTo>
                    <a:pt x="844550" y="0"/>
                  </a:lnTo>
                  <a:lnTo>
                    <a:pt x="855980" y="0"/>
                  </a:lnTo>
                  <a:lnTo>
                    <a:pt x="859790" y="1270"/>
                  </a:lnTo>
                  <a:lnTo>
                    <a:pt x="863600" y="2539"/>
                  </a:lnTo>
                  <a:lnTo>
                    <a:pt x="866140" y="2539"/>
                  </a:lnTo>
                  <a:lnTo>
                    <a:pt x="869950" y="3810"/>
                  </a:lnTo>
                  <a:lnTo>
                    <a:pt x="873760" y="5080"/>
                  </a:lnTo>
                  <a:lnTo>
                    <a:pt x="876300" y="7620"/>
                  </a:lnTo>
                  <a:lnTo>
                    <a:pt x="880110" y="8889"/>
                  </a:lnTo>
                  <a:lnTo>
                    <a:pt x="882650" y="10160"/>
                  </a:lnTo>
                  <a:lnTo>
                    <a:pt x="885190" y="12700"/>
                  </a:lnTo>
                  <a:lnTo>
                    <a:pt x="889000" y="15239"/>
                  </a:lnTo>
                  <a:lnTo>
                    <a:pt x="891540" y="17780"/>
                  </a:lnTo>
                  <a:lnTo>
                    <a:pt x="894080" y="20320"/>
                  </a:lnTo>
                  <a:lnTo>
                    <a:pt x="896619" y="22860"/>
                  </a:lnTo>
                  <a:lnTo>
                    <a:pt x="899160" y="25400"/>
                  </a:lnTo>
                  <a:lnTo>
                    <a:pt x="900430" y="27939"/>
                  </a:lnTo>
                  <a:lnTo>
                    <a:pt x="902969" y="31750"/>
                  </a:lnTo>
                  <a:lnTo>
                    <a:pt x="904240" y="34289"/>
                  </a:lnTo>
                  <a:lnTo>
                    <a:pt x="906780" y="38100"/>
                  </a:lnTo>
                  <a:lnTo>
                    <a:pt x="908050" y="40639"/>
                  </a:lnTo>
                  <a:lnTo>
                    <a:pt x="909319" y="44450"/>
                  </a:lnTo>
                  <a:lnTo>
                    <a:pt x="910590" y="48260"/>
                  </a:lnTo>
                  <a:lnTo>
                    <a:pt x="911860" y="50800"/>
                  </a:lnTo>
                  <a:lnTo>
                    <a:pt x="913130" y="54610"/>
                  </a:lnTo>
                  <a:lnTo>
                    <a:pt x="913130" y="58420"/>
                  </a:lnTo>
                  <a:lnTo>
                    <a:pt x="914400" y="62230"/>
                  </a:lnTo>
                  <a:lnTo>
                    <a:pt x="914400" y="66039"/>
                  </a:lnTo>
                  <a:lnTo>
                    <a:pt x="914400" y="346710"/>
                  </a:lnTo>
                  <a:lnTo>
                    <a:pt x="914400" y="354330"/>
                  </a:lnTo>
                  <a:lnTo>
                    <a:pt x="913130" y="358139"/>
                  </a:lnTo>
                  <a:lnTo>
                    <a:pt x="913130" y="361950"/>
                  </a:lnTo>
                  <a:lnTo>
                    <a:pt x="911860" y="364489"/>
                  </a:lnTo>
                  <a:lnTo>
                    <a:pt x="910590" y="368300"/>
                  </a:lnTo>
                  <a:lnTo>
                    <a:pt x="909319" y="372110"/>
                  </a:lnTo>
                  <a:lnTo>
                    <a:pt x="908050" y="374650"/>
                  </a:lnTo>
                  <a:lnTo>
                    <a:pt x="906780" y="378460"/>
                  </a:lnTo>
                  <a:lnTo>
                    <a:pt x="905510" y="381000"/>
                  </a:lnTo>
                  <a:lnTo>
                    <a:pt x="902969" y="384810"/>
                  </a:lnTo>
                  <a:lnTo>
                    <a:pt x="901700" y="387350"/>
                  </a:lnTo>
                  <a:lnTo>
                    <a:pt x="899160" y="389889"/>
                  </a:lnTo>
                  <a:lnTo>
                    <a:pt x="896619" y="393700"/>
                  </a:lnTo>
                  <a:lnTo>
                    <a:pt x="894080" y="396239"/>
                  </a:lnTo>
                  <a:lnTo>
                    <a:pt x="891540" y="398780"/>
                  </a:lnTo>
                  <a:lnTo>
                    <a:pt x="889000" y="400050"/>
                  </a:lnTo>
                  <a:lnTo>
                    <a:pt x="885190" y="402589"/>
                  </a:lnTo>
                  <a:lnTo>
                    <a:pt x="882650" y="405130"/>
                  </a:lnTo>
                  <a:lnTo>
                    <a:pt x="880110" y="406400"/>
                  </a:lnTo>
                  <a:lnTo>
                    <a:pt x="876300" y="408939"/>
                  </a:lnTo>
                  <a:lnTo>
                    <a:pt x="873760" y="410210"/>
                  </a:lnTo>
                  <a:lnTo>
                    <a:pt x="869950" y="411480"/>
                  </a:lnTo>
                  <a:lnTo>
                    <a:pt x="866140" y="412750"/>
                  </a:lnTo>
                  <a:lnTo>
                    <a:pt x="863600" y="414020"/>
                  </a:lnTo>
                  <a:lnTo>
                    <a:pt x="859790" y="414020"/>
                  </a:lnTo>
                  <a:lnTo>
                    <a:pt x="855980" y="415289"/>
                  </a:lnTo>
                  <a:lnTo>
                    <a:pt x="852169" y="415289"/>
                  </a:lnTo>
                  <a:lnTo>
                    <a:pt x="848360" y="416560"/>
                  </a:lnTo>
                  <a:lnTo>
                    <a:pt x="844550" y="416560"/>
                  </a:lnTo>
                  <a:lnTo>
                    <a:pt x="69850" y="416560"/>
                  </a:lnTo>
                  <a:lnTo>
                    <a:pt x="66040" y="416560"/>
                  </a:lnTo>
                  <a:lnTo>
                    <a:pt x="62230" y="416560"/>
                  </a:lnTo>
                  <a:lnTo>
                    <a:pt x="59690" y="415289"/>
                  </a:lnTo>
                  <a:lnTo>
                    <a:pt x="55880" y="415289"/>
                  </a:lnTo>
                  <a:lnTo>
                    <a:pt x="52069" y="414020"/>
                  </a:lnTo>
                  <a:lnTo>
                    <a:pt x="48260" y="412750"/>
                  </a:lnTo>
                  <a:lnTo>
                    <a:pt x="45719" y="411480"/>
                  </a:lnTo>
                  <a:lnTo>
                    <a:pt x="41910" y="410210"/>
                  </a:lnTo>
                  <a:lnTo>
                    <a:pt x="38100" y="408939"/>
                  </a:lnTo>
                  <a:lnTo>
                    <a:pt x="35560" y="407670"/>
                  </a:lnTo>
                  <a:lnTo>
                    <a:pt x="31750" y="405130"/>
                  </a:lnTo>
                  <a:lnTo>
                    <a:pt x="29210" y="402589"/>
                  </a:lnTo>
                  <a:lnTo>
                    <a:pt x="26669" y="401320"/>
                  </a:lnTo>
                  <a:lnTo>
                    <a:pt x="24130" y="398780"/>
                  </a:lnTo>
                  <a:lnTo>
                    <a:pt x="21590" y="396239"/>
                  </a:lnTo>
                  <a:lnTo>
                    <a:pt x="19050" y="393700"/>
                  </a:lnTo>
                  <a:lnTo>
                    <a:pt x="16510" y="389889"/>
                  </a:lnTo>
                  <a:lnTo>
                    <a:pt x="13969" y="387350"/>
                  </a:lnTo>
                  <a:lnTo>
                    <a:pt x="11430" y="384810"/>
                  </a:lnTo>
                  <a:lnTo>
                    <a:pt x="10160" y="382270"/>
                  </a:lnTo>
                  <a:lnTo>
                    <a:pt x="7619" y="378460"/>
                  </a:lnTo>
                  <a:lnTo>
                    <a:pt x="6350" y="375920"/>
                  </a:lnTo>
                  <a:lnTo>
                    <a:pt x="5080" y="372110"/>
                  </a:lnTo>
                  <a:lnTo>
                    <a:pt x="3810" y="368300"/>
                  </a:lnTo>
                  <a:lnTo>
                    <a:pt x="2540" y="364489"/>
                  </a:lnTo>
                  <a:lnTo>
                    <a:pt x="2540" y="361950"/>
                  </a:lnTo>
                  <a:lnTo>
                    <a:pt x="1269" y="358139"/>
                  </a:lnTo>
                  <a:lnTo>
                    <a:pt x="1269" y="354330"/>
                  </a:lnTo>
                  <a:lnTo>
                    <a:pt x="0" y="350520"/>
                  </a:lnTo>
                  <a:lnTo>
                    <a:pt x="0" y="346710"/>
                  </a:lnTo>
                  <a:lnTo>
                    <a:pt x="0" y="68580"/>
                  </a:lnTo>
                  <a:close/>
                </a:path>
                <a:path w="914400" h="416559">
                  <a:moveTo>
                    <a:pt x="0" y="0"/>
                  </a:moveTo>
                  <a:lnTo>
                    <a:pt x="0" y="0"/>
                  </a:lnTo>
                </a:path>
                <a:path w="914400" h="416559">
                  <a:moveTo>
                    <a:pt x="914400" y="416560"/>
                  </a:moveTo>
                  <a:lnTo>
                    <a:pt x="914400" y="41656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233257"/>
            <a:ext cx="3352800" cy="1302385"/>
          </a:xfrm>
          <a:prstGeom prst="rect">
            <a:avLst/>
          </a:prstGeom>
        </p:spPr>
        <p:txBody>
          <a:bodyPr vert="horz" wrap="square" lIns="0" tIns="2832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230"/>
              </a:spcBef>
            </a:pPr>
            <a:r>
              <a:rPr spc="-70" dirty="0"/>
              <a:t>Vd: </a:t>
            </a:r>
            <a:r>
              <a:rPr spc="-55" dirty="0"/>
              <a:t>Đồ </a:t>
            </a:r>
            <a:r>
              <a:rPr spc="-70" dirty="0"/>
              <a:t>thị</a:t>
            </a:r>
            <a:r>
              <a:rPr spc="-520" dirty="0"/>
              <a:t> </a:t>
            </a:r>
            <a:r>
              <a:rPr spc="-80" dirty="0"/>
              <a:t>dòng</a:t>
            </a:r>
          </a:p>
          <a:p>
            <a:pPr marR="20320" algn="ctr">
              <a:lnSpc>
                <a:spcPct val="100000"/>
              </a:lnSpc>
              <a:spcBef>
                <a:spcPts val="96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Begin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50035" y="2442845"/>
            <a:ext cx="1283970" cy="579120"/>
            <a:chOff x="1550035" y="2442845"/>
            <a:chExt cx="1283970" cy="579120"/>
          </a:xfrm>
        </p:grpSpPr>
        <p:sp>
          <p:nvSpPr>
            <p:cNvPr id="8" name="object 8"/>
            <p:cNvSpPr/>
            <p:nvPr/>
          </p:nvSpPr>
          <p:spPr>
            <a:xfrm>
              <a:off x="1563370" y="2456180"/>
              <a:ext cx="1257300" cy="552450"/>
            </a:xfrm>
            <a:custGeom>
              <a:avLst/>
              <a:gdLst/>
              <a:ahLst/>
              <a:cxnLst/>
              <a:rect l="l" t="t" r="r" b="b"/>
              <a:pathLst>
                <a:path w="1257300" h="552450">
                  <a:moveTo>
                    <a:pt x="627380" y="0"/>
                  </a:moveTo>
                  <a:lnTo>
                    <a:pt x="0" y="275590"/>
                  </a:lnTo>
                  <a:lnTo>
                    <a:pt x="627380" y="552450"/>
                  </a:lnTo>
                  <a:lnTo>
                    <a:pt x="1257300" y="275590"/>
                  </a:lnTo>
                  <a:lnTo>
                    <a:pt x="627380" y="0"/>
                  </a:lnTo>
                  <a:close/>
                </a:path>
              </a:pathLst>
            </a:custGeom>
            <a:solidFill>
              <a:srgbClr val="E7E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63370" y="2456180"/>
              <a:ext cx="1257300" cy="552450"/>
            </a:xfrm>
            <a:custGeom>
              <a:avLst/>
              <a:gdLst/>
              <a:ahLst/>
              <a:cxnLst/>
              <a:rect l="l" t="t" r="r" b="b"/>
              <a:pathLst>
                <a:path w="1257300" h="552450">
                  <a:moveTo>
                    <a:pt x="0" y="275590"/>
                  </a:moveTo>
                  <a:lnTo>
                    <a:pt x="627380" y="0"/>
                  </a:lnTo>
                  <a:lnTo>
                    <a:pt x="1257300" y="275590"/>
                  </a:lnTo>
                  <a:lnTo>
                    <a:pt x="627380" y="552450"/>
                  </a:lnTo>
                  <a:lnTo>
                    <a:pt x="0" y="275590"/>
                  </a:lnTo>
                  <a:close/>
                </a:path>
                <a:path w="1257300" h="552450">
                  <a:moveTo>
                    <a:pt x="0" y="0"/>
                  </a:moveTo>
                  <a:lnTo>
                    <a:pt x="0" y="0"/>
                  </a:lnTo>
                </a:path>
                <a:path w="1257300" h="552450">
                  <a:moveTo>
                    <a:pt x="1257300" y="552450"/>
                  </a:moveTo>
                  <a:lnTo>
                    <a:pt x="1257300" y="55245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85010" y="2444750"/>
            <a:ext cx="413384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3.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a=0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77160" y="3161029"/>
            <a:ext cx="1431290" cy="381000"/>
          </a:xfrm>
          <a:prstGeom prst="rect">
            <a:avLst/>
          </a:prstGeom>
          <a:solidFill>
            <a:srgbClr val="E7E7EC"/>
          </a:solidFill>
          <a:ln w="26236">
            <a:solidFill>
              <a:srgbClr val="28283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25095">
              <a:lnSpc>
                <a:spcPct val="100000"/>
              </a:lnSpc>
              <a:spcBef>
                <a:spcPts val="420"/>
              </a:spcBef>
            </a:pP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4.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Return</a:t>
            </a:r>
            <a:r>
              <a:rPr sz="1800" b="1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4840" y="3390900"/>
            <a:ext cx="838200" cy="381000"/>
          </a:xfrm>
          <a:prstGeom prst="rect">
            <a:avLst/>
          </a:prstGeom>
          <a:solidFill>
            <a:srgbClr val="E7E7EC"/>
          </a:solidFill>
          <a:ln w="26236">
            <a:solidFill>
              <a:srgbClr val="28283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98425">
              <a:lnSpc>
                <a:spcPct val="100000"/>
              </a:lnSpc>
              <a:spcBef>
                <a:spcPts val="420"/>
              </a:spcBef>
            </a:pP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5.</a:t>
            </a:r>
            <a:r>
              <a:rPr sz="1800" b="1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x=0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2439" y="4663440"/>
            <a:ext cx="897890" cy="381000"/>
          </a:xfrm>
          <a:prstGeom prst="rect">
            <a:avLst/>
          </a:prstGeom>
          <a:solidFill>
            <a:srgbClr val="E7E7EC"/>
          </a:solidFill>
          <a:ln w="26236">
            <a:solidFill>
              <a:srgbClr val="28283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28270">
              <a:lnSpc>
                <a:spcPct val="100000"/>
              </a:lnSpc>
              <a:spcBef>
                <a:spcPts val="42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7.</a:t>
            </a:r>
            <a:r>
              <a:rPr sz="1800" b="1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x=1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403225" y="4016375"/>
            <a:ext cx="1283970" cy="511809"/>
            <a:chOff x="403225" y="4016375"/>
            <a:chExt cx="1283970" cy="511809"/>
          </a:xfrm>
        </p:grpSpPr>
        <p:sp>
          <p:nvSpPr>
            <p:cNvPr id="15" name="object 15"/>
            <p:cNvSpPr/>
            <p:nvPr/>
          </p:nvSpPr>
          <p:spPr>
            <a:xfrm>
              <a:off x="416559" y="4029709"/>
              <a:ext cx="1257300" cy="485140"/>
            </a:xfrm>
            <a:custGeom>
              <a:avLst/>
              <a:gdLst/>
              <a:ahLst/>
              <a:cxnLst/>
              <a:rect l="l" t="t" r="r" b="b"/>
              <a:pathLst>
                <a:path w="1257300" h="485139">
                  <a:moveTo>
                    <a:pt x="628650" y="0"/>
                  </a:moveTo>
                  <a:lnTo>
                    <a:pt x="0" y="242569"/>
                  </a:lnTo>
                  <a:lnTo>
                    <a:pt x="628650" y="485139"/>
                  </a:lnTo>
                  <a:lnTo>
                    <a:pt x="1257300" y="242569"/>
                  </a:lnTo>
                  <a:lnTo>
                    <a:pt x="628650" y="0"/>
                  </a:lnTo>
                  <a:close/>
                </a:path>
              </a:pathLst>
            </a:custGeom>
            <a:solidFill>
              <a:srgbClr val="E7E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16559" y="4029709"/>
              <a:ext cx="1257300" cy="485140"/>
            </a:xfrm>
            <a:custGeom>
              <a:avLst/>
              <a:gdLst/>
              <a:ahLst/>
              <a:cxnLst/>
              <a:rect l="l" t="t" r="r" b="b"/>
              <a:pathLst>
                <a:path w="1257300" h="485139">
                  <a:moveTo>
                    <a:pt x="0" y="242569"/>
                  </a:moveTo>
                  <a:lnTo>
                    <a:pt x="628650" y="0"/>
                  </a:lnTo>
                  <a:lnTo>
                    <a:pt x="1257300" y="242569"/>
                  </a:lnTo>
                  <a:lnTo>
                    <a:pt x="628650" y="485139"/>
                  </a:lnTo>
                  <a:lnTo>
                    <a:pt x="0" y="242569"/>
                  </a:lnTo>
                  <a:close/>
                </a:path>
                <a:path w="1257300" h="485139">
                  <a:moveTo>
                    <a:pt x="0" y="0"/>
                  </a:moveTo>
                  <a:lnTo>
                    <a:pt x="0" y="0"/>
                  </a:lnTo>
                </a:path>
                <a:path w="1257300" h="485139">
                  <a:moveTo>
                    <a:pt x="1257300" y="485139"/>
                  </a:moveTo>
                  <a:lnTo>
                    <a:pt x="1257300" y="485139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05510" y="4122420"/>
            <a:ext cx="215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009" y="5309870"/>
            <a:ext cx="1676400" cy="381000"/>
          </a:xfrm>
          <a:prstGeom prst="rect">
            <a:avLst/>
          </a:prstGeom>
          <a:solidFill>
            <a:srgbClr val="E7E7EC"/>
          </a:solidFill>
          <a:ln w="26236">
            <a:solidFill>
              <a:srgbClr val="6B767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421640">
              <a:lnSpc>
                <a:spcPct val="100000"/>
              </a:lnSpc>
              <a:spcBef>
                <a:spcPts val="42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8.</a:t>
            </a: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e=1/x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07009" y="5993129"/>
            <a:ext cx="1676400" cy="379730"/>
          </a:xfrm>
          <a:prstGeom prst="rect">
            <a:avLst/>
          </a:prstGeom>
          <a:solidFill>
            <a:srgbClr val="E7E7EC"/>
          </a:solidFill>
          <a:ln w="26236">
            <a:solidFill>
              <a:srgbClr val="6B7670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247015">
              <a:lnSpc>
                <a:spcPct val="100000"/>
              </a:lnSpc>
              <a:spcBef>
                <a:spcPts val="420"/>
              </a:spcBef>
            </a:pP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9.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Return</a:t>
            </a: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922904" y="5974715"/>
            <a:ext cx="941069" cy="444500"/>
            <a:chOff x="2922904" y="5974715"/>
            <a:chExt cx="941069" cy="444500"/>
          </a:xfrm>
        </p:grpSpPr>
        <p:sp>
          <p:nvSpPr>
            <p:cNvPr id="21" name="object 21"/>
            <p:cNvSpPr/>
            <p:nvPr/>
          </p:nvSpPr>
          <p:spPr>
            <a:xfrm>
              <a:off x="2936239" y="5988050"/>
              <a:ext cx="914400" cy="417830"/>
            </a:xfrm>
            <a:custGeom>
              <a:avLst/>
              <a:gdLst/>
              <a:ahLst/>
              <a:cxnLst/>
              <a:rect l="l" t="t" r="r" b="b"/>
              <a:pathLst>
                <a:path w="914400" h="417829">
                  <a:moveTo>
                    <a:pt x="850900" y="0"/>
                  </a:moveTo>
                  <a:lnTo>
                    <a:pt x="62230" y="0"/>
                  </a:lnTo>
                  <a:lnTo>
                    <a:pt x="58420" y="1269"/>
                  </a:lnTo>
                  <a:lnTo>
                    <a:pt x="54610" y="1269"/>
                  </a:lnTo>
                  <a:lnTo>
                    <a:pt x="46990" y="3809"/>
                  </a:lnTo>
                  <a:lnTo>
                    <a:pt x="44450" y="5080"/>
                  </a:lnTo>
                  <a:lnTo>
                    <a:pt x="36830" y="7619"/>
                  </a:lnTo>
                  <a:lnTo>
                    <a:pt x="34290" y="10159"/>
                  </a:lnTo>
                  <a:lnTo>
                    <a:pt x="31750" y="11430"/>
                  </a:lnTo>
                  <a:lnTo>
                    <a:pt x="27940" y="13969"/>
                  </a:lnTo>
                  <a:lnTo>
                    <a:pt x="25400" y="15240"/>
                  </a:lnTo>
                  <a:lnTo>
                    <a:pt x="17780" y="22859"/>
                  </a:lnTo>
                  <a:lnTo>
                    <a:pt x="15240" y="26669"/>
                  </a:lnTo>
                  <a:lnTo>
                    <a:pt x="10160" y="31750"/>
                  </a:lnTo>
                  <a:lnTo>
                    <a:pt x="8890" y="34290"/>
                  </a:lnTo>
                  <a:lnTo>
                    <a:pt x="7620" y="38100"/>
                  </a:lnTo>
                  <a:lnTo>
                    <a:pt x="5080" y="40640"/>
                  </a:lnTo>
                  <a:lnTo>
                    <a:pt x="2540" y="48259"/>
                  </a:lnTo>
                  <a:lnTo>
                    <a:pt x="2540" y="52069"/>
                  </a:lnTo>
                  <a:lnTo>
                    <a:pt x="1270" y="55880"/>
                  </a:lnTo>
                  <a:lnTo>
                    <a:pt x="0" y="58420"/>
                  </a:lnTo>
                  <a:lnTo>
                    <a:pt x="0" y="358140"/>
                  </a:lnTo>
                  <a:lnTo>
                    <a:pt x="2540" y="365759"/>
                  </a:lnTo>
                  <a:lnTo>
                    <a:pt x="2540" y="369570"/>
                  </a:lnTo>
                  <a:lnTo>
                    <a:pt x="3810" y="372109"/>
                  </a:lnTo>
                  <a:lnTo>
                    <a:pt x="5080" y="375920"/>
                  </a:lnTo>
                  <a:lnTo>
                    <a:pt x="7620" y="379730"/>
                  </a:lnTo>
                  <a:lnTo>
                    <a:pt x="36830" y="408940"/>
                  </a:lnTo>
                  <a:lnTo>
                    <a:pt x="40640" y="411480"/>
                  </a:lnTo>
                  <a:lnTo>
                    <a:pt x="44450" y="412750"/>
                  </a:lnTo>
                  <a:lnTo>
                    <a:pt x="46990" y="414020"/>
                  </a:lnTo>
                  <a:lnTo>
                    <a:pt x="50800" y="414020"/>
                  </a:lnTo>
                  <a:lnTo>
                    <a:pt x="58420" y="416559"/>
                  </a:lnTo>
                  <a:lnTo>
                    <a:pt x="68580" y="416559"/>
                  </a:lnTo>
                  <a:lnTo>
                    <a:pt x="68580" y="417830"/>
                  </a:lnTo>
                  <a:lnTo>
                    <a:pt x="854710" y="416559"/>
                  </a:lnTo>
                  <a:lnTo>
                    <a:pt x="862330" y="414020"/>
                  </a:lnTo>
                  <a:lnTo>
                    <a:pt x="864870" y="414020"/>
                  </a:lnTo>
                  <a:lnTo>
                    <a:pt x="868680" y="411480"/>
                  </a:lnTo>
                  <a:lnTo>
                    <a:pt x="872489" y="410209"/>
                  </a:lnTo>
                  <a:lnTo>
                    <a:pt x="875030" y="408940"/>
                  </a:lnTo>
                  <a:lnTo>
                    <a:pt x="878839" y="407670"/>
                  </a:lnTo>
                  <a:lnTo>
                    <a:pt x="881380" y="405130"/>
                  </a:lnTo>
                  <a:lnTo>
                    <a:pt x="885189" y="403859"/>
                  </a:lnTo>
                  <a:lnTo>
                    <a:pt x="900430" y="388620"/>
                  </a:lnTo>
                  <a:lnTo>
                    <a:pt x="902970" y="384809"/>
                  </a:lnTo>
                  <a:lnTo>
                    <a:pt x="904239" y="382270"/>
                  </a:lnTo>
                  <a:lnTo>
                    <a:pt x="905510" y="378459"/>
                  </a:lnTo>
                  <a:lnTo>
                    <a:pt x="908050" y="375920"/>
                  </a:lnTo>
                  <a:lnTo>
                    <a:pt x="910589" y="368300"/>
                  </a:lnTo>
                  <a:lnTo>
                    <a:pt x="910589" y="365759"/>
                  </a:lnTo>
                  <a:lnTo>
                    <a:pt x="913130" y="358140"/>
                  </a:lnTo>
                  <a:lnTo>
                    <a:pt x="913130" y="347980"/>
                  </a:lnTo>
                  <a:lnTo>
                    <a:pt x="914400" y="347980"/>
                  </a:lnTo>
                  <a:lnTo>
                    <a:pt x="913130" y="58420"/>
                  </a:lnTo>
                  <a:lnTo>
                    <a:pt x="911860" y="55880"/>
                  </a:lnTo>
                  <a:lnTo>
                    <a:pt x="910589" y="52069"/>
                  </a:lnTo>
                  <a:lnTo>
                    <a:pt x="910589" y="48259"/>
                  </a:lnTo>
                  <a:lnTo>
                    <a:pt x="908050" y="44450"/>
                  </a:lnTo>
                  <a:lnTo>
                    <a:pt x="906780" y="41909"/>
                  </a:lnTo>
                  <a:lnTo>
                    <a:pt x="905510" y="38100"/>
                  </a:lnTo>
                  <a:lnTo>
                    <a:pt x="904239" y="35559"/>
                  </a:lnTo>
                  <a:lnTo>
                    <a:pt x="901700" y="31750"/>
                  </a:lnTo>
                  <a:lnTo>
                    <a:pt x="900430" y="29209"/>
                  </a:lnTo>
                  <a:lnTo>
                    <a:pt x="897889" y="26669"/>
                  </a:lnTo>
                  <a:lnTo>
                    <a:pt x="895350" y="22859"/>
                  </a:lnTo>
                  <a:lnTo>
                    <a:pt x="887730" y="15240"/>
                  </a:lnTo>
                  <a:lnTo>
                    <a:pt x="885189" y="13969"/>
                  </a:lnTo>
                  <a:lnTo>
                    <a:pt x="881380" y="11430"/>
                  </a:lnTo>
                  <a:lnTo>
                    <a:pt x="878839" y="10159"/>
                  </a:lnTo>
                  <a:lnTo>
                    <a:pt x="875030" y="7619"/>
                  </a:lnTo>
                  <a:lnTo>
                    <a:pt x="872489" y="6350"/>
                  </a:lnTo>
                  <a:lnTo>
                    <a:pt x="864870" y="3809"/>
                  </a:lnTo>
                  <a:lnTo>
                    <a:pt x="862330" y="2540"/>
                  </a:lnTo>
                  <a:lnTo>
                    <a:pt x="858520" y="1269"/>
                  </a:lnTo>
                  <a:lnTo>
                    <a:pt x="854710" y="1269"/>
                  </a:lnTo>
                  <a:close/>
                </a:path>
              </a:pathLst>
            </a:custGeom>
            <a:solidFill>
              <a:srgbClr val="E7E7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36239" y="5988050"/>
              <a:ext cx="914400" cy="417830"/>
            </a:xfrm>
            <a:custGeom>
              <a:avLst/>
              <a:gdLst/>
              <a:ahLst/>
              <a:cxnLst/>
              <a:rect l="l" t="t" r="r" b="b"/>
              <a:pathLst>
                <a:path w="914400" h="417829">
                  <a:moveTo>
                    <a:pt x="0" y="69850"/>
                  </a:moveTo>
                  <a:lnTo>
                    <a:pt x="0" y="66040"/>
                  </a:lnTo>
                  <a:lnTo>
                    <a:pt x="0" y="62229"/>
                  </a:lnTo>
                  <a:lnTo>
                    <a:pt x="0" y="58420"/>
                  </a:lnTo>
                  <a:lnTo>
                    <a:pt x="1270" y="55880"/>
                  </a:lnTo>
                  <a:lnTo>
                    <a:pt x="2540" y="52069"/>
                  </a:lnTo>
                  <a:lnTo>
                    <a:pt x="2540" y="48259"/>
                  </a:lnTo>
                  <a:lnTo>
                    <a:pt x="3810" y="44450"/>
                  </a:lnTo>
                  <a:lnTo>
                    <a:pt x="5080" y="40640"/>
                  </a:lnTo>
                  <a:lnTo>
                    <a:pt x="7620" y="38100"/>
                  </a:lnTo>
                  <a:lnTo>
                    <a:pt x="8890" y="34290"/>
                  </a:lnTo>
                  <a:lnTo>
                    <a:pt x="10160" y="31750"/>
                  </a:lnTo>
                  <a:lnTo>
                    <a:pt x="12700" y="29209"/>
                  </a:lnTo>
                  <a:lnTo>
                    <a:pt x="15240" y="26669"/>
                  </a:lnTo>
                  <a:lnTo>
                    <a:pt x="17780" y="22859"/>
                  </a:lnTo>
                  <a:lnTo>
                    <a:pt x="20320" y="20319"/>
                  </a:lnTo>
                  <a:lnTo>
                    <a:pt x="22860" y="17780"/>
                  </a:lnTo>
                  <a:lnTo>
                    <a:pt x="25400" y="15240"/>
                  </a:lnTo>
                  <a:lnTo>
                    <a:pt x="27940" y="13969"/>
                  </a:lnTo>
                  <a:lnTo>
                    <a:pt x="31750" y="11430"/>
                  </a:lnTo>
                  <a:lnTo>
                    <a:pt x="34290" y="10159"/>
                  </a:lnTo>
                  <a:lnTo>
                    <a:pt x="36830" y="7619"/>
                  </a:lnTo>
                  <a:lnTo>
                    <a:pt x="40640" y="6350"/>
                  </a:lnTo>
                  <a:lnTo>
                    <a:pt x="44450" y="5080"/>
                  </a:lnTo>
                  <a:lnTo>
                    <a:pt x="46990" y="3809"/>
                  </a:lnTo>
                  <a:lnTo>
                    <a:pt x="50800" y="2540"/>
                  </a:lnTo>
                  <a:lnTo>
                    <a:pt x="54610" y="1269"/>
                  </a:lnTo>
                  <a:lnTo>
                    <a:pt x="58420" y="1269"/>
                  </a:lnTo>
                  <a:lnTo>
                    <a:pt x="62230" y="0"/>
                  </a:lnTo>
                  <a:lnTo>
                    <a:pt x="844550" y="0"/>
                  </a:lnTo>
                  <a:lnTo>
                    <a:pt x="850900" y="0"/>
                  </a:lnTo>
                  <a:lnTo>
                    <a:pt x="854710" y="1269"/>
                  </a:lnTo>
                  <a:lnTo>
                    <a:pt x="858520" y="1269"/>
                  </a:lnTo>
                  <a:lnTo>
                    <a:pt x="862330" y="2540"/>
                  </a:lnTo>
                  <a:lnTo>
                    <a:pt x="864870" y="3809"/>
                  </a:lnTo>
                  <a:lnTo>
                    <a:pt x="868680" y="5080"/>
                  </a:lnTo>
                  <a:lnTo>
                    <a:pt x="872489" y="6350"/>
                  </a:lnTo>
                  <a:lnTo>
                    <a:pt x="875030" y="7619"/>
                  </a:lnTo>
                  <a:lnTo>
                    <a:pt x="878839" y="10159"/>
                  </a:lnTo>
                  <a:lnTo>
                    <a:pt x="881380" y="11430"/>
                  </a:lnTo>
                  <a:lnTo>
                    <a:pt x="885189" y="13969"/>
                  </a:lnTo>
                  <a:lnTo>
                    <a:pt x="887730" y="15240"/>
                  </a:lnTo>
                  <a:lnTo>
                    <a:pt x="890270" y="17780"/>
                  </a:lnTo>
                  <a:lnTo>
                    <a:pt x="892810" y="20319"/>
                  </a:lnTo>
                  <a:lnTo>
                    <a:pt x="895350" y="22859"/>
                  </a:lnTo>
                  <a:lnTo>
                    <a:pt x="897889" y="26669"/>
                  </a:lnTo>
                  <a:lnTo>
                    <a:pt x="900430" y="29209"/>
                  </a:lnTo>
                  <a:lnTo>
                    <a:pt x="901700" y="31750"/>
                  </a:lnTo>
                  <a:lnTo>
                    <a:pt x="904239" y="35559"/>
                  </a:lnTo>
                  <a:lnTo>
                    <a:pt x="905510" y="38100"/>
                  </a:lnTo>
                  <a:lnTo>
                    <a:pt x="906780" y="41909"/>
                  </a:lnTo>
                  <a:lnTo>
                    <a:pt x="908050" y="44450"/>
                  </a:lnTo>
                  <a:lnTo>
                    <a:pt x="910589" y="48259"/>
                  </a:lnTo>
                  <a:lnTo>
                    <a:pt x="910589" y="52069"/>
                  </a:lnTo>
                  <a:lnTo>
                    <a:pt x="911860" y="55880"/>
                  </a:lnTo>
                  <a:lnTo>
                    <a:pt x="913130" y="58420"/>
                  </a:lnTo>
                  <a:lnTo>
                    <a:pt x="913130" y="62229"/>
                  </a:lnTo>
                  <a:lnTo>
                    <a:pt x="913130" y="66040"/>
                  </a:lnTo>
                  <a:lnTo>
                    <a:pt x="913130" y="69850"/>
                  </a:lnTo>
                  <a:lnTo>
                    <a:pt x="914400" y="347980"/>
                  </a:lnTo>
                  <a:lnTo>
                    <a:pt x="913130" y="347980"/>
                  </a:lnTo>
                  <a:lnTo>
                    <a:pt x="913130" y="351790"/>
                  </a:lnTo>
                  <a:lnTo>
                    <a:pt x="913130" y="354330"/>
                  </a:lnTo>
                  <a:lnTo>
                    <a:pt x="913130" y="358140"/>
                  </a:lnTo>
                  <a:lnTo>
                    <a:pt x="911860" y="361950"/>
                  </a:lnTo>
                  <a:lnTo>
                    <a:pt x="910589" y="365759"/>
                  </a:lnTo>
                  <a:lnTo>
                    <a:pt x="910589" y="368300"/>
                  </a:lnTo>
                  <a:lnTo>
                    <a:pt x="909320" y="372109"/>
                  </a:lnTo>
                  <a:lnTo>
                    <a:pt x="908050" y="375920"/>
                  </a:lnTo>
                  <a:lnTo>
                    <a:pt x="905510" y="378459"/>
                  </a:lnTo>
                  <a:lnTo>
                    <a:pt x="904239" y="382270"/>
                  </a:lnTo>
                  <a:lnTo>
                    <a:pt x="902970" y="384809"/>
                  </a:lnTo>
                  <a:lnTo>
                    <a:pt x="900430" y="388620"/>
                  </a:lnTo>
                  <a:lnTo>
                    <a:pt x="897889" y="391159"/>
                  </a:lnTo>
                  <a:lnTo>
                    <a:pt x="895350" y="393700"/>
                  </a:lnTo>
                  <a:lnTo>
                    <a:pt x="892810" y="396240"/>
                  </a:lnTo>
                  <a:lnTo>
                    <a:pt x="890270" y="398780"/>
                  </a:lnTo>
                  <a:lnTo>
                    <a:pt x="887730" y="401320"/>
                  </a:lnTo>
                  <a:lnTo>
                    <a:pt x="885189" y="403859"/>
                  </a:lnTo>
                  <a:lnTo>
                    <a:pt x="881380" y="405130"/>
                  </a:lnTo>
                  <a:lnTo>
                    <a:pt x="878839" y="407670"/>
                  </a:lnTo>
                  <a:lnTo>
                    <a:pt x="875030" y="408940"/>
                  </a:lnTo>
                  <a:lnTo>
                    <a:pt x="872489" y="410209"/>
                  </a:lnTo>
                  <a:lnTo>
                    <a:pt x="868680" y="411480"/>
                  </a:lnTo>
                  <a:lnTo>
                    <a:pt x="864870" y="414020"/>
                  </a:lnTo>
                  <a:lnTo>
                    <a:pt x="862330" y="414020"/>
                  </a:lnTo>
                  <a:lnTo>
                    <a:pt x="858520" y="415290"/>
                  </a:lnTo>
                  <a:lnTo>
                    <a:pt x="854710" y="416559"/>
                  </a:lnTo>
                  <a:lnTo>
                    <a:pt x="850900" y="416559"/>
                  </a:lnTo>
                  <a:lnTo>
                    <a:pt x="847089" y="416559"/>
                  </a:lnTo>
                  <a:lnTo>
                    <a:pt x="844550" y="416559"/>
                  </a:lnTo>
                  <a:lnTo>
                    <a:pt x="68580" y="417830"/>
                  </a:lnTo>
                  <a:lnTo>
                    <a:pt x="68580" y="416559"/>
                  </a:lnTo>
                  <a:lnTo>
                    <a:pt x="66040" y="416559"/>
                  </a:lnTo>
                  <a:lnTo>
                    <a:pt x="62230" y="416559"/>
                  </a:lnTo>
                  <a:lnTo>
                    <a:pt x="58420" y="416559"/>
                  </a:lnTo>
                  <a:lnTo>
                    <a:pt x="54610" y="415290"/>
                  </a:lnTo>
                  <a:lnTo>
                    <a:pt x="50800" y="414020"/>
                  </a:lnTo>
                  <a:lnTo>
                    <a:pt x="46990" y="414020"/>
                  </a:lnTo>
                  <a:lnTo>
                    <a:pt x="44450" y="412750"/>
                  </a:lnTo>
                  <a:lnTo>
                    <a:pt x="40640" y="411480"/>
                  </a:lnTo>
                  <a:lnTo>
                    <a:pt x="36830" y="408940"/>
                  </a:lnTo>
                  <a:lnTo>
                    <a:pt x="34290" y="407670"/>
                  </a:lnTo>
                  <a:lnTo>
                    <a:pt x="31750" y="406400"/>
                  </a:lnTo>
                  <a:lnTo>
                    <a:pt x="27940" y="403859"/>
                  </a:lnTo>
                  <a:lnTo>
                    <a:pt x="25400" y="401320"/>
                  </a:lnTo>
                  <a:lnTo>
                    <a:pt x="22860" y="398780"/>
                  </a:lnTo>
                  <a:lnTo>
                    <a:pt x="20320" y="396240"/>
                  </a:lnTo>
                  <a:lnTo>
                    <a:pt x="17780" y="393700"/>
                  </a:lnTo>
                  <a:lnTo>
                    <a:pt x="15240" y="391159"/>
                  </a:lnTo>
                  <a:lnTo>
                    <a:pt x="12700" y="388620"/>
                  </a:lnTo>
                  <a:lnTo>
                    <a:pt x="10160" y="384809"/>
                  </a:lnTo>
                  <a:lnTo>
                    <a:pt x="8890" y="382270"/>
                  </a:lnTo>
                  <a:lnTo>
                    <a:pt x="7620" y="379730"/>
                  </a:lnTo>
                  <a:lnTo>
                    <a:pt x="5080" y="375920"/>
                  </a:lnTo>
                  <a:lnTo>
                    <a:pt x="3810" y="372109"/>
                  </a:lnTo>
                  <a:lnTo>
                    <a:pt x="2540" y="369570"/>
                  </a:lnTo>
                  <a:lnTo>
                    <a:pt x="2540" y="365759"/>
                  </a:lnTo>
                  <a:lnTo>
                    <a:pt x="1270" y="361950"/>
                  </a:lnTo>
                  <a:lnTo>
                    <a:pt x="0" y="358140"/>
                  </a:lnTo>
                  <a:lnTo>
                    <a:pt x="0" y="354330"/>
                  </a:lnTo>
                  <a:lnTo>
                    <a:pt x="0" y="351790"/>
                  </a:lnTo>
                  <a:lnTo>
                    <a:pt x="0" y="347980"/>
                  </a:lnTo>
                  <a:lnTo>
                    <a:pt x="0" y="69850"/>
                  </a:lnTo>
                  <a:close/>
                </a:path>
                <a:path w="914400" h="417829">
                  <a:moveTo>
                    <a:pt x="0" y="0"/>
                  </a:moveTo>
                  <a:lnTo>
                    <a:pt x="0" y="0"/>
                  </a:lnTo>
                </a:path>
                <a:path w="914400" h="417829">
                  <a:moveTo>
                    <a:pt x="914400" y="417830"/>
                  </a:moveTo>
                  <a:lnTo>
                    <a:pt x="914400" y="41783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163570" y="6046470"/>
            <a:ext cx="458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137410" y="1574800"/>
            <a:ext cx="114300" cy="271780"/>
            <a:chOff x="2137410" y="1574800"/>
            <a:chExt cx="114300" cy="271780"/>
          </a:xfrm>
        </p:grpSpPr>
        <p:sp>
          <p:nvSpPr>
            <p:cNvPr id="25" name="object 25"/>
            <p:cNvSpPr/>
            <p:nvPr/>
          </p:nvSpPr>
          <p:spPr>
            <a:xfrm>
              <a:off x="2194560" y="1593850"/>
              <a:ext cx="3810" cy="146050"/>
            </a:xfrm>
            <a:custGeom>
              <a:avLst/>
              <a:gdLst/>
              <a:ahLst/>
              <a:cxnLst/>
              <a:rect l="l" t="t" r="r" b="b"/>
              <a:pathLst>
                <a:path w="3810" h="146050">
                  <a:moveTo>
                    <a:pt x="1904" y="-19050"/>
                  </a:moveTo>
                  <a:lnTo>
                    <a:pt x="1904" y="165100"/>
                  </a:lnTo>
                </a:path>
              </a:pathLst>
            </a:custGeom>
            <a:ln w="4190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137410" y="1729739"/>
              <a:ext cx="114300" cy="116839"/>
            </a:xfrm>
            <a:custGeom>
              <a:avLst/>
              <a:gdLst/>
              <a:ahLst/>
              <a:cxnLst/>
              <a:rect l="l" t="t" r="r" b="b"/>
              <a:pathLst>
                <a:path w="114300" h="116839">
                  <a:moveTo>
                    <a:pt x="0" y="0"/>
                  </a:moveTo>
                  <a:lnTo>
                    <a:pt x="53339" y="116839"/>
                  </a:lnTo>
                  <a:lnTo>
                    <a:pt x="114300" y="3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988060" y="5690870"/>
            <a:ext cx="114300" cy="300990"/>
            <a:chOff x="988060" y="5690870"/>
            <a:chExt cx="114300" cy="300990"/>
          </a:xfrm>
        </p:grpSpPr>
        <p:sp>
          <p:nvSpPr>
            <p:cNvPr id="28" name="object 28"/>
            <p:cNvSpPr/>
            <p:nvPr/>
          </p:nvSpPr>
          <p:spPr>
            <a:xfrm>
              <a:off x="1045210" y="5690870"/>
              <a:ext cx="0" cy="194310"/>
            </a:xfrm>
            <a:custGeom>
              <a:avLst/>
              <a:gdLst/>
              <a:ahLst/>
              <a:cxnLst/>
              <a:rect l="l" t="t" r="r" b="b"/>
              <a:pathLst>
                <a:path h="194310">
                  <a:moveTo>
                    <a:pt x="0" y="0"/>
                  </a:moveTo>
                  <a:lnTo>
                    <a:pt x="0" y="19430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8060" y="58775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1026161" y="2227579"/>
            <a:ext cx="2424430" cy="1163320"/>
            <a:chOff x="1026161" y="2227579"/>
            <a:chExt cx="2424430" cy="1163320"/>
          </a:xfrm>
        </p:grpSpPr>
        <p:sp>
          <p:nvSpPr>
            <p:cNvPr id="31" name="object 31"/>
            <p:cNvSpPr/>
            <p:nvPr/>
          </p:nvSpPr>
          <p:spPr>
            <a:xfrm>
              <a:off x="2190750" y="2227579"/>
              <a:ext cx="0" cy="121920"/>
            </a:xfrm>
            <a:custGeom>
              <a:avLst/>
              <a:gdLst/>
              <a:ahLst/>
              <a:cxnLst/>
              <a:rect l="l" t="t" r="r" b="b"/>
              <a:pathLst>
                <a:path h="121919">
                  <a:moveTo>
                    <a:pt x="0" y="0"/>
                  </a:moveTo>
                  <a:lnTo>
                    <a:pt x="0" y="1219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133600" y="2340609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69">
                  <a:moveTo>
                    <a:pt x="115569" y="0"/>
                  </a:moveTo>
                  <a:lnTo>
                    <a:pt x="0" y="1269"/>
                  </a:lnTo>
                  <a:lnTo>
                    <a:pt x="58419" y="115569"/>
                  </a:lnTo>
                  <a:lnTo>
                    <a:pt x="11556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45210" y="2730499"/>
              <a:ext cx="516890" cy="1270"/>
            </a:xfrm>
            <a:custGeom>
              <a:avLst/>
              <a:gdLst/>
              <a:ahLst/>
              <a:cxnLst/>
              <a:rect l="l" t="t" r="r" b="b"/>
              <a:pathLst>
                <a:path w="516890" h="1269">
                  <a:moveTo>
                    <a:pt x="516890" y="1270"/>
                  </a:moveTo>
                  <a:lnTo>
                    <a:pt x="0" y="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84580" y="2729229"/>
              <a:ext cx="0" cy="553720"/>
            </a:xfrm>
            <a:custGeom>
              <a:avLst/>
              <a:gdLst/>
              <a:ahLst/>
              <a:cxnLst/>
              <a:rect l="l" t="t" r="r" b="b"/>
              <a:pathLst>
                <a:path h="553720">
                  <a:moveTo>
                    <a:pt x="0" y="0"/>
                  </a:moveTo>
                  <a:lnTo>
                    <a:pt x="0" y="5537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27430" y="327659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19400" y="2733039"/>
              <a:ext cx="574040" cy="322580"/>
            </a:xfrm>
            <a:custGeom>
              <a:avLst/>
              <a:gdLst/>
              <a:ahLst/>
              <a:cxnLst/>
              <a:rect l="l" t="t" r="r" b="b"/>
              <a:pathLst>
                <a:path w="574039" h="322580">
                  <a:moveTo>
                    <a:pt x="0" y="0"/>
                  </a:moveTo>
                  <a:lnTo>
                    <a:pt x="574039" y="0"/>
                  </a:lnTo>
                  <a:lnTo>
                    <a:pt x="574039" y="32258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3336290" y="304799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8" name="object 38"/>
          <p:cNvGrpSpPr/>
          <p:nvPr/>
        </p:nvGrpSpPr>
        <p:grpSpPr>
          <a:xfrm>
            <a:off x="988060" y="3543300"/>
            <a:ext cx="2462530" cy="2708910"/>
            <a:chOff x="988060" y="3543300"/>
            <a:chExt cx="2462530" cy="2708910"/>
          </a:xfrm>
        </p:grpSpPr>
        <p:sp>
          <p:nvSpPr>
            <p:cNvPr id="39" name="object 39"/>
            <p:cNvSpPr/>
            <p:nvPr/>
          </p:nvSpPr>
          <p:spPr>
            <a:xfrm>
              <a:off x="1045210" y="3771900"/>
              <a:ext cx="0" cy="151130"/>
            </a:xfrm>
            <a:custGeom>
              <a:avLst/>
              <a:gdLst/>
              <a:ahLst/>
              <a:cxnLst/>
              <a:rect l="l" t="t" r="r" b="b"/>
              <a:pathLst>
                <a:path h="151129">
                  <a:moveTo>
                    <a:pt x="0" y="0"/>
                  </a:moveTo>
                  <a:lnTo>
                    <a:pt x="0" y="15113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88060" y="391540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73860" y="4272280"/>
              <a:ext cx="655320" cy="295910"/>
            </a:xfrm>
            <a:custGeom>
              <a:avLst/>
              <a:gdLst/>
              <a:ahLst/>
              <a:cxnLst/>
              <a:rect l="l" t="t" r="r" b="b"/>
              <a:pathLst>
                <a:path w="655319" h="295910">
                  <a:moveTo>
                    <a:pt x="0" y="0"/>
                  </a:moveTo>
                  <a:lnTo>
                    <a:pt x="655319" y="0"/>
                  </a:lnTo>
                  <a:lnTo>
                    <a:pt x="655319" y="29591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280920" y="4523739"/>
              <a:ext cx="109220" cy="125730"/>
            </a:xfrm>
            <a:custGeom>
              <a:avLst/>
              <a:gdLst/>
              <a:ahLst/>
              <a:cxnLst/>
              <a:rect l="l" t="t" r="r" b="b"/>
              <a:pathLst>
                <a:path w="109219" h="125729">
                  <a:moveTo>
                    <a:pt x="0" y="0"/>
                  </a:moveTo>
                  <a:lnTo>
                    <a:pt x="22860" y="125730"/>
                  </a:lnTo>
                  <a:lnTo>
                    <a:pt x="109219" y="317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045210" y="4514850"/>
              <a:ext cx="0" cy="688340"/>
            </a:xfrm>
            <a:custGeom>
              <a:avLst/>
              <a:gdLst/>
              <a:ahLst/>
              <a:cxnLst/>
              <a:rect l="l" t="t" r="r" b="b"/>
              <a:pathLst>
                <a:path h="688339">
                  <a:moveTo>
                    <a:pt x="0" y="0"/>
                  </a:moveTo>
                  <a:lnTo>
                    <a:pt x="0" y="68833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88060" y="519557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29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883410" y="6183629"/>
              <a:ext cx="946150" cy="11430"/>
            </a:xfrm>
            <a:custGeom>
              <a:avLst/>
              <a:gdLst/>
              <a:ahLst/>
              <a:cxnLst/>
              <a:rect l="l" t="t" r="r" b="b"/>
              <a:pathLst>
                <a:path w="946150" h="11429">
                  <a:moveTo>
                    <a:pt x="0" y="0"/>
                  </a:moveTo>
                  <a:lnTo>
                    <a:pt x="946150" y="11430"/>
                  </a:lnTo>
                </a:path>
              </a:pathLst>
            </a:custGeom>
            <a:ln w="3809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820670" y="6137910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69" h="114300">
                  <a:moveTo>
                    <a:pt x="1269" y="0"/>
                  </a:moveTo>
                  <a:lnTo>
                    <a:pt x="0" y="114299"/>
                  </a:lnTo>
                  <a:lnTo>
                    <a:pt x="115569" y="58419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393439" y="3543300"/>
              <a:ext cx="0" cy="2338070"/>
            </a:xfrm>
            <a:custGeom>
              <a:avLst/>
              <a:gdLst/>
              <a:ahLst/>
              <a:cxnLst/>
              <a:rect l="l" t="t" r="r" b="b"/>
              <a:pathLst>
                <a:path h="2338070">
                  <a:moveTo>
                    <a:pt x="0" y="0"/>
                  </a:moveTo>
                  <a:lnTo>
                    <a:pt x="0" y="233807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336289" y="58737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02740" y="5044439"/>
              <a:ext cx="588010" cy="195580"/>
            </a:xfrm>
            <a:custGeom>
              <a:avLst/>
              <a:gdLst/>
              <a:ahLst/>
              <a:cxnLst/>
              <a:rect l="l" t="t" r="r" b="b"/>
              <a:pathLst>
                <a:path w="588010" h="195579">
                  <a:moveTo>
                    <a:pt x="588010" y="0"/>
                  </a:moveTo>
                  <a:lnTo>
                    <a:pt x="0" y="195580"/>
                  </a:lnTo>
                </a:path>
              </a:pathLst>
            </a:custGeom>
            <a:ln w="3809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501140" y="5182870"/>
              <a:ext cx="127000" cy="109220"/>
            </a:xfrm>
            <a:custGeom>
              <a:avLst/>
              <a:gdLst/>
              <a:ahLst/>
              <a:cxnLst/>
              <a:rect l="l" t="t" r="r" b="b"/>
              <a:pathLst>
                <a:path w="127000" h="109220">
                  <a:moveTo>
                    <a:pt x="91440" y="0"/>
                  </a:moveTo>
                  <a:lnTo>
                    <a:pt x="0" y="90169"/>
                  </a:lnTo>
                  <a:lnTo>
                    <a:pt x="126999" y="109219"/>
                  </a:lnTo>
                  <a:lnTo>
                    <a:pt x="914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/>
          <p:nvPr/>
        </p:nvSpPr>
        <p:spPr>
          <a:xfrm>
            <a:off x="5821681" y="1182371"/>
            <a:ext cx="2299967" cy="5034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869430" y="12801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6869430" y="21577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799069" y="2593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146800" y="28498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146800" y="35267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6799580" y="41363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6051550" y="4986020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,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7372350" y="584454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7468869" y="2952750"/>
            <a:ext cx="425450" cy="2838450"/>
            <a:chOff x="7468869" y="2952750"/>
            <a:chExt cx="425450" cy="2838450"/>
          </a:xfrm>
        </p:grpSpPr>
        <p:sp>
          <p:nvSpPr>
            <p:cNvPr id="61" name="object 61"/>
            <p:cNvSpPr/>
            <p:nvPr/>
          </p:nvSpPr>
          <p:spPr>
            <a:xfrm>
              <a:off x="7524749" y="2971800"/>
              <a:ext cx="350520" cy="2713990"/>
            </a:xfrm>
            <a:custGeom>
              <a:avLst/>
              <a:gdLst/>
              <a:ahLst/>
              <a:cxnLst/>
              <a:rect l="l" t="t" r="r" b="b"/>
              <a:pathLst>
                <a:path w="350520" h="2713990">
                  <a:moveTo>
                    <a:pt x="350520" y="0"/>
                  </a:moveTo>
                  <a:lnTo>
                    <a:pt x="0" y="271399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7468869" y="5670550"/>
              <a:ext cx="113030" cy="120650"/>
            </a:xfrm>
            <a:custGeom>
              <a:avLst/>
              <a:gdLst/>
              <a:ahLst/>
              <a:cxnLst/>
              <a:rect l="l" t="t" r="r" b="b"/>
              <a:pathLst>
                <a:path w="113029" h="120650">
                  <a:moveTo>
                    <a:pt x="0" y="0"/>
                  </a:moveTo>
                  <a:lnTo>
                    <a:pt x="41909" y="120650"/>
                  </a:lnTo>
                  <a:lnTo>
                    <a:pt x="113029" y="139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53109"/>
            <a:ext cx="6925945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80" dirty="0"/>
              <a:t>1.1.4</a:t>
            </a:r>
            <a:r>
              <a:rPr sz="3150" spc="-210" dirty="0"/>
              <a:t> </a:t>
            </a:r>
            <a:r>
              <a:rPr sz="3150" spc="-75" dirty="0"/>
              <a:t>Chất</a:t>
            </a:r>
            <a:r>
              <a:rPr sz="3150" spc="-195" dirty="0"/>
              <a:t> </a:t>
            </a:r>
            <a:r>
              <a:rPr sz="3150" spc="-80" dirty="0"/>
              <a:t>lượng</a:t>
            </a:r>
            <a:r>
              <a:rPr sz="3150" spc="-204" dirty="0"/>
              <a:t> </a:t>
            </a:r>
            <a:r>
              <a:rPr sz="3150" spc="-75" dirty="0"/>
              <a:t>phần</a:t>
            </a:r>
            <a:r>
              <a:rPr sz="3150" spc="-200" dirty="0"/>
              <a:t> </a:t>
            </a:r>
            <a:r>
              <a:rPr sz="3150" spc="-65" dirty="0"/>
              <a:t>mềm</a:t>
            </a:r>
            <a:r>
              <a:rPr sz="3150" spc="-180" dirty="0"/>
              <a:t> </a:t>
            </a:r>
            <a:r>
              <a:rPr sz="3150" spc="5" dirty="0"/>
              <a:t>–</a:t>
            </a:r>
            <a:r>
              <a:rPr sz="3150" spc="-204" dirty="0"/>
              <a:t> </a:t>
            </a:r>
            <a:r>
              <a:rPr sz="3150" spc="-75" dirty="0"/>
              <a:t>quan</a:t>
            </a:r>
            <a:r>
              <a:rPr sz="3150" spc="-210" dirty="0"/>
              <a:t> </a:t>
            </a:r>
            <a:r>
              <a:rPr sz="3150" spc="-75" dirty="0"/>
              <a:t>điểm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35940" y="1604009"/>
            <a:ext cx="8072755" cy="279019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94945" marR="8255" indent="-182880" algn="just">
              <a:lnSpc>
                <a:spcPts val="2680"/>
              </a:lnSpc>
              <a:spcBef>
                <a:spcPts val="355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Theo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quan điểm của người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dùng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sản phẩm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phù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hợp  với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đích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người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</a:t>
            </a:r>
            <a:endParaRPr sz="2400">
              <a:latin typeface="Arial"/>
              <a:cs typeface="Arial"/>
            </a:endParaRPr>
          </a:p>
          <a:p>
            <a:pPr marL="194945" marR="5080" indent="-182880" algn="just">
              <a:lnSpc>
                <a:spcPct val="92900"/>
              </a:lnSpc>
              <a:spcBef>
                <a:spcPts val="136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Theo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quan điểm của nhà cung cấp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sản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phẩm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sản  phẩm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các tiêu chí đánh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do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cung cấp đề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endParaRPr sz="2400">
              <a:latin typeface="Arial"/>
              <a:cs typeface="Arial"/>
            </a:endParaRPr>
          </a:p>
          <a:p>
            <a:pPr marL="194945" marR="5080" indent="-182880" algn="just">
              <a:lnSpc>
                <a:spcPts val="2670"/>
              </a:lnSpc>
              <a:spcBef>
                <a:spcPts val="148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Theo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quan điểm của nhà sản xuất phần 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sản  phẩm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đáp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ứng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đầy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đủ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tiêu chí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đề 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bản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</a:t>
            </a:r>
            <a:r>
              <a:rPr sz="2400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tả.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Bao phủ </a:t>
            </a:r>
            <a:r>
              <a:rPr spc="-65" dirty="0"/>
              <a:t>cấp</a:t>
            </a:r>
            <a:r>
              <a:rPr spc="-550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4869180" cy="3549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62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Với hàm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foo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trên,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chỉ cần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2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test  case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là đạt 100% phủ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cấp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42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1.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foo(0,0,0,0),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trả về</a:t>
            </a:r>
            <a:r>
              <a:rPr sz="20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endParaRPr sz="2000">
              <a:latin typeface="Arial"/>
              <a:cs typeface="Arial"/>
            </a:endParaRPr>
          </a:p>
          <a:p>
            <a:pPr marL="286385">
              <a:lnSpc>
                <a:spcPct val="100000"/>
              </a:lnSpc>
              <a:spcBef>
                <a:spcPts val="142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2.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foo(1,1,1,1),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trả về</a:t>
            </a:r>
            <a:r>
              <a:rPr sz="20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2000">
              <a:latin typeface="Arial"/>
              <a:cs typeface="Arial"/>
            </a:endParaRPr>
          </a:p>
          <a:p>
            <a:pPr marL="286385" marR="5715">
              <a:lnSpc>
                <a:spcPct val="100000"/>
              </a:lnSpc>
              <a:spcBef>
                <a:spcPts val="1410"/>
              </a:spcBef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Bao phủ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cấp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không phát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hiện 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chia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0 ở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hàng lệnh</a:t>
            </a:r>
            <a:r>
              <a:rPr sz="2400" b="1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8.</a:t>
            </a:r>
            <a:endParaRPr sz="2400">
              <a:latin typeface="Arial"/>
              <a:cs typeface="Arial"/>
            </a:endParaRPr>
          </a:p>
          <a:p>
            <a:pPr marL="286385" marR="5080">
              <a:lnSpc>
                <a:spcPct val="100000"/>
              </a:lnSpc>
              <a:spcBef>
                <a:spcPts val="1420"/>
              </a:spcBef>
            </a:pPr>
            <a:r>
              <a:rPr sz="2400" b="1" i="1" spc="-5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400" b="1" i="1" spc="-10" dirty="0">
                <a:solidFill>
                  <a:srgbClr val="282833"/>
                </a:solidFill>
                <a:latin typeface="Arial"/>
                <a:cs typeface="Arial"/>
              </a:rPr>
              <a:t>phủ cấp </a:t>
            </a:r>
            <a:r>
              <a:rPr sz="2400" b="1" i="1" spc="-5" dirty="0">
                <a:solidFill>
                  <a:srgbClr val="282833"/>
                </a:solidFill>
                <a:latin typeface="Arial"/>
                <a:cs typeface="Arial"/>
              </a:rPr>
              <a:t>1= bao phủ dòng  lệnh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5290" y="11430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69" y="228600"/>
                </a:moveTo>
                <a:lnTo>
                  <a:pt x="1269" y="215900"/>
                </a:lnTo>
                <a:lnTo>
                  <a:pt x="2539" y="204470"/>
                </a:lnTo>
                <a:lnTo>
                  <a:pt x="3809" y="193039"/>
                </a:lnTo>
                <a:lnTo>
                  <a:pt x="6350" y="180339"/>
                </a:lnTo>
                <a:lnTo>
                  <a:pt x="8889" y="168910"/>
                </a:lnTo>
                <a:lnTo>
                  <a:pt x="12700" y="157479"/>
                </a:lnTo>
                <a:lnTo>
                  <a:pt x="16509" y="146050"/>
                </a:lnTo>
                <a:lnTo>
                  <a:pt x="20319" y="135889"/>
                </a:lnTo>
                <a:lnTo>
                  <a:pt x="25400" y="124460"/>
                </a:lnTo>
                <a:lnTo>
                  <a:pt x="31750" y="114300"/>
                </a:lnTo>
                <a:lnTo>
                  <a:pt x="38100" y="104139"/>
                </a:lnTo>
                <a:lnTo>
                  <a:pt x="44450" y="93979"/>
                </a:lnTo>
                <a:lnTo>
                  <a:pt x="52069" y="85089"/>
                </a:lnTo>
                <a:lnTo>
                  <a:pt x="59689" y="74929"/>
                </a:lnTo>
                <a:lnTo>
                  <a:pt x="67309" y="66039"/>
                </a:lnTo>
                <a:lnTo>
                  <a:pt x="76200" y="58420"/>
                </a:lnTo>
                <a:lnTo>
                  <a:pt x="85089" y="50800"/>
                </a:lnTo>
                <a:lnTo>
                  <a:pt x="95250" y="43179"/>
                </a:lnTo>
                <a:lnTo>
                  <a:pt x="105409" y="36829"/>
                </a:lnTo>
                <a:lnTo>
                  <a:pt x="115569" y="30479"/>
                </a:lnTo>
                <a:lnTo>
                  <a:pt x="125729" y="25400"/>
                </a:lnTo>
                <a:lnTo>
                  <a:pt x="135889" y="19050"/>
                </a:lnTo>
                <a:lnTo>
                  <a:pt x="147319" y="15239"/>
                </a:lnTo>
                <a:lnTo>
                  <a:pt x="193039" y="2539"/>
                </a:lnTo>
                <a:lnTo>
                  <a:pt x="205739" y="1270"/>
                </a:lnTo>
                <a:lnTo>
                  <a:pt x="217169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29" y="1270"/>
                </a:lnTo>
                <a:lnTo>
                  <a:pt x="299719" y="11429"/>
                </a:lnTo>
                <a:lnTo>
                  <a:pt x="342900" y="30479"/>
                </a:lnTo>
                <a:lnTo>
                  <a:pt x="353059" y="36829"/>
                </a:lnTo>
                <a:lnTo>
                  <a:pt x="363219" y="43179"/>
                </a:lnTo>
                <a:lnTo>
                  <a:pt x="398779" y="74929"/>
                </a:lnTo>
                <a:lnTo>
                  <a:pt x="420369" y="104139"/>
                </a:lnTo>
                <a:lnTo>
                  <a:pt x="426719" y="114300"/>
                </a:lnTo>
                <a:lnTo>
                  <a:pt x="433069" y="124460"/>
                </a:lnTo>
                <a:lnTo>
                  <a:pt x="438150" y="134620"/>
                </a:lnTo>
                <a:lnTo>
                  <a:pt x="441959" y="146050"/>
                </a:lnTo>
                <a:lnTo>
                  <a:pt x="445769" y="157479"/>
                </a:lnTo>
                <a:lnTo>
                  <a:pt x="449579" y="168910"/>
                </a:lnTo>
                <a:lnTo>
                  <a:pt x="452119" y="180339"/>
                </a:lnTo>
                <a:lnTo>
                  <a:pt x="454659" y="191770"/>
                </a:lnTo>
                <a:lnTo>
                  <a:pt x="455929" y="204470"/>
                </a:lnTo>
                <a:lnTo>
                  <a:pt x="457200" y="215900"/>
                </a:lnTo>
                <a:lnTo>
                  <a:pt x="457200" y="227329"/>
                </a:lnTo>
                <a:lnTo>
                  <a:pt x="457200" y="240029"/>
                </a:lnTo>
                <a:lnTo>
                  <a:pt x="455929" y="251460"/>
                </a:lnTo>
                <a:lnTo>
                  <a:pt x="454659" y="262889"/>
                </a:lnTo>
                <a:lnTo>
                  <a:pt x="452119" y="275589"/>
                </a:lnTo>
                <a:lnTo>
                  <a:pt x="449579" y="287020"/>
                </a:lnTo>
                <a:lnTo>
                  <a:pt x="445769" y="298450"/>
                </a:lnTo>
                <a:lnTo>
                  <a:pt x="441959" y="309879"/>
                </a:lnTo>
                <a:lnTo>
                  <a:pt x="438150" y="321310"/>
                </a:lnTo>
                <a:lnTo>
                  <a:pt x="433069" y="331470"/>
                </a:lnTo>
                <a:lnTo>
                  <a:pt x="426719" y="341629"/>
                </a:lnTo>
                <a:lnTo>
                  <a:pt x="420369" y="353060"/>
                </a:lnTo>
                <a:lnTo>
                  <a:pt x="414019" y="361950"/>
                </a:lnTo>
                <a:lnTo>
                  <a:pt x="406400" y="372110"/>
                </a:lnTo>
                <a:lnTo>
                  <a:pt x="398779" y="381000"/>
                </a:lnTo>
                <a:lnTo>
                  <a:pt x="389889" y="389889"/>
                </a:lnTo>
                <a:lnTo>
                  <a:pt x="382269" y="397510"/>
                </a:lnTo>
                <a:lnTo>
                  <a:pt x="373379" y="405129"/>
                </a:lnTo>
                <a:lnTo>
                  <a:pt x="363219" y="412750"/>
                </a:lnTo>
                <a:lnTo>
                  <a:pt x="353059" y="420370"/>
                </a:lnTo>
                <a:lnTo>
                  <a:pt x="342900" y="425450"/>
                </a:lnTo>
                <a:lnTo>
                  <a:pt x="332739" y="431800"/>
                </a:lnTo>
                <a:lnTo>
                  <a:pt x="321309" y="436879"/>
                </a:lnTo>
                <a:lnTo>
                  <a:pt x="311150" y="441960"/>
                </a:lnTo>
                <a:lnTo>
                  <a:pt x="299719" y="445770"/>
                </a:lnTo>
                <a:lnTo>
                  <a:pt x="288289" y="448310"/>
                </a:lnTo>
                <a:lnTo>
                  <a:pt x="276859" y="450850"/>
                </a:lnTo>
                <a:lnTo>
                  <a:pt x="264159" y="453389"/>
                </a:lnTo>
                <a:lnTo>
                  <a:pt x="252729" y="455929"/>
                </a:lnTo>
                <a:lnTo>
                  <a:pt x="241300" y="455929"/>
                </a:lnTo>
                <a:lnTo>
                  <a:pt x="228600" y="455929"/>
                </a:lnTo>
                <a:lnTo>
                  <a:pt x="217169" y="455929"/>
                </a:lnTo>
                <a:lnTo>
                  <a:pt x="204469" y="455929"/>
                </a:lnTo>
                <a:lnTo>
                  <a:pt x="193039" y="453389"/>
                </a:lnTo>
                <a:lnTo>
                  <a:pt x="181609" y="450850"/>
                </a:lnTo>
                <a:lnTo>
                  <a:pt x="170179" y="448310"/>
                </a:lnTo>
                <a:lnTo>
                  <a:pt x="158750" y="445770"/>
                </a:lnTo>
                <a:lnTo>
                  <a:pt x="147319" y="441960"/>
                </a:lnTo>
                <a:lnTo>
                  <a:pt x="135889" y="436879"/>
                </a:lnTo>
                <a:lnTo>
                  <a:pt x="125729" y="431800"/>
                </a:lnTo>
                <a:lnTo>
                  <a:pt x="114300" y="425450"/>
                </a:lnTo>
                <a:lnTo>
                  <a:pt x="104139" y="420370"/>
                </a:lnTo>
                <a:lnTo>
                  <a:pt x="93979" y="412750"/>
                </a:lnTo>
                <a:lnTo>
                  <a:pt x="85089" y="405129"/>
                </a:lnTo>
                <a:lnTo>
                  <a:pt x="76200" y="397510"/>
                </a:lnTo>
                <a:lnTo>
                  <a:pt x="67309" y="389889"/>
                </a:lnTo>
                <a:lnTo>
                  <a:pt x="36829" y="353060"/>
                </a:lnTo>
                <a:lnTo>
                  <a:pt x="25400" y="331470"/>
                </a:lnTo>
                <a:lnTo>
                  <a:pt x="20319" y="321310"/>
                </a:lnTo>
                <a:lnTo>
                  <a:pt x="15239" y="309879"/>
                </a:lnTo>
                <a:lnTo>
                  <a:pt x="11429" y="298450"/>
                </a:lnTo>
                <a:lnTo>
                  <a:pt x="7619" y="287020"/>
                </a:lnTo>
                <a:lnTo>
                  <a:pt x="5079" y="275589"/>
                </a:lnTo>
                <a:lnTo>
                  <a:pt x="2539" y="262889"/>
                </a:lnTo>
                <a:lnTo>
                  <a:pt x="1269" y="251460"/>
                </a:lnTo>
                <a:lnTo>
                  <a:pt x="0" y="240029"/>
                </a:lnTo>
                <a:lnTo>
                  <a:pt x="0" y="227329"/>
                </a:lnTo>
                <a:lnTo>
                  <a:pt x="1269" y="228600"/>
                </a:lnTo>
                <a:close/>
              </a:path>
              <a:path w="458470" h="457200">
                <a:moveTo>
                  <a:pt x="1269" y="0"/>
                </a:moveTo>
                <a:lnTo>
                  <a:pt x="1269" y="0"/>
                </a:lnTo>
              </a:path>
              <a:path w="458470" h="457200">
                <a:moveTo>
                  <a:pt x="458469" y="457200"/>
                </a:moveTo>
                <a:lnTo>
                  <a:pt x="458469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18959" y="12217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65290" y="20193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69" y="228600"/>
                </a:moveTo>
                <a:lnTo>
                  <a:pt x="1269" y="217170"/>
                </a:lnTo>
                <a:lnTo>
                  <a:pt x="2539" y="205739"/>
                </a:lnTo>
                <a:lnTo>
                  <a:pt x="3809" y="193039"/>
                </a:lnTo>
                <a:lnTo>
                  <a:pt x="6350" y="181610"/>
                </a:lnTo>
                <a:lnTo>
                  <a:pt x="8889" y="170179"/>
                </a:lnTo>
                <a:lnTo>
                  <a:pt x="12700" y="158750"/>
                </a:lnTo>
                <a:lnTo>
                  <a:pt x="16509" y="147320"/>
                </a:lnTo>
                <a:lnTo>
                  <a:pt x="20319" y="135889"/>
                </a:lnTo>
                <a:lnTo>
                  <a:pt x="25400" y="125729"/>
                </a:lnTo>
                <a:lnTo>
                  <a:pt x="52069" y="85089"/>
                </a:lnTo>
                <a:lnTo>
                  <a:pt x="59689" y="76200"/>
                </a:lnTo>
                <a:lnTo>
                  <a:pt x="67309" y="67310"/>
                </a:lnTo>
                <a:lnTo>
                  <a:pt x="76200" y="58420"/>
                </a:lnTo>
                <a:lnTo>
                  <a:pt x="85089" y="50800"/>
                </a:lnTo>
                <a:lnTo>
                  <a:pt x="95250" y="44450"/>
                </a:lnTo>
                <a:lnTo>
                  <a:pt x="105409" y="36829"/>
                </a:lnTo>
                <a:lnTo>
                  <a:pt x="115569" y="30479"/>
                </a:lnTo>
                <a:lnTo>
                  <a:pt x="125729" y="25400"/>
                </a:lnTo>
                <a:lnTo>
                  <a:pt x="135889" y="20320"/>
                </a:lnTo>
                <a:lnTo>
                  <a:pt x="181609" y="5079"/>
                </a:lnTo>
                <a:lnTo>
                  <a:pt x="193039" y="3810"/>
                </a:lnTo>
                <a:lnTo>
                  <a:pt x="205739" y="1270"/>
                </a:lnTo>
                <a:lnTo>
                  <a:pt x="217169" y="1270"/>
                </a:lnTo>
                <a:lnTo>
                  <a:pt x="228600" y="0"/>
                </a:lnTo>
                <a:lnTo>
                  <a:pt x="241300" y="1270"/>
                </a:lnTo>
                <a:lnTo>
                  <a:pt x="252729" y="1270"/>
                </a:lnTo>
                <a:lnTo>
                  <a:pt x="264159" y="3810"/>
                </a:lnTo>
                <a:lnTo>
                  <a:pt x="311150" y="15239"/>
                </a:lnTo>
                <a:lnTo>
                  <a:pt x="332739" y="25400"/>
                </a:lnTo>
                <a:lnTo>
                  <a:pt x="342900" y="30479"/>
                </a:lnTo>
                <a:lnTo>
                  <a:pt x="353059" y="36829"/>
                </a:lnTo>
                <a:lnTo>
                  <a:pt x="363219" y="44450"/>
                </a:lnTo>
                <a:lnTo>
                  <a:pt x="373379" y="50800"/>
                </a:lnTo>
                <a:lnTo>
                  <a:pt x="382269" y="58420"/>
                </a:lnTo>
                <a:lnTo>
                  <a:pt x="389889" y="67310"/>
                </a:lnTo>
                <a:lnTo>
                  <a:pt x="398779" y="76200"/>
                </a:lnTo>
                <a:lnTo>
                  <a:pt x="406400" y="85089"/>
                </a:lnTo>
                <a:lnTo>
                  <a:pt x="414019" y="93979"/>
                </a:lnTo>
                <a:lnTo>
                  <a:pt x="420369" y="104139"/>
                </a:lnTo>
                <a:lnTo>
                  <a:pt x="426719" y="114300"/>
                </a:lnTo>
                <a:lnTo>
                  <a:pt x="433069" y="124460"/>
                </a:lnTo>
                <a:lnTo>
                  <a:pt x="438150" y="135889"/>
                </a:lnTo>
                <a:lnTo>
                  <a:pt x="441959" y="147320"/>
                </a:lnTo>
                <a:lnTo>
                  <a:pt x="445769" y="157479"/>
                </a:lnTo>
                <a:lnTo>
                  <a:pt x="449579" y="168910"/>
                </a:lnTo>
                <a:lnTo>
                  <a:pt x="452119" y="181610"/>
                </a:lnTo>
                <a:lnTo>
                  <a:pt x="454659" y="193039"/>
                </a:lnTo>
                <a:lnTo>
                  <a:pt x="455929" y="204470"/>
                </a:lnTo>
                <a:lnTo>
                  <a:pt x="457200" y="217170"/>
                </a:lnTo>
                <a:lnTo>
                  <a:pt x="457200" y="228600"/>
                </a:lnTo>
                <a:lnTo>
                  <a:pt x="457200" y="240029"/>
                </a:lnTo>
                <a:lnTo>
                  <a:pt x="455929" y="252729"/>
                </a:lnTo>
                <a:lnTo>
                  <a:pt x="454659" y="264160"/>
                </a:lnTo>
                <a:lnTo>
                  <a:pt x="452119" y="275589"/>
                </a:lnTo>
                <a:lnTo>
                  <a:pt x="449579" y="287020"/>
                </a:lnTo>
                <a:lnTo>
                  <a:pt x="433069" y="332739"/>
                </a:lnTo>
                <a:lnTo>
                  <a:pt x="426719" y="342900"/>
                </a:lnTo>
                <a:lnTo>
                  <a:pt x="420369" y="353060"/>
                </a:lnTo>
                <a:lnTo>
                  <a:pt x="414019" y="363220"/>
                </a:lnTo>
                <a:lnTo>
                  <a:pt x="406400" y="372110"/>
                </a:lnTo>
                <a:lnTo>
                  <a:pt x="398779" y="381000"/>
                </a:lnTo>
                <a:lnTo>
                  <a:pt x="389889" y="389889"/>
                </a:lnTo>
                <a:lnTo>
                  <a:pt x="382269" y="398779"/>
                </a:lnTo>
                <a:lnTo>
                  <a:pt x="373379" y="406400"/>
                </a:lnTo>
                <a:lnTo>
                  <a:pt x="363219" y="414020"/>
                </a:lnTo>
                <a:lnTo>
                  <a:pt x="353059" y="420370"/>
                </a:lnTo>
                <a:lnTo>
                  <a:pt x="342900" y="426720"/>
                </a:lnTo>
                <a:lnTo>
                  <a:pt x="332739" y="431800"/>
                </a:lnTo>
                <a:lnTo>
                  <a:pt x="321309" y="436879"/>
                </a:lnTo>
                <a:lnTo>
                  <a:pt x="311150" y="441960"/>
                </a:lnTo>
                <a:lnTo>
                  <a:pt x="264159" y="454660"/>
                </a:lnTo>
                <a:lnTo>
                  <a:pt x="252729" y="455929"/>
                </a:lnTo>
                <a:lnTo>
                  <a:pt x="241300" y="457200"/>
                </a:lnTo>
                <a:lnTo>
                  <a:pt x="228600" y="457200"/>
                </a:lnTo>
                <a:lnTo>
                  <a:pt x="217169" y="457200"/>
                </a:lnTo>
                <a:lnTo>
                  <a:pt x="204469" y="455929"/>
                </a:lnTo>
                <a:lnTo>
                  <a:pt x="158750" y="445770"/>
                </a:lnTo>
                <a:lnTo>
                  <a:pt x="125729" y="431800"/>
                </a:lnTo>
                <a:lnTo>
                  <a:pt x="114300" y="426720"/>
                </a:lnTo>
                <a:lnTo>
                  <a:pt x="76200" y="398779"/>
                </a:lnTo>
                <a:lnTo>
                  <a:pt x="67309" y="389889"/>
                </a:lnTo>
                <a:lnTo>
                  <a:pt x="58419" y="381000"/>
                </a:lnTo>
                <a:lnTo>
                  <a:pt x="50800" y="372110"/>
                </a:lnTo>
                <a:lnTo>
                  <a:pt x="43179" y="363220"/>
                </a:lnTo>
                <a:lnTo>
                  <a:pt x="36829" y="353060"/>
                </a:lnTo>
                <a:lnTo>
                  <a:pt x="30479" y="342900"/>
                </a:lnTo>
                <a:lnTo>
                  <a:pt x="25400" y="332739"/>
                </a:lnTo>
                <a:lnTo>
                  <a:pt x="20319" y="321310"/>
                </a:lnTo>
                <a:lnTo>
                  <a:pt x="15239" y="311150"/>
                </a:lnTo>
                <a:lnTo>
                  <a:pt x="11429" y="299720"/>
                </a:lnTo>
                <a:lnTo>
                  <a:pt x="7619" y="287020"/>
                </a:lnTo>
                <a:lnTo>
                  <a:pt x="5079" y="275589"/>
                </a:lnTo>
                <a:lnTo>
                  <a:pt x="2539" y="264160"/>
                </a:lnTo>
                <a:lnTo>
                  <a:pt x="1269" y="252729"/>
                </a:lnTo>
                <a:lnTo>
                  <a:pt x="0" y="240029"/>
                </a:lnTo>
                <a:lnTo>
                  <a:pt x="0" y="228600"/>
                </a:lnTo>
                <a:lnTo>
                  <a:pt x="1269" y="228600"/>
                </a:lnTo>
                <a:close/>
              </a:path>
              <a:path w="458470" h="457200">
                <a:moveTo>
                  <a:pt x="1269" y="0"/>
                </a:moveTo>
                <a:lnTo>
                  <a:pt x="1269" y="0"/>
                </a:lnTo>
              </a:path>
              <a:path w="458470" h="457200">
                <a:moveTo>
                  <a:pt x="458469" y="457200"/>
                </a:moveTo>
                <a:lnTo>
                  <a:pt x="458469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918959" y="20980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694930" y="245491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70" y="228600"/>
                </a:moveTo>
                <a:lnTo>
                  <a:pt x="1270" y="217169"/>
                </a:lnTo>
                <a:lnTo>
                  <a:pt x="1270" y="205739"/>
                </a:lnTo>
                <a:lnTo>
                  <a:pt x="3810" y="193039"/>
                </a:lnTo>
                <a:lnTo>
                  <a:pt x="6350" y="181610"/>
                </a:lnTo>
                <a:lnTo>
                  <a:pt x="8890" y="170179"/>
                </a:lnTo>
                <a:lnTo>
                  <a:pt x="11429" y="158750"/>
                </a:lnTo>
                <a:lnTo>
                  <a:pt x="16510" y="147319"/>
                </a:lnTo>
                <a:lnTo>
                  <a:pt x="20320" y="135889"/>
                </a:lnTo>
                <a:lnTo>
                  <a:pt x="25400" y="125729"/>
                </a:lnTo>
                <a:lnTo>
                  <a:pt x="31750" y="114300"/>
                </a:lnTo>
                <a:lnTo>
                  <a:pt x="38100" y="104139"/>
                </a:lnTo>
                <a:lnTo>
                  <a:pt x="44450" y="93979"/>
                </a:lnTo>
                <a:lnTo>
                  <a:pt x="52070" y="85089"/>
                </a:lnTo>
                <a:lnTo>
                  <a:pt x="59690" y="76200"/>
                </a:lnTo>
                <a:lnTo>
                  <a:pt x="67310" y="67310"/>
                </a:lnTo>
                <a:lnTo>
                  <a:pt x="76200" y="58419"/>
                </a:lnTo>
                <a:lnTo>
                  <a:pt x="85090" y="50800"/>
                </a:lnTo>
                <a:lnTo>
                  <a:pt x="95250" y="44450"/>
                </a:lnTo>
                <a:lnTo>
                  <a:pt x="105410" y="36829"/>
                </a:lnTo>
                <a:lnTo>
                  <a:pt x="114300" y="30479"/>
                </a:lnTo>
                <a:lnTo>
                  <a:pt x="125729" y="25400"/>
                </a:lnTo>
                <a:lnTo>
                  <a:pt x="135890" y="20319"/>
                </a:lnTo>
                <a:lnTo>
                  <a:pt x="147320" y="15239"/>
                </a:lnTo>
                <a:lnTo>
                  <a:pt x="158750" y="11429"/>
                </a:lnTo>
                <a:lnTo>
                  <a:pt x="170179" y="7619"/>
                </a:lnTo>
                <a:lnTo>
                  <a:pt x="181610" y="5079"/>
                </a:lnTo>
                <a:lnTo>
                  <a:pt x="193040" y="2539"/>
                </a:lnTo>
                <a:lnTo>
                  <a:pt x="205740" y="1269"/>
                </a:lnTo>
                <a:lnTo>
                  <a:pt x="217170" y="1269"/>
                </a:lnTo>
                <a:lnTo>
                  <a:pt x="228600" y="0"/>
                </a:lnTo>
                <a:lnTo>
                  <a:pt x="241300" y="1269"/>
                </a:lnTo>
                <a:lnTo>
                  <a:pt x="252729" y="1269"/>
                </a:lnTo>
                <a:lnTo>
                  <a:pt x="264160" y="2539"/>
                </a:lnTo>
                <a:lnTo>
                  <a:pt x="276860" y="5079"/>
                </a:lnTo>
                <a:lnTo>
                  <a:pt x="288290" y="7619"/>
                </a:lnTo>
                <a:lnTo>
                  <a:pt x="299720" y="11429"/>
                </a:lnTo>
                <a:lnTo>
                  <a:pt x="311150" y="15239"/>
                </a:lnTo>
                <a:lnTo>
                  <a:pt x="321310" y="20319"/>
                </a:lnTo>
                <a:lnTo>
                  <a:pt x="332740" y="25400"/>
                </a:lnTo>
                <a:lnTo>
                  <a:pt x="342900" y="30479"/>
                </a:lnTo>
                <a:lnTo>
                  <a:pt x="353060" y="36829"/>
                </a:lnTo>
                <a:lnTo>
                  <a:pt x="363220" y="44450"/>
                </a:lnTo>
                <a:lnTo>
                  <a:pt x="372110" y="50800"/>
                </a:lnTo>
                <a:lnTo>
                  <a:pt x="382270" y="58419"/>
                </a:lnTo>
                <a:lnTo>
                  <a:pt x="389890" y="67310"/>
                </a:lnTo>
                <a:lnTo>
                  <a:pt x="398779" y="76200"/>
                </a:lnTo>
                <a:lnTo>
                  <a:pt x="406400" y="85089"/>
                </a:lnTo>
                <a:lnTo>
                  <a:pt x="414020" y="93979"/>
                </a:lnTo>
                <a:lnTo>
                  <a:pt x="420370" y="104139"/>
                </a:lnTo>
                <a:lnTo>
                  <a:pt x="426720" y="114300"/>
                </a:lnTo>
                <a:lnTo>
                  <a:pt x="431800" y="124460"/>
                </a:lnTo>
                <a:lnTo>
                  <a:pt x="436879" y="135889"/>
                </a:lnTo>
                <a:lnTo>
                  <a:pt x="441960" y="147319"/>
                </a:lnTo>
                <a:lnTo>
                  <a:pt x="445770" y="157479"/>
                </a:lnTo>
                <a:lnTo>
                  <a:pt x="449579" y="168910"/>
                </a:lnTo>
                <a:lnTo>
                  <a:pt x="452120" y="181610"/>
                </a:lnTo>
                <a:lnTo>
                  <a:pt x="454660" y="193039"/>
                </a:lnTo>
                <a:lnTo>
                  <a:pt x="455929" y="204469"/>
                </a:lnTo>
                <a:lnTo>
                  <a:pt x="457200" y="217169"/>
                </a:lnTo>
                <a:lnTo>
                  <a:pt x="457200" y="228600"/>
                </a:lnTo>
                <a:lnTo>
                  <a:pt x="457200" y="240029"/>
                </a:lnTo>
                <a:lnTo>
                  <a:pt x="455929" y="252729"/>
                </a:lnTo>
                <a:lnTo>
                  <a:pt x="454660" y="264160"/>
                </a:lnTo>
                <a:lnTo>
                  <a:pt x="452120" y="275589"/>
                </a:lnTo>
                <a:lnTo>
                  <a:pt x="449579" y="287019"/>
                </a:lnTo>
                <a:lnTo>
                  <a:pt x="445770" y="299719"/>
                </a:lnTo>
                <a:lnTo>
                  <a:pt x="441960" y="311150"/>
                </a:lnTo>
                <a:lnTo>
                  <a:pt x="436879" y="321310"/>
                </a:lnTo>
                <a:lnTo>
                  <a:pt x="431800" y="332739"/>
                </a:lnTo>
                <a:lnTo>
                  <a:pt x="406400" y="372110"/>
                </a:lnTo>
                <a:lnTo>
                  <a:pt x="389890" y="389889"/>
                </a:lnTo>
                <a:lnTo>
                  <a:pt x="382270" y="398779"/>
                </a:lnTo>
                <a:lnTo>
                  <a:pt x="372110" y="406400"/>
                </a:lnTo>
                <a:lnTo>
                  <a:pt x="363220" y="414019"/>
                </a:lnTo>
                <a:lnTo>
                  <a:pt x="353060" y="420369"/>
                </a:lnTo>
                <a:lnTo>
                  <a:pt x="342900" y="426719"/>
                </a:lnTo>
                <a:lnTo>
                  <a:pt x="332740" y="431800"/>
                </a:lnTo>
                <a:lnTo>
                  <a:pt x="321310" y="436879"/>
                </a:lnTo>
                <a:lnTo>
                  <a:pt x="311150" y="441960"/>
                </a:lnTo>
                <a:lnTo>
                  <a:pt x="299720" y="445769"/>
                </a:lnTo>
                <a:lnTo>
                  <a:pt x="288290" y="449579"/>
                </a:lnTo>
                <a:lnTo>
                  <a:pt x="275590" y="452119"/>
                </a:lnTo>
                <a:lnTo>
                  <a:pt x="264160" y="454660"/>
                </a:lnTo>
                <a:lnTo>
                  <a:pt x="252729" y="455929"/>
                </a:lnTo>
                <a:lnTo>
                  <a:pt x="240029" y="457200"/>
                </a:lnTo>
                <a:lnTo>
                  <a:pt x="228600" y="457200"/>
                </a:lnTo>
                <a:lnTo>
                  <a:pt x="217170" y="457200"/>
                </a:lnTo>
                <a:lnTo>
                  <a:pt x="204470" y="455929"/>
                </a:lnTo>
                <a:lnTo>
                  <a:pt x="193040" y="454660"/>
                </a:lnTo>
                <a:lnTo>
                  <a:pt x="181610" y="452119"/>
                </a:lnTo>
                <a:lnTo>
                  <a:pt x="170179" y="449579"/>
                </a:lnTo>
                <a:lnTo>
                  <a:pt x="157479" y="445769"/>
                </a:lnTo>
                <a:lnTo>
                  <a:pt x="146050" y="441960"/>
                </a:lnTo>
                <a:lnTo>
                  <a:pt x="135890" y="436879"/>
                </a:lnTo>
                <a:lnTo>
                  <a:pt x="124460" y="431800"/>
                </a:lnTo>
                <a:lnTo>
                  <a:pt x="114300" y="426719"/>
                </a:lnTo>
                <a:lnTo>
                  <a:pt x="104140" y="420369"/>
                </a:lnTo>
                <a:lnTo>
                  <a:pt x="93979" y="414019"/>
                </a:lnTo>
                <a:lnTo>
                  <a:pt x="85090" y="406400"/>
                </a:lnTo>
                <a:lnTo>
                  <a:pt x="76200" y="398779"/>
                </a:lnTo>
                <a:lnTo>
                  <a:pt x="67310" y="389889"/>
                </a:lnTo>
                <a:lnTo>
                  <a:pt x="36829" y="353060"/>
                </a:lnTo>
                <a:lnTo>
                  <a:pt x="20320" y="321310"/>
                </a:lnTo>
                <a:lnTo>
                  <a:pt x="15240" y="311150"/>
                </a:lnTo>
                <a:lnTo>
                  <a:pt x="2540" y="264160"/>
                </a:lnTo>
                <a:lnTo>
                  <a:pt x="0" y="240029"/>
                </a:lnTo>
                <a:lnTo>
                  <a:pt x="0" y="228600"/>
                </a:lnTo>
                <a:lnTo>
                  <a:pt x="1270" y="228600"/>
                </a:lnTo>
                <a:close/>
              </a:path>
              <a:path w="458470" h="457200">
                <a:moveTo>
                  <a:pt x="1270" y="0"/>
                </a:moveTo>
                <a:lnTo>
                  <a:pt x="1270" y="0"/>
                </a:lnTo>
              </a:path>
              <a:path w="458470" h="457200">
                <a:moveTo>
                  <a:pt x="458470" y="457200"/>
                </a:moveTo>
                <a:lnTo>
                  <a:pt x="458470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848600" y="25336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42659" y="271272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69" y="228600"/>
                </a:moveTo>
                <a:lnTo>
                  <a:pt x="1269" y="215900"/>
                </a:lnTo>
                <a:lnTo>
                  <a:pt x="1269" y="204469"/>
                </a:lnTo>
                <a:lnTo>
                  <a:pt x="3810" y="193039"/>
                </a:lnTo>
                <a:lnTo>
                  <a:pt x="5079" y="180339"/>
                </a:lnTo>
                <a:lnTo>
                  <a:pt x="8889" y="168909"/>
                </a:lnTo>
                <a:lnTo>
                  <a:pt x="11429" y="157479"/>
                </a:lnTo>
                <a:lnTo>
                  <a:pt x="15239" y="146050"/>
                </a:lnTo>
                <a:lnTo>
                  <a:pt x="20319" y="134619"/>
                </a:lnTo>
                <a:lnTo>
                  <a:pt x="25400" y="124459"/>
                </a:lnTo>
                <a:lnTo>
                  <a:pt x="31750" y="114300"/>
                </a:lnTo>
                <a:lnTo>
                  <a:pt x="36829" y="104139"/>
                </a:lnTo>
                <a:lnTo>
                  <a:pt x="44450" y="93979"/>
                </a:lnTo>
                <a:lnTo>
                  <a:pt x="50800" y="85089"/>
                </a:lnTo>
                <a:lnTo>
                  <a:pt x="59689" y="74929"/>
                </a:lnTo>
                <a:lnTo>
                  <a:pt x="95250" y="43179"/>
                </a:lnTo>
                <a:lnTo>
                  <a:pt x="135889" y="19050"/>
                </a:lnTo>
                <a:lnTo>
                  <a:pt x="147319" y="15239"/>
                </a:lnTo>
                <a:lnTo>
                  <a:pt x="158750" y="10159"/>
                </a:lnTo>
                <a:lnTo>
                  <a:pt x="170179" y="7619"/>
                </a:lnTo>
                <a:lnTo>
                  <a:pt x="181610" y="5079"/>
                </a:lnTo>
                <a:lnTo>
                  <a:pt x="193039" y="2539"/>
                </a:lnTo>
                <a:lnTo>
                  <a:pt x="205739" y="1269"/>
                </a:lnTo>
                <a:lnTo>
                  <a:pt x="217169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29" y="0"/>
                </a:lnTo>
                <a:lnTo>
                  <a:pt x="264160" y="2539"/>
                </a:lnTo>
                <a:lnTo>
                  <a:pt x="276860" y="5079"/>
                </a:lnTo>
                <a:lnTo>
                  <a:pt x="288289" y="7619"/>
                </a:lnTo>
                <a:lnTo>
                  <a:pt x="299719" y="10159"/>
                </a:lnTo>
                <a:lnTo>
                  <a:pt x="311150" y="15239"/>
                </a:lnTo>
                <a:lnTo>
                  <a:pt x="321310" y="19050"/>
                </a:lnTo>
                <a:lnTo>
                  <a:pt x="332739" y="24129"/>
                </a:lnTo>
                <a:lnTo>
                  <a:pt x="342900" y="30479"/>
                </a:lnTo>
                <a:lnTo>
                  <a:pt x="353060" y="36829"/>
                </a:lnTo>
                <a:lnTo>
                  <a:pt x="363219" y="43179"/>
                </a:lnTo>
                <a:lnTo>
                  <a:pt x="372110" y="50800"/>
                </a:lnTo>
                <a:lnTo>
                  <a:pt x="381000" y="58419"/>
                </a:lnTo>
                <a:lnTo>
                  <a:pt x="389889" y="66039"/>
                </a:lnTo>
                <a:lnTo>
                  <a:pt x="398779" y="74929"/>
                </a:lnTo>
                <a:lnTo>
                  <a:pt x="406400" y="83819"/>
                </a:lnTo>
                <a:lnTo>
                  <a:pt x="414019" y="93979"/>
                </a:lnTo>
                <a:lnTo>
                  <a:pt x="420369" y="104139"/>
                </a:lnTo>
                <a:lnTo>
                  <a:pt x="426719" y="113029"/>
                </a:lnTo>
                <a:lnTo>
                  <a:pt x="431800" y="124459"/>
                </a:lnTo>
                <a:lnTo>
                  <a:pt x="436879" y="134619"/>
                </a:lnTo>
                <a:lnTo>
                  <a:pt x="441960" y="146050"/>
                </a:lnTo>
                <a:lnTo>
                  <a:pt x="445769" y="157479"/>
                </a:lnTo>
                <a:lnTo>
                  <a:pt x="449579" y="168909"/>
                </a:lnTo>
                <a:lnTo>
                  <a:pt x="452119" y="180339"/>
                </a:lnTo>
                <a:lnTo>
                  <a:pt x="454660" y="191769"/>
                </a:lnTo>
                <a:lnTo>
                  <a:pt x="455929" y="204469"/>
                </a:lnTo>
                <a:lnTo>
                  <a:pt x="457200" y="215900"/>
                </a:lnTo>
                <a:lnTo>
                  <a:pt x="457200" y="227329"/>
                </a:lnTo>
                <a:lnTo>
                  <a:pt x="457200" y="240029"/>
                </a:lnTo>
                <a:lnTo>
                  <a:pt x="455929" y="251459"/>
                </a:lnTo>
                <a:lnTo>
                  <a:pt x="454660" y="262889"/>
                </a:lnTo>
                <a:lnTo>
                  <a:pt x="452119" y="275589"/>
                </a:lnTo>
                <a:lnTo>
                  <a:pt x="449579" y="287019"/>
                </a:lnTo>
                <a:lnTo>
                  <a:pt x="445769" y="298450"/>
                </a:lnTo>
                <a:lnTo>
                  <a:pt x="441960" y="309879"/>
                </a:lnTo>
                <a:lnTo>
                  <a:pt x="436879" y="320039"/>
                </a:lnTo>
                <a:lnTo>
                  <a:pt x="431800" y="331469"/>
                </a:lnTo>
                <a:lnTo>
                  <a:pt x="426719" y="341629"/>
                </a:lnTo>
                <a:lnTo>
                  <a:pt x="420369" y="351789"/>
                </a:lnTo>
                <a:lnTo>
                  <a:pt x="414019" y="361950"/>
                </a:lnTo>
                <a:lnTo>
                  <a:pt x="406400" y="372109"/>
                </a:lnTo>
                <a:lnTo>
                  <a:pt x="398779" y="381000"/>
                </a:lnTo>
                <a:lnTo>
                  <a:pt x="389889" y="389889"/>
                </a:lnTo>
                <a:lnTo>
                  <a:pt x="381000" y="397509"/>
                </a:lnTo>
                <a:lnTo>
                  <a:pt x="372110" y="405129"/>
                </a:lnTo>
                <a:lnTo>
                  <a:pt x="363219" y="412750"/>
                </a:lnTo>
                <a:lnTo>
                  <a:pt x="353060" y="419100"/>
                </a:lnTo>
                <a:lnTo>
                  <a:pt x="342900" y="425450"/>
                </a:lnTo>
                <a:lnTo>
                  <a:pt x="332739" y="431800"/>
                </a:lnTo>
                <a:lnTo>
                  <a:pt x="321310" y="436879"/>
                </a:lnTo>
                <a:lnTo>
                  <a:pt x="311150" y="440689"/>
                </a:lnTo>
                <a:lnTo>
                  <a:pt x="299719" y="445769"/>
                </a:lnTo>
                <a:lnTo>
                  <a:pt x="287019" y="448309"/>
                </a:lnTo>
                <a:lnTo>
                  <a:pt x="275589" y="450850"/>
                </a:lnTo>
                <a:lnTo>
                  <a:pt x="264160" y="453389"/>
                </a:lnTo>
                <a:lnTo>
                  <a:pt x="252729" y="454659"/>
                </a:lnTo>
                <a:lnTo>
                  <a:pt x="240029" y="455929"/>
                </a:lnTo>
                <a:lnTo>
                  <a:pt x="228600" y="455929"/>
                </a:lnTo>
                <a:lnTo>
                  <a:pt x="217169" y="455929"/>
                </a:lnTo>
                <a:lnTo>
                  <a:pt x="204469" y="454659"/>
                </a:lnTo>
                <a:lnTo>
                  <a:pt x="193039" y="453389"/>
                </a:lnTo>
                <a:lnTo>
                  <a:pt x="181610" y="450850"/>
                </a:lnTo>
                <a:lnTo>
                  <a:pt x="168910" y="448309"/>
                </a:lnTo>
                <a:lnTo>
                  <a:pt x="157479" y="445769"/>
                </a:lnTo>
                <a:lnTo>
                  <a:pt x="146050" y="440689"/>
                </a:lnTo>
                <a:lnTo>
                  <a:pt x="135889" y="436879"/>
                </a:lnTo>
                <a:lnTo>
                  <a:pt x="124460" y="431800"/>
                </a:lnTo>
                <a:lnTo>
                  <a:pt x="114300" y="425450"/>
                </a:lnTo>
                <a:lnTo>
                  <a:pt x="104139" y="419100"/>
                </a:lnTo>
                <a:lnTo>
                  <a:pt x="93979" y="412750"/>
                </a:lnTo>
                <a:lnTo>
                  <a:pt x="85089" y="405129"/>
                </a:lnTo>
                <a:lnTo>
                  <a:pt x="74929" y="397509"/>
                </a:lnTo>
                <a:lnTo>
                  <a:pt x="67310" y="389889"/>
                </a:lnTo>
                <a:lnTo>
                  <a:pt x="58419" y="381000"/>
                </a:lnTo>
                <a:lnTo>
                  <a:pt x="50800" y="372109"/>
                </a:lnTo>
                <a:lnTo>
                  <a:pt x="43179" y="361950"/>
                </a:lnTo>
                <a:lnTo>
                  <a:pt x="36829" y="351789"/>
                </a:lnTo>
                <a:lnTo>
                  <a:pt x="30479" y="341629"/>
                </a:lnTo>
                <a:lnTo>
                  <a:pt x="25400" y="331469"/>
                </a:lnTo>
                <a:lnTo>
                  <a:pt x="20319" y="320039"/>
                </a:lnTo>
                <a:lnTo>
                  <a:pt x="15239" y="309879"/>
                </a:lnTo>
                <a:lnTo>
                  <a:pt x="2539" y="262889"/>
                </a:lnTo>
                <a:lnTo>
                  <a:pt x="0" y="240029"/>
                </a:lnTo>
                <a:lnTo>
                  <a:pt x="0" y="227329"/>
                </a:lnTo>
                <a:lnTo>
                  <a:pt x="1269" y="228600"/>
                </a:lnTo>
                <a:close/>
              </a:path>
              <a:path w="458470" h="457200">
                <a:moveTo>
                  <a:pt x="1269" y="0"/>
                </a:moveTo>
                <a:lnTo>
                  <a:pt x="1269" y="0"/>
                </a:lnTo>
              </a:path>
              <a:path w="458470" h="457200">
                <a:moveTo>
                  <a:pt x="458469" y="457200"/>
                </a:moveTo>
                <a:lnTo>
                  <a:pt x="458469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196329" y="27914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023611" y="3370581"/>
            <a:ext cx="495300" cy="495300"/>
            <a:chOff x="6023611" y="3370581"/>
            <a:chExt cx="495300" cy="495300"/>
          </a:xfrm>
        </p:grpSpPr>
        <p:sp>
          <p:nvSpPr>
            <p:cNvPr id="13" name="object 13"/>
            <p:cNvSpPr/>
            <p:nvPr/>
          </p:nvSpPr>
          <p:spPr>
            <a:xfrm>
              <a:off x="6042660" y="33896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0029" y="455930"/>
                  </a:moveTo>
                  <a:lnTo>
                    <a:pt x="217169" y="455930"/>
                  </a:lnTo>
                  <a:lnTo>
                    <a:pt x="228600" y="457200"/>
                  </a:lnTo>
                  <a:lnTo>
                    <a:pt x="240029" y="455930"/>
                  </a:lnTo>
                  <a:close/>
                </a:path>
                <a:path w="457200" h="457200">
                  <a:moveTo>
                    <a:pt x="241300" y="0"/>
                  </a:moveTo>
                  <a:lnTo>
                    <a:pt x="217169" y="0"/>
                  </a:lnTo>
                  <a:lnTo>
                    <a:pt x="205739" y="1270"/>
                  </a:lnTo>
                  <a:lnTo>
                    <a:pt x="193039" y="2540"/>
                  </a:lnTo>
                  <a:lnTo>
                    <a:pt x="170179" y="7620"/>
                  </a:lnTo>
                  <a:lnTo>
                    <a:pt x="135889" y="19050"/>
                  </a:lnTo>
                  <a:lnTo>
                    <a:pt x="125729" y="25400"/>
                  </a:lnTo>
                  <a:lnTo>
                    <a:pt x="114300" y="30480"/>
                  </a:lnTo>
                  <a:lnTo>
                    <a:pt x="76200" y="58420"/>
                  </a:lnTo>
                  <a:lnTo>
                    <a:pt x="44450" y="93980"/>
                  </a:lnTo>
                  <a:lnTo>
                    <a:pt x="36829" y="104140"/>
                  </a:lnTo>
                  <a:lnTo>
                    <a:pt x="31750" y="114300"/>
                  </a:lnTo>
                  <a:lnTo>
                    <a:pt x="25400" y="124460"/>
                  </a:lnTo>
                  <a:lnTo>
                    <a:pt x="20319" y="135890"/>
                  </a:lnTo>
                  <a:lnTo>
                    <a:pt x="15239" y="146050"/>
                  </a:lnTo>
                  <a:lnTo>
                    <a:pt x="11429" y="157480"/>
                  </a:lnTo>
                  <a:lnTo>
                    <a:pt x="8889" y="168910"/>
                  </a:lnTo>
                  <a:lnTo>
                    <a:pt x="5079" y="180340"/>
                  </a:lnTo>
                  <a:lnTo>
                    <a:pt x="3810" y="193040"/>
                  </a:lnTo>
                  <a:lnTo>
                    <a:pt x="1269" y="204470"/>
                  </a:lnTo>
                  <a:lnTo>
                    <a:pt x="1269" y="228600"/>
                  </a:lnTo>
                  <a:lnTo>
                    <a:pt x="0" y="228600"/>
                  </a:lnTo>
                  <a:lnTo>
                    <a:pt x="0" y="240030"/>
                  </a:lnTo>
                  <a:lnTo>
                    <a:pt x="1269" y="251460"/>
                  </a:lnTo>
                  <a:lnTo>
                    <a:pt x="2539" y="264160"/>
                  </a:lnTo>
                  <a:lnTo>
                    <a:pt x="7619" y="287020"/>
                  </a:lnTo>
                  <a:lnTo>
                    <a:pt x="15239" y="309880"/>
                  </a:lnTo>
                  <a:lnTo>
                    <a:pt x="20319" y="321310"/>
                  </a:lnTo>
                  <a:lnTo>
                    <a:pt x="25400" y="331470"/>
                  </a:lnTo>
                  <a:lnTo>
                    <a:pt x="30479" y="342900"/>
                  </a:lnTo>
                  <a:lnTo>
                    <a:pt x="58419" y="381000"/>
                  </a:lnTo>
                  <a:lnTo>
                    <a:pt x="85089" y="405130"/>
                  </a:lnTo>
                  <a:lnTo>
                    <a:pt x="93979" y="412750"/>
                  </a:lnTo>
                  <a:lnTo>
                    <a:pt x="104139" y="420370"/>
                  </a:lnTo>
                  <a:lnTo>
                    <a:pt x="114300" y="425450"/>
                  </a:lnTo>
                  <a:lnTo>
                    <a:pt x="124460" y="431800"/>
                  </a:lnTo>
                  <a:lnTo>
                    <a:pt x="135889" y="436880"/>
                  </a:lnTo>
                  <a:lnTo>
                    <a:pt x="146050" y="441960"/>
                  </a:lnTo>
                  <a:lnTo>
                    <a:pt x="157479" y="445770"/>
                  </a:lnTo>
                  <a:lnTo>
                    <a:pt x="168910" y="448310"/>
                  </a:lnTo>
                  <a:lnTo>
                    <a:pt x="181610" y="452120"/>
                  </a:lnTo>
                  <a:lnTo>
                    <a:pt x="193039" y="453390"/>
                  </a:lnTo>
                  <a:lnTo>
                    <a:pt x="204469" y="455930"/>
                  </a:lnTo>
                  <a:lnTo>
                    <a:pt x="252729" y="455930"/>
                  </a:lnTo>
                  <a:lnTo>
                    <a:pt x="264160" y="453390"/>
                  </a:lnTo>
                  <a:lnTo>
                    <a:pt x="275589" y="452120"/>
                  </a:lnTo>
                  <a:lnTo>
                    <a:pt x="287019" y="448310"/>
                  </a:lnTo>
                  <a:lnTo>
                    <a:pt x="299719" y="445770"/>
                  </a:lnTo>
                  <a:lnTo>
                    <a:pt x="311150" y="441960"/>
                  </a:lnTo>
                  <a:lnTo>
                    <a:pt x="321310" y="436880"/>
                  </a:lnTo>
                  <a:lnTo>
                    <a:pt x="332739" y="431800"/>
                  </a:lnTo>
                  <a:lnTo>
                    <a:pt x="342900" y="425450"/>
                  </a:lnTo>
                  <a:lnTo>
                    <a:pt x="389889" y="389890"/>
                  </a:lnTo>
                  <a:lnTo>
                    <a:pt x="420369" y="353060"/>
                  </a:lnTo>
                  <a:lnTo>
                    <a:pt x="441960" y="309880"/>
                  </a:lnTo>
                  <a:lnTo>
                    <a:pt x="454660" y="264160"/>
                  </a:lnTo>
                  <a:lnTo>
                    <a:pt x="455929" y="251460"/>
                  </a:lnTo>
                  <a:lnTo>
                    <a:pt x="457200" y="240030"/>
                  </a:lnTo>
                  <a:lnTo>
                    <a:pt x="457200" y="215900"/>
                  </a:lnTo>
                  <a:lnTo>
                    <a:pt x="455929" y="204470"/>
                  </a:lnTo>
                  <a:lnTo>
                    <a:pt x="454660" y="191770"/>
                  </a:lnTo>
                  <a:lnTo>
                    <a:pt x="441960" y="146050"/>
                  </a:lnTo>
                  <a:lnTo>
                    <a:pt x="414019" y="93980"/>
                  </a:lnTo>
                  <a:lnTo>
                    <a:pt x="389889" y="67310"/>
                  </a:lnTo>
                  <a:lnTo>
                    <a:pt x="381000" y="58420"/>
                  </a:lnTo>
                  <a:lnTo>
                    <a:pt x="332739" y="24130"/>
                  </a:lnTo>
                  <a:lnTo>
                    <a:pt x="288289" y="7620"/>
                  </a:lnTo>
                  <a:lnTo>
                    <a:pt x="264160" y="254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D15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042660" y="338962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69" y="228600"/>
                  </a:moveTo>
                  <a:lnTo>
                    <a:pt x="1269" y="215900"/>
                  </a:lnTo>
                  <a:lnTo>
                    <a:pt x="1269" y="204470"/>
                  </a:lnTo>
                  <a:lnTo>
                    <a:pt x="3810" y="193040"/>
                  </a:lnTo>
                  <a:lnTo>
                    <a:pt x="5079" y="180340"/>
                  </a:lnTo>
                  <a:lnTo>
                    <a:pt x="8889" y="168910"/>
                  </a:lnTo>
                  <a:lnTo>
                    <a:pt x="11429" y="157480"/>
                  </a:lnTo>
                  <a:lnTo>
                    <a:pt x="15239" y="146050"/>
                  </a:lnTo>
                  <a:lnTo>
                    <a:pt x="20319" y="135890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6829" y="104140"/>
                  </a:lnTo>
                  <a:lnTo>
                    <a:pt x="44450" y="93980"/>
                  </a:lnTo>
                  <a:lnTo>
                    <a:pt x="50800" y="85090"/>
                  </a:lnTo>
                  <a:lnTo>
                    <a:pt x="59689" y="74930"/>
                  </a:lnTo>
                  <a:lnTo>
                    <a:pt x="67310" y="67310"/>
                  </a:lnTo>
                  <a:lnTo>
                    <a:pt x="76200" y="58420"/>
                  </a:lnTo>
                  <a:lnTo>
                    <a:pt x="114300" y="30480"/>
                  </a:lnTo>
                  <a:lnTo>
                    <a:pt x="125729" y="25400"/>
                  </a:lnTo>
                  <a:lnTo>
                    <a:pt x="135889" y="19050"/>
                  </a:lnTo>
                  <a:lnTo>
                    <a:pt x="147319" y="15240"/>
                  </a:lnTo>
                  <a:lnTo>
                    <a:pt x="158750" y="11430"/>
                  </a:lnTo>
                  <a:lnTo>
                    <a:pt x="170179" y="7620"/>
                  </a:lnTo>
                  <a:lnTo>
                    <a:pt x="181610" y="5080"/>
                  </a:lnTo>
                  <a:lnTo>
                    <a:pt x="193039" y="2540"/>
                  </a:lnTo>
                  <a:lnTo>
                    <a:pt x="205739" y="1270"/>
                  </a:lnTo>
                  <a:lnTo>
                    <a:pt x="217169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29" y="1270"/>
                  </a:lnTo>
                  <a:lnTo>
                    <a:pt x="264160" y="2540"/>
                  </a:lnTo>
                  <a:lnTo>
                    <a:pt x="276860" y="5080"/>
                  </a:lnTo>
                  <a:lnTo>
                    <a:pt x="288289" y="7620"/>
                  </a:lnTo>
                  <a:lnTo>
                    <a:pt x="299719" y="11430"/>
                  </a:lnTo>
                  <a:lnTo>
                    <a:pt x="311150" y="15240"/>
                  </a:lnTo>
                  <a:lnTo>
                    <a:pt x="321310" y="19050"/>
                  </a:lnTo>
                  <a:lnTo>
                    <a:pt x="332739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3219" y="43180"/>
                  </a:lnTo>
                  <a:lnTo>
                    <a:pt x="372110" y="50800"/>
                  </a:lnTo>
                  <a:lnTo>
                    <a:pt x="381000" y="58420"/>
                  </a:lnTo>
                  <a:lnTo>
                    <a:pt x="389889" y="67310"/>
                  </a:lnTo>
                  <a:lnTo>
                    <a:pt x="398779" y="74930"/>
                  </a:lnTo>
                  <a:lnTo>
                    <a:pt x="406400" y="83820"/>
                  </a:lnTo>
                  <a:lnTo>
                    <a:pt x="414019" y="93980"/>
                  </a:lnTo>
                  <a:lnTo>
                    <a:pt x="420369" y="104140"/>
                  </a:lnTo>
                  <a:lnTo>
                    <a:pt x="426719" y="114300"/>
                  </a:lnTo>
                  <a:lnTo>
                    <a:pt x="431800" y="124460"/>
                  </a:lnTo>
                  <a:lnTo>
                    <a:pt x="436879" y="134620"/>
                  </a:lnTo>
                  <a:lnTo>
                    <a:pt x="441960" y="146050"/>
                  </a:lnTo>
                  <a:lnTo>
                    <a:pt x="445769" y="157480"/>
                  </a:lnTo>
                  <a:lnTo>
                    <a:pt x="449579" y="168910"/>
                  </a:lnTo>
                  <a:lnTo>
                    <a:pt x="452119" y="180340"/>
                  </a:lnTo>
                  <a:lnTo>
                    <a:pt x="454660" y="191770"/>
                  </a:lnTo>
                  <a:lnTo>
                    <a:pt x="455929" y="204470"/>
                  </a:lnTo>
                  <a:lnTo>
                    <a:pt x="457200" y="215900"/>
                  </a:lnTo>
                  <a:lnTo>
                    <a:pt x="457200" y="228600"/>
                  </a:lnTo>
                  <a:lnTo>
                    <a:pt x="457200" y="240030"/>
                  </a:lnTo>
                  <a:lnTo>
                    <a:pt x="455929" y="251460"/>
                  </a:lnTo>
                  <a:lnTo>
                    <a:pt x="454660" y="264160"/>
                  </a:lnTo>
                  <a:lnTo>
                    <a:pt x="452119" y="275590"/>
                  </a:lnTo>
                  <a:lnTo>
                    <a:pt x="449579" y="287020"/>
                  </a:lnTo>
                  <a:lnTo>
                    <a:pt x="445769" y="298450"/>
                  </a:lnTo>
                  <a:lnTo>
                    <a:pt x="426719" y="341630"/>
                  </a:lnTo>
                  <a:lnTo>
                    <a:pt x="398779" y="381000"/>
                  </a:lnTo>
                  <a:lnTo>
                    <a:pt x="381000" y="397510"/>
                  </a:lnTo>
                  <a:lnTo>
                    <a:pt x="372110" y="405130"/>
                  </a:lnTo>
                  <a:lnTo>
                    <a:pt x="363219" y="412750"/>
                  </a:lnTo>
                  <a:lnTo>
                    <a:pt x="353060" y="420370"/>
                  </a:lnTo>
                  <a:lnTo>
                    <a:pt x="342900" y="425450"/>
                  </a:lnTo>
                  <a:lnTo>
                    <a:pt x="332739" y="431800"/>
                  </a:lnTo>
                  <a:lnTo>
                    <a:pt x="321310" y="436880"/>
                  </a:lnTo>
                  <a:lnTo>
                    <a:pt x="311150" y="441960"/>
                  </a:lnTo>
                  <a:lnTo>
                    <a:pt x="299719" y="445770"/>
                  </a:lnTo>
                  <a:lnTo>
                    <a:pt x="287019" y="448310"/>
                  </a:lnTo>
                  <a:lnTo>
                    <a:pt x="275589" y="452120"/>
                  </a:lnTo>
                  <a:lnTo>
                    <a:pt x="264160" y="453390"/>
                  </a:lnTo>
                  <a:lnTo>
                    <a:pt x="252729" y="455930"/>
                  </a:lnTo>
                  <a:lnTo>
                    <a:pt x="240029" y="455930"/>
                  </a:lnTo>
                  <a:lnTo>
                    <a:pt x="228600" y="457200"/>
                  </a:lnTo>
                  <a:lnTo>
                    <a:pt x="217169" y="455930"/>
                  </a:lnTo>
                  <a:lnTo>
                    <a:pt x="204469" y="455930"/>
                  </a:lnTo>
                  <a:lnTo>
                    <a:pt x="193039" y="453390"/>
                  </a:lnTo>
                  <a:lnTo>
                    <a:pt x="181610" y="452120"/>
                  </a:lnTo>
                  <a:lnTo>
                    <a:pt x="168910" y="448310"/>
                  </a:lnTo>
                  <a:lnTo>
                    <a:pt x="157479" y="445770"/>
                  </a:lnTo>
                  <a:lnTo>
                    <a:pt x="146050" y="441960"/>
                  </a:lnTo>
                  <a:lnTo>
                    <a:pt x="135889" y="436880"/>
                  </a:lnTo>
                  <a:lnTo>
                    <a:pt x="124460" y="431800"/>
                  </a:lnTo>
                  <a:lnTo>
                    <a:pt x="114300" y="425450"/>
                  </a:lnTo>
                  <a:lnTo>
                    <a:pt x="104139" y="420370"/>
                  </a:lnTo>
                  <a:lnTo>
                    <a:pt x="93979" y="412750"/>
                  </a:lnTo>
                  <a:lnTo>
                    <a:pt x="85089" y="405130"/>
                  </a:lnTo>
                  <a:lnTo>
                    <a:pt x="74929" y="397510"/>
                  </a:lnTo>
                  <a:lnTo>
                    <a:pt x="67310" y="389890"/>
                  </a:lnTo>
                  <a:lnTo>
                    <a:pt x="36829" y="353060"/>
                  </a:lnTo>
                  <a:lnTo>
                    <a:pt x="25400" y="331470"/>
                  </a:lnTo>
                  <a:lnTo>
                    <a:pt x="20319" y="321310"/>
                  </a:lnTo>
                  <a:lnTo>
                    <a:pt x="15239" y="309880"/>
                  </a:lnTo>
                  <a:lnTo>
                    <a:pt x="11429" y="298450"/>
                  </a:lnTo>
                  <a:lnTo>
                    <a:pt x="7619" y="287020"/>
                  </a:lnTo>
                  <a:lnTo>
                    <a:pt x="5079" y="275590"/>
                  </a:lnTo>
                  <a:lnTo>
                    <a:pt x="2539" y="264160"/>
                  </a:lnTo>
                  <a:lnTo>
                    <a:pt x="1269" y="251460"/>
                  </a:lnTo>
                  <a:lnTo>
                    <a:pt x="0" y="240030"/>
                  </a:lnTo>
                  <a:lnTo>
                    <a:pt x="0" y="228600"/>
                  </a:lnTo>
                  <a:lnTo>
                    <a:pt x="1269" y="228600"/>
                  </a:lnTo>
                  <a:close/>
                </a:path>
                <a:path w="458470" h="457200">
                  <a:moveTo>
                    <a:pt x="1269" y="0"/>
                  </a:moveTo>
                  <a:lnTo>
                    <a:pt x="1269" y="0"/>
                  </a:lnTo>
                </a:path>
                <a:path w="458470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196329" y="34683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95440" y="3999229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69" y="228600"/>
                </a:moveTo>
                <a:lnTo>
                  <a:pt x="1269" y="215900"/>
                </a:lnTo>
                <a:lnTo>
                  <a:pt x="2539" y="204470"/>
                </a:lnTo>
                <a:lnTo>
                  <a:pt x="3809" y="193040"/>
                </a:lnTo>
                <a:lnTo>
                  <a:pt x="6350" y="180340"/>
                </a:lnTo>
                <a:lnTo>
                  <a:pt x="8889" y="168910"/>
                </a:lnTo>
                <a:lnTo>
                  <a:pt x="12700" y="157480"/>
                </a:lnTo>
                <a:lnTo>
                  <a:pt x="16509" y="146050"/>
                </a:lnTo>
                <a:lnTo>
                  <a:pt x="21589" y="135890"/>
                </a:lnTo>
                <a:lnTo>
                  <a:pt x="26669" y="124460"/>
                </a:lnTo>
                <a:lnTo>
                  <a:pt x="31750" y="114300"/>
                </a:lnTo>
                <a:lnTo>
                  <a:pt x="38100" y="104140"/>
                </a:lnTo>
                <a:lnTo>
                  <a:pt x="44450" y="93980"/>
                </a:lnTo>
                <a:lnTo>
                  <a:pt x="52069" y="85090"/>
                </a:lnTo>
                <a:lnTo>
                  <a:pt x="59689" y="74930"/>
                </a:lnTo>
                <a:lnTo>
                  <a:pt x="68579" y="66040"/>
                </a:lnTo>
                <a:lnTo>
                  <a:pt x="77469" y="58420"/>
                </a:lnTo>
                <a:lnTo>
                  <a:pt x="86359" y="50800"/>
                </a:lnTo>
                <a:lnTo>
                  <a:pt x="95250" y="43180"/>
                </a:lnTo>
                <a:lnTo>
                  <a:pt x="105409" y="36830"/>
                </a:lnTo>
                <a:lnTo>
                  <a:pt x="115569" y="30480"/>
                </a:lnTo>
                <a:lnTo>
                  <a:pt x="125729" y="25400"/>
                </a:lnTo>
                <a:lnTo>
                  <a:pt x="137159" y="19050"/>
                </a:lnTo>
                <a:lnTo>
                  <a:pt x="147319" y="15240"/>
                </a:lnTo>
                <a:lnTo>
                  <a:pt x="158750" y="11430"/>
                </a:lnTo>
                <a:lnTo>
                  <a:pt x="170179" y="7620"/>
                </a:lnTo>
                <a:lnTo>
                  <a:pt x="181609" y="5080"/>
                </a:lnTo>
                <a:lnTo>
                  <a:pt x="194309" y="2540"/>
                </a:lnTo>
                <a:lnTo>
                  <a:pt x="205739" y="1270"/>
                </a:lnTo>
                <a:lnTo>
                  <a:pt x="217169" y="0"/>
                </a:lnTo>
                <a:lnTo>
                  <a:pt x="229869" y="0"/>
                </a:lnTo>
                <a:lnTo>
                  <a:pt x="241300" y="0"/>
                </a:lnTo>
                <a:lnTo>
                  <a:pt x="252729" y="1270"/>
                </a:lnTo>
                <a:lnTo>
                  <a:pt x="265429" y="2540"/>
                </a:lnTo>
                <a:lnTo>
                  <a:pt x="276859" y="5080"/>
                </a:lnTo>
                <a:lnTo>
                  <a:pt x="288289" y="7620"/>
                </a:lnTo>
                <a:lnTo>
                  <a:pt x="299719" y="11430"/>
                </a:lnTo>
                <a:lnTo>
                  <a:pt x="311150" y="15240"/>
                </a:lnTo>
                <a:lnTo>
                  <a:pt x="322579" y="19050"/>
                </a:lnTo>
                <a:lnTo>
                  <a:pt x="363219" y="43180"/>
                </a:lnTo>
                <a:lnTo>
                  <a:pt x="382269" y="58420"/>
                </a:lnTo>
                <a:lnTo>
                  <a:pt x="391159" y="66040"/>
                </a:lnTo>
                <a:lnTo>
                  <a:pt x="398779" y="74930"/>
                </a:lnTo>
                <a:lnTo>
                  <a:pt x="406400" y="83820"/>
                </a:lnTo>
                <a:lnTo>
                  <a:pt x="414019" y="93980"/>
                </a:lnTo>
                <a:lnTo>
                  <a:pt x="420369" y="104140"/>
                </a:lnTo>
                <a:lnTo>
                  <a:pt x="426719" y="114300"/>
                </a:lnTo>
                <a:lnTo>
                  <a:pt x="433069" y="124460"/>
                </a:lnTo>
                <a:lnTo>
                  <a:pt x="449579" y="168910"/>
                </a:lnTo>
                <a:lnTo>
                  <a:pt x="452119" y="180340"/>
                </a:lnTo>
                <a:lnTo>
                  <a:pt x="454659" y="191770"/>
                </a:lnTo>
                <a:lnTo>
                  <a:pt x="455929" y="204470"/>
                </a:lnTo>
                <a:lnTo>
                  <a:pt x="457200" y="215900"/>
                </a:lnTo>
                <a:lnTo>
                  <a:pt x="457200" y="227330"/>
                </a:lnTo>
                <a:lnTo>
                  <a:pt x="457200" y="240030"/>
                </a:lnTo>
                <a:lnTo>
                  <a:pt x="457200" y="251460"/>
                </a:lnTo>
                <a:lnTo>
                  <a:pt x="454659" y="264160"/>
                </a:lnTo>
                <a:lnTo>
                  <a:pt x="452119" y="275590"/>
                </a:lnTo>
                <a:lnTo>
                  <a:pt x="449579" y="287020"/>
                </a:lnTo>
                <a:lnTo>
                  <a:pt x="447039" y="298450"/>
                </a:lnTo>
                <a:lnTo>
                  <a:pt x="443229" y="309880"/>
                </a:lnTo>
                <a:lnTo>
                  <a:pt x="438150" y="321310"/>
                </a:lnTo>
                <a:lnTo>
                  <a:pt x="433069" y="331470"/>
                </a:lnTo>
                <a:lnTo>
                  <a:pt x="426719" y="341630"/>
                </a:lnTo>
                <a:lnTo>
                  <a:pt x="421639" y="353060"/>
                </a:lnTo>
                <a:lnTo>
                  <a:pt x="414019" y="361950"/>
                </a:lnTo>
                <a:lnTo>
                  <a:pt x="406400" y="372110"/>
                </a:lnTo>
                <a:lnTo>
                  <a:pt x="398779" y="381000"/>
                </a:lnTo>
                <a:lnTo>
                  <a:pt x="391159" y="389890"/>
                </a:lnTo>
                <a:lnTo>
                  <a:pt x="382269" y="397510"/>
                </a:lnTo>
                <a:lnTo>
                  <a:pt x="373379" y="405130"/>
                </a:lnTo>
                <a:lnTo>
                  <a:pt x="363219" y="412750"/>
                </a:lnTo>
                <a:lnTo>
                  <a:pt x="354329" y="420370"/>
                </a:lnTo>
                <a:lnTo>
                  <a:pt x="344169" y="425450"/>
                </a:lnTo>
                <a:lnTo>
                  <a:pt x="299719" y="445770"/>
                </a:lnTo>
                <a:lnTo>
                  <a:pt x="288289" y="448310"/>
                </a:lnTo>
                <a:lnTo>
                  <a:pt x="276859" y="450850"/>
                </a:lnTo>
                <a:lnTo>
                  <a:pt x="265429" y="453390"/>
                </a:lnTo>
                <a:lnTo>
                  <a:pt x="252729" y="455930"/>
                </a:lnTo>
                <a:lnTo>
                  <a:pt x="241300" y="455930"/>
                </a:lnTo>
                <a:lnTo>
                  <a:pt x="228600" y="455930"/>
                </a:lnTo>
                <a:lnTo>
                  <a:pt x="217169" y="455930"/>
                </a:lnTo>
                <a:lnTo>
                  <a:pt x="205739" y="455930"/>
                </a:lnTo>
                <a:lnTo>
                  <a:pt x="193039" y="453390"/>
                </a:lnTo>
                <a:lnTo>
                  <a:pt x="181609" y="450850"/>
                </a:lnTo>
                <a:lnTo>
                  <a:pt x="170179" y="448310"/>
                </a:lnTo>
                <a:lnTo>
                  <a:pt x="158750" y="445770"/>
                </a:lnTo>
                <a:lnTo>
                  <a:pt x="147319" y="441960"/>
                </a:lnTo>
                <a:lnTo>
                  <a:pt x="135889" y="436880"/>
                </a:lnTo>
                <a:lnTo>
                  <a:pt x="125729" y="431800"/>
                </a:lnTo>
                <a:lnTo>
                  <a:pt x="115569" y="425450"/>
                </a:lnTo>
                <a:lnTo>
                  <a:pt x="104139" y="420370"/>
                </a:lnTo>
                <a:lnTo>
                  <a:pt x="95250" y="412750"/>
                </a:lnTo>
                <a:lnTo>
                  <a:pt x="85089" y="405130"/>
                </a:lnTo>
                <a:lnTo>
                  <a:pt x="76200" y="397510"/>
                </a:lnTo>
                <a:lnTo>
                  <a:pt x="67309" y="389890"/>
                </a:lnTo>
                <a:lnTo>
                  <a:pt x="59689" y="381000"/>
                </a:lnTo>
                <a:lnTo>
                  <a:pt x="52069" y="372110"/>
                </a:lnTo>
                <a:lnTo>
                  <a:pt x="44450" y="361950"/>
                </a:lnTo>
                <a:lnTo>
                  <a:pt x="36829" y="353060"/>
                </a:lnTo>
                <a:lnTo>
                  <a:pt x="31750" y="342900"/>
                </a:lnTo>
                <a:lnTo>
                  <a:pt x="25400" y="331470"/>
                </a:lnTo>
                <a:lnTo>
                  <a:pt x="20319" y="321310"/>
                </a:lnTo>
                <a:lnTo>
                  <a:pt x="15239" y="309880"/>
                </a:lnTo>
                <a:lnTo>
                  <a:pt x="11429" y="298450"/>
                </a:lnTo>
                <a:lnTo>
                  <a:pt x="8889" y="287020"/>
                </a:lnTo>
                <a:lnTo>
                  <a:pt x="5079" y="275590"/>
                </a:lnTo>
                <a:lnTo>
                  <a:pt x="3809" y="264160"/>
                </a:lnTo>
                <a:lnTo>
                  <a:pt x="1269" y="251460"/>
                </a:lnTo>
                <a:lnTo>
                  <a:pt x="1269" y="240030"/>
                </a:lnTo>
                <a:lnTo>
                  <a:pt x="0" y="227330"/>
                </a:lnTo>
                <a:lnTo>
                  <a:pt x="1269" y="228600"/>
                </a:lnTo>
                <a:close/>
              </a:path>
              <a:path w="458470" h="457200">
                <a:moveTo>
                  <a:pt x="1269" y="0"/>
                </a:moveTo>
                <a:lnTo>
                  <a:pt x="1269" y="0"/>
                </a:lnTo>
              </a:path>
              <a:path w="458470" h="457200">
                <a:moveTo>
                  <a:pt x="458469" y="457200"/>
                </a:moveTo>
                <a:lnTo>
                  <a:pt x="458469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849109" y="40779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90259" y="4810759"/>
            <a:ext cx="763270" cy="532130"/>
          </a:xfrm>
          <a:custGeom>
            <a:avLst/>
            <a:gdLst/>
            <a:ahLst/>
            <a:cxnLst/>
            <a:rect l="l" t="t" r="r" b="b"/>
            <a:pathLst>
              <a:path w="763270" h="532129">
                <a:moveTo>
                  <a:pt x="1269" y="265429"/>
                </a:moveTo>
                <a:lnTo>
                  <a:pt x="1269" y="251459"/>
                </a:lnTo>
                <a:lnTo>
                  <a:pt x="2539" y="238759"/>
                </a:lnTo>
                <a:lnTo>
                  <a:pt x="13969" y="196850"/>
                </a:lnTo>
                <a:lnTo>
                  <a:pt x="33019" y="157479"/>
                </a:lnTo>
                <a:lnTo>
                  <a:pt x="52069" y="133350"/>
                </a:lnTo>
                <a:lnTo>
                  <a:pt x="62229" y="120650"/>
                </a:lnTo>
                <a:lnTo>
                  <a:pt x="73660" y="109219"/>
                </a:lnTo>
                <a:lnTo>
                  <a:pt x="86360" y="99059"/>
                </a:lnTo>
                <a:lnTo>
                  <a:pt x="99060" y="87629"/>
                </a:lnTo>
                <a:lnTo>
                  <a:pt x="111760" y="77469"/>
                </a:lnTo>
                <a:lnTo>
                  <a:pt x="127000" y="68579"/>
                </a:lnTo>
                <a:lnTo>
                  <a:pt x="142239" y="59689"/>
                </a:lnTo>
                <a:lnTo>
                  <a:pt x="157479" y="50800"/>
                </a:lnTo>
                <a:lnTo>
                  <a:pt x="208279" y="29209"/>
                </a:lnTo>
                <a:lnTo>
                  <a:pt x="245110" y="17779"/>
                </a:lnTo>
                <a:lnTo>
                  <a:pt x="283210" y="8889"/>
                </a:lnTo>
                <a:lnTo>
                  <a:pt x="302260" y="6350"/>
                </a:lnTo>
                <a:lnTo>
                  <a:pt x="321310" y="3809"/>
                </a:lnTo>
                <a:lnTo>
                  <a:pt x="341629" y="1269"/>
                </a:lnTo>
                <a:lnTo>
                  <a:pt x="361950" y="1269"/>
                </a:lnTo>
                <a:lnTo>
                  <a:pt x="382269" y="0"/>
                </a:lnTo>
                <a:lnTo>
                  <a:pt x="401319" y="1269"/>
                </a:lnTo>
                <a:lnTo>
                  <a:pt x="421639" y="1269"/>
                </a:lnTo>
                <a:lnTo>
                  <a:pt x="441960" y="3809"/>
                </a:lnTo>
                <a:lnTo>
                  <a:pt x="461010" y="6350"/>
                </a:lnTo>
                <a:lnTo>
                  <a:pt x="480060" y="8889"/>
                </a:lnTo>
                <a:lnTo>
                  <a:pt x="518160" y="17779"/>
                </a:lnTo>
                <a:lnTo>
                  <a:pt x="554989" y="29209"/>
                </a:lnTo>
                <a:lnTo>
                  <a:pt x="605789" y="50800"/>
                </a:lnTo>
                <a:lnTo>
                  <a:pt x="636269" y="68579"/>
                </a:lnTo>
                <a:lnTo>
                  <a:pt x="651510" y="77469"/>
                </a:lnTo>
                <a:lnTo>
                  <a:pt x="689610" y="109219"/>
                </a:lnTo>
                <a:lnTo>
                  <a:pt x="711199" y="133350"/>
                </a:lnTo>
                <a:lnTo>
                  <a:pt x="721360" y="144779"/>
                </a:lnTo>
                <a:lnTo>
                  <a:pt x="744219" y="184150"/>
                </a:lnTo>
                <a:lnTo>
                  <a:pt x="758189" y="224789"/>
                </a:lnTo>
                <a:lnTo>
                  <a:pt x="761999" y="251459"/>
                </a:lnTo>
                <a:lnTo>
                  <a:pt x="761999" y="265429"/>
                </a:lnTo>
                <a:lnTo>
                  <a:pt x="761999" y="279400"/>
                </a:lnTo>
                <a:lnTo>
                  <a:pt x="759460" y="293369"/>
                </a:lnTo>
                <a:lnTo>
                  <a:pt x="756919" y="307339"/>
                </a:lnTo>
                <a:lnTo>
                  <a:pt x="754380" y="321309"/>
                </a:lnTo>
                <a:lnTo>
                  <a:pt x="749299" y="335279"/>
                </a:lnTo>
                <a:lnTo>
                  <a:pt x="742949" y="347979"/>
                </a:lnTo>
                <a:lnTo>
                  <a:pt x="736599" y="360679"/>
                </a:lnTo>
                <a:lnTo>
                  <a:pt x="711199" y="398779"/>
                </a:lnTo>
                <a:lnTo>
                  <a:pt x="676910" y="433069"/>
                </a:lnTo>
                <a:lnTo>
                  <a:pt x="650239" y="453389"/>
                </a:lnTo>
                <a:lnTo>
                  <a:pt x="636269" y="463549"/>
                </a:lnTo>
                <a:lnTo>
                  <a:pt x="589279" y="488949"/>
                </a:lnTo>
                <a:lnTo>
                  <a:pt x="553719" y="502919"/>
                </a:lnTo>
                <a:lnTo>
                  <a:pt x="535939" y="507999"/>
                </a:lnTo>
                <a:lnTo>
                  <a:pt x="518160" y="514349"/>
                </a:lnTo>
                <a:lnTo>
                  <a:pt x="499110" y="518159"/>
                </a:lnTo>
                <a:lnTo>
                  <a:pt x="480060" y="523239"/>
                </a:lnTo>
                <a:lnTo>
                  <a:pt x="461010" y="525779"/>
                </a:lnTo>
                <a:lnTo>
                  <a:pt x="440689" y="528319"/>
                </a:lnTo>
                <a:lnTo>
                  <a:pt x="421639" y="529589"/>
                </a:lnTo>
                <a:lnTo>
                  <a:pt x="401319" y="530859"/>
                </a:lnTo>
                <a:lnTo>
                  <a:pt x="381000" y="532129"/>
                </a:lnTo>
                <a:lnTo>
                  <a:pt x="381000" y="530859"/>
                </a:lnTo>
                <a:lnTo>
                  <a:pt x="361950" y="530859"/>
                </a:lnTo>
                <a:lnTo>
                  <a:pt x="341629" y="529589"/>
                </a:lnTo>
                <a:lnTo>
                  <a:pt x="302260" y="525779"/>
                </a:lnTo>
                <a:lnTo>
                  <a:pt x="264160" y="518159"/>
                </a:lnTo>
                <a:lnTo>
                  <a:pt x="226060" y="507999"/>
                </a:lnTo>
                <a:lnTo>
                  <a:pt x="190500" y="495299"/>
                </a:lnTo>
                <a:lnTo>
                  <a:pt x="173989" y="488949"/>
                </a:lnTo>
                <a:lnTo>
                  <a:pt x="157479" y="480059"/>
                </a:lnTo>
                <a:lnTo>
                  <a:pt x="140969" y="472439"/>
                </a:lnTo>
                <a:lnTo>
                  <a:pt x="127000" y="462279"/>
                </a:lnTo>
                <a:lnTo>
                  <a:pt x="111760" y="453389"/>
                </a:lnTo>
                <a:lnTo>
                  <a:pt x="97789" y="443229"/>
                </a:lnTo>
                <a:lnTo>
                  <a:pt x="85089" y="433069"/>
                </a:lnTo>
                <a:lnTo>
                  <a:pt x="73660" y="421639"/>
                </a:lnTo>
                <a:lnTo>
                  <a:pt x="62229" y="410209"/>
                </a:lnTo>
                <a:lnTo>
                  <a:pt x="33019" y="373379"/>
                </a:lnTo>
                <a:lnTo>
                  <a:pt x="13969" y="334009"/>
                </a:lnTo>
                <a:lnTo>
                  <a:pt x="8889" y="321309"/>
                </a:lnTo>
                <a:lnTo>
                  <a:pt x="5079" y="307339"/>
                </a:lnTo>
                <a:lnTo>
                  <a:pt x="2539" y="293369"/>
                </a:lnTo>
                <a:lnTo>
                  <a:pt x="1269" y="279400"/>
                </a:lnTo>
                <a:lnTo>
                  <a:pt x="0" y="265429"/>
                </a:lnTo>
                <a:lnTo>
                  <a:pt x="1269" y="265429"/>
                </a:lnTo>
                <a:close/>
              </a:path>
              <a:path w="763270" h="532129">
                <a:moveTo>
                  <a:pt x="1269" y="0"/>
                </a:moveTo>
                <a:lnTo>
                  <a:pt x="1269" y="0"/>
                </a:lnTo>
              </a:path>
              <a:path w="763270" h="532129">
                <a:moveTo>
                  <a:pt x="763269" y="532129"/>
                </a:moveTo>
                <a:lnTo>
                  <a:pt x="763269" y="53212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01079" y="4926329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,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223759" y="5731509"/>
            <a:ext cx="674370" cy="406400"/>
          </a:xfrm>
          <a:custGeom>
            <a:avLst/>
            <a:gdLst/>
            <a:ahLst/>
            <a:cxnLst/>
            <a:rect l="l" t="t" r="r" b="b"/>
            <a:pathLst>
              <a:path w="674370" h="406400">
                <a:moveTo>
                  <a:pt x="0" y="203199"/>
                </a:moveTo>
                <a:lnTo>
                  <a:pt x="0" y="193039"/>
                </a:lnTo>
                <a:lnTo>
                  <a:pt x="1270" y="181609"/>
                </a:lnTo>
                <a:lnTo>
                  <a:pt x="16510" y="140969"/>
                </a:lnTo>
                <a:lnTo>
                  <a:pt x="44450" y="101599"/>
                </a:lnTo>
                <a:lnTo>
                  <a:pt x="54610" y="92709"/>
                </a:lnTo>
                <a:lnTo>
                  <a:pt x="64770" y="83819"/>
                </a:lnTo>
                <a:lnTo>
                  <a:pt x="74930" y="76199"/>
                </a:lnTo>
                <a:lnTo>
                  <a:pt x="86360" y="67309"/>
                </a:lnTo>
                <a:lnTo>
                  <a:pt x="99060" y="59689"/>
                </a:lnTo>
                <a:lnTo>
                  <a:pt x="138430" y="39369"/>
                </a:lnTo>
                <a:lnTo>
                  <a:pt x="168910" y="27939"/>
                </a:lnTo>
                <a:lnTo>
                  <a:pt x="184150" y="22859"/>
                </a:lnTo>
                <a:lnTo>
                  <a:pt x="199390" y="17779"/>
                </a:lnTo>
                <a:lnTo>
                  <a:pt x="215900" y="13969"/>
                </a:lnTo>
                <a:lnTo>
                  <a:pt x="232410" y="10159"/>
                </a:lnTo>
                <a:lnTo>
                  <a:pt x="250190" y="7619"/>
                </a:lnTo>
                <a:lnTo>
                  <a:pt x="266700" y="5079"/>
                </a:lnTo>
                <a:lnTo>
                  <a:pt x="284480" y="2539"/>
                </a:lnTo>
                <a:lnTo>
                  <a:pt x="302260" y="1269"/>
                </a:lnTo>
                <a:lnTo>
                  <a:pt x="318770" y="1269"/>
                </a:lnTo>
                <a:lnTo>
                  <a:pt x="336550" y="0"/>
                </a:lnTo>
                <a:lnTo>
                  <a:pt x="354330" y="1269"/>
                </a:lnTo>
                <a:lnTo>
                  <a:pt x="372110" y="1269"/>
                </a:lnTo>
                <a:lnTo>
                  <a:pt x="424180" y="7619"/>
                </a:lnTo>
                <a:lnTo>
                  <a:pt x="457200" y="13969"/>
                </a:lnTo>
                <a:lnTo>
                  <a:pt x="473710" y="17779"/>
                </a:lnTo>
                <a:lnTo>
                  <a:pt x="490220" y="22859"/>
                </a:lnTo>
                <a:lnTo>
                  <a:pt x="505460" y="27939"/>
                </a:lnTo>
                <a:lnTo>
                  <a:pt x="520700" y="33019"/>
                </a:lnTo>
                <a:lnTo>
                  <a:pt x="534670" y="39369"/>
                </a:lnTo>
                <a:lnTo>
                  <a:pt x="548640" y="45719"/>
                </a:lnTo>
                <a:lnTo>
                  <a:pt x="562610" y="52069"/>
                </a:lnTo>
                <a:lnTo>
                  <a:pt x="575310" y="59689"/>
                </a:lnTo>
                <a:lnTo>
                  <a:pt x="588010" y="67309"/>
                </a:lnTo>
                <a:lnTo>
                  <a:pt x="598170" y="76199"/>
                </a:lnTo>
                <a:lnTo>
                  <a:pt x="609600" y="83819"/>
                </a:lnTo>
                <a:lnTo>
                  <a:pt x="619760" y="92709"/>
                </a:lnTo>
                <a:lnTo>
                  <a:pt x="628650" y="101599"/>
                </a:lnTo>
                <a:lnTo>
                  <a:pt x="637540" y="110489"/>
                </a:lnTo>
                <a:lnTo>
                  <a:pt x="645160" y="120649"/>
                </a:lnTo>
                <a:lnTo>
                  <a:pt x="666750" y="161289"/>
                </a:lnTo>
                <a:lnTo>
                  <a:pt x="669290" y="171449"/>
                </a:lnTo>
                <a:lnTo>
                  <a:pt x="671830" y="181609"/>
                </a:lnTo>
                <a:lnTo>
                  <a:pt x="673100" y="193039"/>
                </a:lnTo>
                <a:lnTo>
                  <a:pt x="674370" y="203199"/>
                </a:lnTo>
                <a:lnTo>
                  <a:pt x="673100" y="203199"/>
                </a:lnTo>
                <a:lnTo>
                  <a:pt x="673100" y="213359"/>
                </a:lnTo>
                <a:lnTo>
                  <a:pt x="671830" y="224789"/>
                </a:lnTo>
                <a:lnTo>
                  <a:pt x="669290" y="234949"/>
                </a:lnTo>
                <a:lnTo>
                  <a:pt x="666750" y="245109"/>
                </a:lnTo>
                <a:lnTo>
                  <a:pt x="661670" y="255269"/>
                </a:lnTo>
                <a:lnTo>
                  <a:pt x="656590" y="265429"/>
                </a:lnTo>
                <a:lnTo>
                  <a:pt x="651510" y="275589"/>
                </a:lnTo>
                <a:lnTo>
                  <a:pt x="643890" y="285749"/>
                </a:lnTo>
                <a:lnTo>
                  <a:pt x="636270" y="294639"/>
                </a:lnTo>
                <a:lnTo>
                  <a:pt x="628650" y="304799"/>
                </a:lnTo>
                <a:lnTo>
                  <a:pt x="619760" y="313689"/>
                </a:lnTo>
                <a:lnTo>
                  <a:pt x="609600" y="322579"/>
                </a:lnTo>
                <a:lnTo>
                  <a:pt x="598170" y="330199"/>
                </a:lnTo>
                <a:lnTo>
                  <a:pt x="586740" y="339089"/>
                </a:lnTo>
                <a:lnTo>
                  <a:pt x="575310" y="346709"/>
                </a:lnTo>
                <a:lnTo>
                  <a:pt x="561340" y="353059"/>
                </a:lnTo>
                <a:lnTo>
                  <a:pt x="548640" y="360679"/>
                </a:lnTo>
                <a:lnTo>
                  <a:pt x="534670" y="367029"/>
                </a:lnTo>
                <a:lnTo>
                  <a:pt x="520700" y="373379"/>
                </a:lnTo>
                <a:lnTo>
                  <a:pt x="505460" y="378459"/>
                </a:lnTo>
                <a:lnTo>
                  <a:pt x="490220" y="383539"/>
                </a:lnTo>
                <a:lnTo>
                  <a:pt x="473710" y="388619"/>
                </a:lnTo>
                <a:lnTo>
                  <a:pt x="457200" y="392429"/>
                </a:lnTo>
                <a:lnTo>
                  <a:pt x="440690" y="396239"/>
                </a:lnTo>
                <a:lnTo>
                  <a:pt x="424180" y="398779"/>
                </a:lnTo>
                <a:lnTo>
                  <a:pt x="406400" y="401319"/>
                </a:lnTo>
                <a:lnTo>
                  <a:pt x="388620" y="403859"/>
                </a:lnTo>
                <a:lnTo>
                  <a:pt x="372110" y="405129"/>
                </a:lnTo>
                <a:lnTo>
                  <a:pt x="354330" y="405129"/>
                </a:lnTo>
                <a:lnTo>
                  <a:pt x="336550" y="406399"/>
                </a:lnTo>
                <a:lnTo>
                  <a:pt x="336550" y="405129"/>
                </a:lnTo>
                <a:lnTo>
                  <a:pt x="318770" y="405129"/>
                </a:lnTo>
                <a:lnTo>
                  <a:pt x="300990" y="403859"/>
                </a:lnTo>
                <a:lnTo>
                  <a:pt x="284480" y="402589"/>
                </a:lnTo>
                <a:lnTo>
                  <a:pt x="266700" y="401319"/>
                </a:lnTo>
                <a:lnTo>
                  <a:pt x="248920" y="398779"/>
                </a:lnTo>
                <a:lnTo>
                  <a:pt x="232410" y="394969"/>
                </a:lnTo>
                <a:lnTo>
                  <a:pt x="215900" y="392429"/>
                </a:lnTo>
                <a:lnTo>
                  <a:pt x="199390" y="387349"/>
                </a:lnTo>
                <a:lnTo>
                  <a:pt x="184150" y="383539"/>
                </a:lnTo>
                <a:lnTo>
                  <a:pt x="167640" y="378459"/>
                </a:lnTo>
                <a:lnTo>
                  <a:pt x="152400" y="372109"/>
                </a:lnTo>
                <a:lnTo>
                  <a:pt x="138430" y="367029"/>
                </a:lnTo>
                <a:lnTo>
                  <a:pt x="124460" y="360679"/>
                </a:lnTo>
                <a:lnTo>
                  <a:pt x="111760" y="353059"/>
                </a:lnTo>
                <a:lnTo>
                  <a:pt x="97790" y="345439"/>
                </a:lnTo>
                <a:lnTo>
                  <a:pt x="86360" y="337819"/>
                </a:lnTo>
                <a:lnTo>
                  <a:pt x="74930" y="330199"/>
                </a:lnTo>
                <a:lnTo>
                  <a:pt x="63500" y="321309"/>
                </a:lnTo>
                <a:lnTo>
                  <a:pt x="54610" y="313689"/>
                </a:lnTo>
                <a:lnTo>
                  <a:pt x="44450" y="304799"/>
                </a:lnTo>
                <a:lnTo>
                  <a:pt x="36830" y="294639"/>
                </a:lnTo>
                <a:lnTo>
                  <a:pt x="29210" y="285749"/>
                </a:lnTo>
                <a:lnTo>
                  <a:pt x="21590" y="275589"/>
                </a:lnTo>
                <a:lnTo>
                  <a:pt x="16510" y="265429"/>
                </a:lnTo>
                <a:lnTo>
                  <a:pt x="11430" y="255269"/>
                </a:lnTo>
                <a:lnTo>
                  <a:pt x="6350" y="245109"/>
                </a:lnTo>
                <a:lnTo>
                  <a:pt x="3810" y="234949"/>
                </a:lnTo>
                <a:lnTo>
                  <a:pt x="1270" y="223519"/>
                </a:lnTo>
                <a:lnTo>
                  <a:pt x="0" y="213359"/>
                </a:lnTo>
                <a:lnTo>
                  <a:pt x="0" y="203199"/>
                </a:lnTo>
                <a:close/>
              </a:path>
              <a:path w="674370" h="406400">
                <a:moveTo>
                  <a:pt x="0" y="0"/>
                </a:moveTo>
                <a:lnTo>
                  <a:pt x="0" y="0"/>
                </a:lnTo>
              </a:path>
              <a:path w="674370" h="406400">
                <a:moveTo>
                  <a:pt x="674370" y="406399"/>
                </a:moveTo>
                <a:lnTo>
                  <a:pt x="674370" y="40639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421880" y="578485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096636" y="1513206"/>
            <a:ext cx="2133600" cy="4547870"/>
            <a:chOff x="6096636" y="1513206"/>
            <a:chExt cx="2133600" cy="4547870"/>
          </a:xfrm>
        </p:grpSpPr>
        <p:sp>
          <p:nvSpPr>
            <p:cNvPr id="23" name="object 23"/>
            <p:cNvSpPr/>
            <p:nvPr/>
          </p:nvSpPr>
          <p:spPr>
            <a:xfrm>
              <a:off x="6995159" y="1600199"/>
              <a:ext cx="0" cy="312420"/>
            </a:xfrm>
            <a:custGeom>
              <a:avLst/>
              <a:gdLst/>
              <a:ahLst/>
              <a:cxnLst/>
              <a:rect l="l" t="t" r="r" b="b"/>
              <a:pathLst>
                <a:path h="312419">
                  <a:moveTo>
                    <a:pt x="0" y="0"/>
                  </a:moveTo>
                  <a:lnTo>
                    <a:pt x="0" y="3124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38009" y="19050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23759" y="2249169"/>
              <a:ext cx="497840" cy="177800"/>
            </a:xfrm>
            <a:custGeom>
              <a:avLst/>
              <a:gdLst/>
              <a:ahLst/>
              <a:cxnLst/>
              <a:rect l="l" t="t" r="r" b="b"/>
              <a:pathLst>
                <a:path w="497840" h="177800">
                  <a:moveTo>
                    <a:pt x="0" y="0"/>
                  </a:moveTo>
                  <a:lnTo>
                    <a:pt x="70362" y="1908"/>
                  </a:lnTo>
                  <a:lnTo>
                    <a:pt x="134793" y="7457"/>
                  </a:lnTo>
                  <a:lnTo>
                    <a:pt x="193597" y="16385"/>
                  </a:lnTo>
                  <a:lnTo>
                    <a:pt x="247076" y="28426"/>
                  </a:lnTo>
                  <a:lnTo>
                    <a:pt x="295535" y="43319"/>
                  </a:lnTo>
                  <a:lnTo>
                    <a:pt x="339276" y="60799"/>
                  </a:lnTo>
                  <a:lnTo>
                    <a:pt x="378603" y="80604"/>
                  </a:lnTo>
                  <a:lnTo>
                    <a:pt x="413819" y="102470"/>
                  </a:lnTo>
                  <a:lnTo>
                    <a:pt x="445228" y="126133"/>
                  </a:lnTo>
                  <a:lnTo>
                    <a:pt x="473134" y="151331"/>
                  </a:lnTo>
                  <a:lnTo>
                    <a:pt x="497840" y="17780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63179" y="2395219"/>
              <a:ext cx="104139" cy="127000"/>
            </a:xfrm>
            <a:custGeom>
              <a:avLst/>
              <a:gdLst/>
              <a:ahLst/>
              <a:cxnLst/>
              <a:rect l="l" t="t" r="r" b="b"/>
              <a:pathLst>
                <a:path w="104140" h="127000">
                  <a:moveTo>
                    <a:pt x="104140" y="0"/>
                  </a:moveTo>
                  <a:lnTo>
                    <a:pt x="0" y="46989"/>
                  </a:lnTo>
                  <a:lnTo>
                    <a:pt x="100329" y="127000"/>
                  </a:lnTo>
                  <a:lnTo>
                    <a:pt x="1041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289039" y="2249169"/>
              <a:ext cx="477520" cy="359410"/>
            </a:xfrm>
            <a:custGeom>
              <a:avLst/>
              <a:gdLst/>
              <a:ahLst/>
              <a:cxnLst/>
              <a:rect l="l" t="t" r="r" b="b"/>
              <a:pathLst>
                <a:path w="477520" h="359410">
                  <a:moveTo>
                    <a:pt x="477519" y="0"/>
                  </a:moveTo>
                  <a:lnTo>
                    <a:pt x="425866" y="2495"/>
                  </a:lnTo>
                  <a:lnTo>
                    <a:pt x="376556" y="9778"/>
                  </a:lnTo>
                  <a:lnTo>
                    <a:pt x="329679" y="21543"/>
                  </a:lnTo>
                  <a:lnTo>
                    <a:pt x="285324" y="37485"/>
                  </a:lnTo>
                  <a:lnTo>
                    <a:pt x="243578" y="57298"/>
                  </a:lnTo>
                  <a:lnTo>
                    <a:pt x="204532" y="80676"/>
                  </a:lnTo>
                  <a:lnTo>
                    <a:pt x="168275" y="107315"/>
                  </a:lnTo>
                  <a:lnTo>
                    <a:pt x="134893" y="136908"/>
                  </a:lnTo>
                  <a:lnTo>
                    <a:pt x="104478" y="169150"/>
                  </a:lnTo>
                  <a:lnTo>
                    <a:pt x="77118" y="203736"/>
                  </a:lnTo>
                  <a:lnTo>
                    <a:pt x="52901" y="240361"/>
                  </a:lnTo>
                  <a:lnTo>
                    <a:pt x="31916" y="278718"/>
                  </a:lnTo>
                  <a:lnTo>
                    <a:pt x="14253" y="318503"/>
                  </a:lnTo>
                  <a:lnTo>
                    <a:pt x="0" y="35940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234429" y="2590800"/>
              <a:ext cx="113030" cy="121920"/>
            </a:xfrm>
            <a:custGeom>
              <a:avLst/>
              <a:gdLst/>
              <a:ahLst/>
              <a:cxnLst/>
              <a:rect l="l" t="t" r="r" b="b"/>
              <a:pathLst>
                <a:path w="113029" h="121919">
                  <a:moveTo>
                    <a:pt x="0" y="0"/>
                  </a:moveTo>
                  <a:lnTo>
                    <a:pt x="38100" y="121920"/>
                  </a:lnTo>
                  <a:lnTo>
                    <a:pt x="113030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272529" y="3169919"/>
              <a:ext cx="0" cy="113030"/>
            </a:xfrm>
            <a:custGeom>
              <a:avLst/>
              <a:gdLst/>
              <a:ahLst/>
              <a:cxnLst/>
              <a:rect l="l" t="t" r="r" b="b"/>
              <a:pathLst>
                <a:path h="113029">
                  <a:moveTo>
                    <a:pt x="0" y="0"/>
                  </a:moveTo>
                  <a:lnTo>
                    <a:pt x="0" y="11302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15379" y="327533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501129" y="3618230"/>
              <a:ext cx="403860" cy="276860"/>
            </a:xfrm>
            <a:custGeom>
              <a:avLst/>
              <a:gdLst/>
              <a:ahLst/>
              <a:cxnLst/>
              <a:rect l="l" t="t" r="r" b="b"/>
              <a:pathLst>
                <a:path w="403859" h="276860">
                  <a:moveTo>
                    <a:pt x="0" y="0"/>
                  </a:moveTo>
                  <a:lnTo>
                    <a:pt x="55893" y="3070"/>
                  </a:lnTo>
                  <a:lnTo>
                    <a:pt x="107899" y="11969"/>
                  </a:lnTo>
                  <a:lnTo>
                    <a:pt x="156035" y="26226"/>
                  </a:lnTo>
                  <a:lnTo>
                    <a:pt x="200318" y="45372"/>
                  </a:lnTo>
                  <a:lnTo>
                    <a:pt x="240765" y="68938"/>
                  </a:lnTo>
                  <a:lnTo>
                    <a:pt x="277394" y="96455"/>
                  </a:lnTo>
                  <a:lnTo>
                    <a:pt x="310221" y="127452"/>
                  </a:lnTo>
                  <a:lnTo>
                    <a:pt x="339264" y="161460"/>
                  </a:lnTo>
                  <a:lnTo>
                    <a:pt x="364540" y="198011"/>
                  </a:lnTo>
                  <a:lnTo>
                    <a:pt x="386066" y="236634"/>
                  </a:lnTo>
                  <a:lnTo>
                    <a:pt x="403860" y="27686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846569" y="3874769"/>
              <a:ext cx="111760" cy="124460"/>
            </a:xfrm>
            <a:custGeom>
              <a:avLst/>
              <a:gdLst/>
              <a:ahLst/>
              <a:cxnLst/>
              <a:rect l="l" t="t" r="r" b="b"/>
              <a:pathLst>
                <a:path w="111759" h="124460">
                  <a:moveTo>
                    <a:pt x="111759" y="0"/>
                  </a:moveTo>
                  <a:lnTo>
                    <a:pt x="0" y="24129"/>
                  </a:lnTo>
                  <a:lnTo>
                    <a:pt x="78739" y="124459"/>
                  </a:lnTo>
                  <a:lnTo>
                    <a:pt x="11175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72529" y="3846830"/>
              <a:ext cx="0" cy="857250"/>
            </a:xfrm>
            <a:custGeom>
              <a:avLst/>
              <a:gdLst/>
              <a:ahLst/>
              <a:cxnLst/>
              <a:rect l="l" t="t" r="r" b="b"/>
              <a:pathLst>
                <a:path h="857250">
                  <a:moveTo>
                    <a:pt x="0" y="0"/>
                  </a:moveTo>
                  <a:lnTo>
                    <a:pt x="0" y="85725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15379" y="469645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46239" y="4456430"/>
              <a:ext cx="179070" cy="575310"/>
            </a:xfrm>
            <a:custGeom>
              <a:avLst/>
              <a:gdLst/>
              <a:ahLst/>
              <a:cxnLst/>
              <a:rect l="l" t="t" r="r" b="b"/>
              <a:pathLst>
                <a:path w="179070" h="575310">
                  <a:moveTo>
                    <a:pt x="179069" y="0"/>
                  </a:moveTo>
                  <a:lnTo>
                    <a:pt x="177438" y="74548"/>
                  </a:lnTo>
                  <a:lnTo>
                    <a:pt x="172684" y="143421"/>
                  </a:lnTo>
                  <a:lnTo>
                    <a:pt x="165020" y="206871"/>
                  </a:lnTo>
                  <a:lnTo>
                    <a:pt x="154657" y="265147"/>
                  </a:lnTo>
                  <a:lnTo>
                    <a:pt x="141807" y="318503"/>
                  </a:lnTo>
                  <a:lnTo>
                    <a:pt x="126682" y="367188"/>
                  </a:lnTo>
                  <a:lnTo>
                    <a:pt x="109493" y="411455"/>
                  </a:lnTo>
                  <a:lnTo>
                    <a:pt x="90452" y="451555"/>
                  </a:lnTo>
                  <a:lnTo>
                    <a:pt x="69770" y="487739"/>
                  </a:lnTo>
                  <a:lnTo>
                    <a:pt x="47660" y="520259"/>
                  </a:lnTo>
                  <a:lnTo>
                    <a:pt x="24332" y="549365"/>
                  </a:lnTo>
                  <a:lnTo>
                    <a:pt x="0" y="575310"/>
                  </a:lnTo>
                </a:path>
              </a:pathLst>
            </a:custGeom>
            <a:ln w="3809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653529" y="4973320"/>
              <a:ext cx="127000" cy="102870"/>
            </a:xfrm>
            <a:custGeom>
              <a:avLst/>
              <a:gdLst/>
              <a:ahLst/>
              <a:cxnLst/>
              <a:rect l="l" t="t" r="r" b="b"/>
              <a:pathLst>
                <a:path w="127000" h="102870">
                  <a:moveTo>
                    <a:pt x="74929" y="0"/>
                  </a:moveTo>
                  <a:lnTo>
                    <a:pt x="0" y="102869"/>
                  </a:lnTo>
                  <a:lnTo>
                    <a:pt x="127000" y="101599"/>
                  </a:lnTo>
                  <a:lnTo>
                    <a:pt x="7492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541769" y="5265420"/>
              <a:ext cx="576580" cy="659130"/>
            </a:xfrm>
            <a:custGeom>
              <a:avLst/>
              <a:gdLst/>
              <a:ahLst/>
              <a:cxnLst/>
              <a:rect l="l" t="t" r="r" b="b"/>
              <a:pathLst>
                <a:path w="576579" h="659129">
                  <a:moveTo>
                    <a:pt x="0" y="0"/>
                  </a:moveTo>
                  <a:lnTo>
                    <a:pt x="2026" y="49579"/>
                  </a:lnTo>
                  <a:lnTo>
                    <a:pt x="7983" y="98042"/>
                  </a:lnTo>
                  <a:lnTo>
                    <a:pt x="17685" y="145285"/>
                  </a:lnTo>
                  <a:lnTo>
                    <a:pt x="30947" y="191201"/>
                  </a:lnTo>
                  <a:lnTo>
                    <a:pt x="47585" y="235684"/>
                  </a:lnTo>
                  <a:lnTo>
                    <a:pt x="67414" y="278629"/>
                  </a:lnTo>
                  <a:lnTo>
                    <a:pt x="90249" y="319929"/>
                  </a:lnTo>
                  <a:lnTo>
                    <a:pt x="115905" y="359481"/>
                  </a:lnTo>
                  <a:lnTo>
                    <a:pt x="144198" y="397176"/>
                  </a:lnTo>
                  <a:lnTo>
                    <a:pt x="174942" y="432911"/>
                  </a:lnTo>
                  <a:lnTo>
                    <a:pt x="207953" y="466578"/>
                  </a:lnTo>
                  <a:lnTo>
                    <a:pt x="243047" y="498073"/>
                  </a:lnTo>
                  <a:lnTo>
                    <a:pt x="280038" y="527290"/>
                  </a:lnTo>
                  <a:lnTo>
                    <a:pt x="318742" y="554122"/>
                  </a:lnTo>
                  <a:lnTo>
                    <a:pt x="358973" y="578465"/>
                  </a:lnTo>
                  <a:lnTo>
                    <a:pt x="400547" y="600212"/>
                  </a:lnTo>
                  <a:lnTo>
                    <a:pt x="443280" y="619257"/>
                  </a:lnTo>
                  <a:lnTo>
                    <a:pt x="486986" y="635496"/>
                  </a:lnTo>
                  <a:lnTo>
                    <a:pt x="531481" y="648822"/>
                  </a:lnTo>
                  <a:lnTo>
                    <a:pt x="576579" y="65912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104379" y="5866130"/>
              <a:ext cx="119380" cy="114300"/>
            </a:xfrm>
            <a:custGeom>
              <a:avLst/>
              <a:gdLst/>
              <a:ahLst/>
              <a:cxnLst/>
              <a:rect l="l" t="t" r="r" b="b"/>
              <a:pathLst>
                <a:path w="119379" h="114300">
                  <a:moveTo>
                    <a:pt x="11429" y="0"/>
                  </a:moveTo>
                  <a:lnTo>
                    <a:pt x="0" y="114300"/>
                  </a:lnTo>
                  <a:lnTo>
                    <a:pt x="119379" y="68580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125209" y="1541779"/>
              <a:ext cx="1313180" cy="4490720"/>
            </a:xfrm>
            <a:custGeom>
              <a:avLst/>
              <a:gdLst/>
              <a:ahLst/>
              <a:cxnLst/>
              <a:rect l="l" t="t" r="r" b="b"/>
              <a:pathLst>
                <a:path w="1313179" h="4490720">
                  <a:moveTo>
                    <a:pt x="793749" y="0"/>
                  </a:moveTo>
                  <a:lnTo>
                    <a:pt x="796019" y="50164"/>
                  </a:lnTo>
                  <a:lnTo>
                    <a:pt x="797936" y="100329"/>
                  </a:lnTo>
                  <a:lnTo>
                    <a:pt x="799782" y="150494"/>
                  </a:lnTo>
                  <a:lnTo>
                    <a:pt x="801840" y="200659"/>
                  </a:lnTo>
                  <a:lnTo>
                    <a:pt x="804392" y="250824"/>
                  </a:lnTo>
                  <a:lnTo>
                    <a:pt x="807719" y="300990"/>
                  </a:lnTo>
                  <a:lnTo>
                    <a:pt x="814764" y="373578"/>
                  </a:lnTo>
                  <a:lnTo>
                    <a:pt x="824071" y="454025"/>
                  </a:lnTo>
                  <a:lnTo>
                    <a:pt x="832187" y="519231"/>
                  </a:lnTo>
                  <a:lnTo>
                    <a:pt x="835660" y="546100"/>
                  </a:lnTo>
                  <a:lnTo>
                    <a:pt x="825361" y="553323"/>
                  </a:lnTo>
                  <a:lnTo>
                    <a:pt x="740509" y="587136"/>
                  </a:lnTo>
                  <a:lnTo>
                    <a:pt x="672623" y="594995"/>
                  </a:lnTo>
                  <a:lnTo>
                    <a:pt x="610691" y="599043"/>
                  </a:lnTo>
                  <a:lnTo>
                    <a:pt x="575310" y="600710"/>
                  </a:lnTo>
                  <a:lnTo>
                    <a:pt x="494030" y="627380"/>
                  </a:lnTo>
                  <a:lnTo>
                    <a:pt x="483373" y="630634"/>
                  </a:lnTo>
                  <a:lnTo>
                    <a:pt x="472598" y="633412"/>
                  </a:lnTo>
                  <a:lnTo>
                    <a:pt x="462061" y="636666"/>
                  </a:lnTo>
                  <a:lnTo>
                    <a:pt x="452119" y="641350"/>
                  </a:lnTo>
                  <a:lnTo>
                    <a:pt x="409214" y="671769"/>
                  </a:lnTo>
                  <a:lnTo>
                    <a:pt x="387461" y="687801"/>
                  </a:lnTo>
                  <a:lnTo>
                    <a:pt x="373573" y="695482"/>
                  </a:lnTo>
                  <a:lnTo>
                    <a:pt x="354258" y="700846"/>
                  </a:lnTo>
                  <a:lnTo>
                    <a:pt x="316229" y="709930"/>
                  </a:lnTo>
                  <a:lnTo>
                    <a:pt x="297552" y="738321"/>
                  </a:lnTo>
                  <a:lnTo>
                    <a:pt x="289440" y="750847"/>
                  </a:lnTo>
                  <a:lnTo>
                    <a:pt x="288056" y="752837"/>
                  </a:lnTo>
                  <a:lnTo>
                    <a:pt x="289560" y="749617"/>
                  </a:lnTo>
                  <a:lnTo>
                    <a:pt x="290110" y="746516"/>
                  </a:lnTo>
                  <a:lnTo>
                    <a:pt x="247650" y="791210"/>
                  </a:lnTo>
                  <a:lnTo>
                    <a:pt x="221396" y="830712"/>
                  </a:lnTo>
                  <a:lnTo>
                    <a:pt x="220309" y="834003"/>
                  </a:lnTo>
                  <a:lnTo>
                    <a:pt x="210748" y="840221"/>
                  </a:lnTo>
                  <a:lnTo>
                    <a:pt x="180339" y="859790"/>
                  </a:lnTo>
                  <a:lnTo>
                    <a:pt x="170020" y="891154"/>
                  </a:lnTo>
                  <a:lnTo>
                    <a:pt x="166366" y="902481"/>
                  </a:lnTo>
                  <a:lnTo>
                    <a:pt x="166244" y="901877"/>
                  </a:lnTo>
                  <a:lnTo>
                    <a:pt x="166521" y="897453"/>
                  </a:lnTo>
                  <a:lnTo>
                    <a:pt x="164066" y="897316"/>
                  </a:lnTo>
                  <a:lnTo>
                    <a:pt x="155747" y="909575"/>
                  </a:lnTo>
                  <a:lnTo>
                    <a:pt x="138429" y="942340"/>
                  </a:lnTo>
                  <a:lnTo>
                    <a:pt x="134659" y="952261"/>
                  </a:lnTo>
                  <a:lnTo>
                    <a:pt x="132079" y="962660"/>
                  </a:lnTo>
                  <a:lnTo>
                    <a:pt x="129500" y="973058"/>
                  </a:lnTo>
                  <a:lnTo>
                    <a:pt x="125729" y="982980"/>
                  </a:lnTo>
                  <a:lnTo>
                    <a:pt x="111660" y="1003736"/>
                  </a:lnTo>
                  <a:lnTo>
                    <a:pt x="96043" y="1023302"/>
                  </a:lnTo>
                  <a:lnTo>
                    <a:pt x="81617" y="1043344"/>
                  </a:lnTo>
                  <a:lnTo>
                    <a:pt x="60682" y="1095414"/>
                  </a:lnTo>
                  <a:lnTo>
                    <a:pt x="43179" y="1160780"/>
                  </a:lnTo>
                  <a:lnTo>
                    <a:pt x="41572" y="1212383"/>
                  </a:lnTo>
                  <a:lnTo>
                    <a:pt x="40099" y="1263913"/>
                  </a:lnTo>
                  <a:lnTo>
                    <a:pt x="38711" y="1315390"/>
                  </a:lnTo>
                  <a:lnTo>
                    <a:pt x="37354" y="1366837"/>
                  </a:lnTo>
                  <a:lnTo>
                    <a:pt x="35976" y="1418272"/>
                  </a:lnTo>
                  <a:lnTo>
                    <a:pt x="34525" y="1469719"/>
                  </a:lnTo>
                  <a:lnTo>
                    <a:pt x="32948" y="1521196"/>
                  </a:lnTo>
                  <a:lnTo>
                    <a:pt x="31194" y="1572726"/>
                  </a:lnTo>
                  <a:lnTo>
                    <a:pt x="29210" y="1624330"/>
                  </a:lnTo>
                  <a:lnTo>
                    <a:pt x="27074" y="1692059"/>
                  </a:lnTo>
                  <a:lnTo>
                    <a:pt x="25935" y="1739681"/>
                  </a:lnTo>
                  <a:lnTo>
                    <a:pt x="23971" y="1795621"/>
                  </a:lnTo>
                  <a:lnTo>
                    <a:pt x="17958" y="1834177"/>
                  </a:lnTo>
                  <a:lnTo>
                    <a:pt x="2539" y="1897380"/>
                  </a:lnTo>
                  <a:lnTo>
                    <a:pt x="2579" y="1924050"/>
                  </a:lnTo>
                  <a:lnTo>
                    <a:pt x="0" y="1952625"/>
                  </a:lnTo>
                  <a:lnTo>
                    <a:pt x="2182" y="1977390"/>
                  </a:lnTo>
                  <a:lnTo>
                    <a:pt x="16510" y="1992630"/>
                  </a:lnTo>
                  <a:lnTo>
                    <a:pt x="65887" y="2006152"/>
                  </a:lnTo>
                  <a:lnTo>
                    <a:pt x="117398" y="2009983"/>
                  </a:lnTo>
                  <a:lnTo>
                    <a:pt x="170129" y="2008449"/>
                  </a:lnTo>
                  <a:lnTo>
                    <a:pt x="223164" y="2005878"/>
                  </a:lnTo>
                  <a:lnTo>
                    <a:pt x="275589" y="2006600"/>
                  </a:lnTo>
                  <a:lnTo>
                    <a:pt x="306089" y="2009140"/>
                  </a:lnTo>
                  <a:lnTo>
                    <a:pt x="336708" y="2012632"/>
                  </a:lnTo>
                  <a:lnTo>
                    <a:pt x="367565" y="2016601"/>
                  </a:lnTo>
                  <a:lnTo>
                    <a:pt x="398780" y="2020570"/>
                  </a:lnTo>
                  <a:lnTo>
                    <a:pt x="408701" y="2023268"/>
                  </a:lnTo>
                  <a:lnTo>
                    <a:pt x="419100" y="2025967"/>
                  </a:lnTo>
                  <a:lnTo>
                    <a:pt x="429498" y="2029142"/>
                  </a:lnTo>
                  <a:lnTo>
                    <a:pt x="439419" y="2033270"/>
                  </a:lnTo>
                  <a:lnTo>
                    <a:pt x="459620" y="2047339"/>
                  </a:lnTo>
                  <a:lnTo>
                    <a:pt x="479107" y="2062956"/>
                  </a:lnTo>
                  <a:lnTo>
                    <a:pt x="499070" y="2077382"/>
                  </a:lnTo>
                  <a:lnTo>
                    <a:pt x="520699" y="2087880"/>
                  </a:lnTo>
                  <a:lnTo>
                    <a:pt x="572095" y="2104290"/>
                  </a:lnTo>
                  <a:lnTo>
                    <a:pt x="594677" y="2111533"/>
                  </a:lnTo>
                  <a:lnTo>
                    <a:pt x="643889" y="2143760"/>
                  </a:lnTo>
                  <a:lnTo>
                    <a:pt x="672958" y="2188978"/>
                  </a:lnTo>
                  <a:lnTo>
                    <a:pt x="675216" y="2192866"/>
                  </a:lnTo>
                  <a:lnTo>
                    <a:pt x="673429" y="2189417"/>
                  </a:lnTo>
                  <a:lnTo>
                    <a:pt x="670701" y="2182487"/>
                  </a:lnTo>
                  <a:lnTo>
                    <a:pt x="670136" y="2175933"/>
                  </a:lnTo>
                  <a:lnTo>
                    <a:pt x="674840" y="2173612"/>
                  </a:lnTo>
                  <a:lnTo>
                    <a:pt x="687916" y="2179382"/>
                  </a:lnTo>
                  <a:lnTo>
                    <a:pt x="712469" y="2197100"/>
                  </a:lnTo>
                  <a:lnTo>
                    <a:pt x="738392" y="2220785"/>
                  </a:lnTo>
                  <a:lnTo>
                    <a:pt x="746141" y="2233252"/>
                  </a:lnTo>
                  <a:lnTo>
                    <a:pt x="743360" y="2238054"/>
                  </a:lnTo>
                  <a:lnTo>
                    <a:pt x="737692" y="2238747"/>
                  </a:lnTo>
                  <a:lnTo>
                    <a:pt x="736777" y="2238884"/>
                  </a:lnTo>
                  <a:lnTo>
                    <a:pt x="748259" y="2242020"/>
                  </a:lnTo>
                  <a:lnTo>
                    <a:pt x="779780" y="2251710"/>
                  </a:lnTo>
                  <a:lnTo>
                    <a:pt x="790204" y="2283297"/>
                  </a:lnTo>
                  <a:lnTo>
                    <a:pt x="796422" y="2299279"/>
                  </a:lnTo>
                  <a:lnTo>
                    <a:pt x="804285" y="2311786"/>
                  </a:lnTo>
                  <a:lnTo>
                    <a:pt x="819647" y="2332949"/>
                  </a:lnTo>
                  <a:lnTo>
                    <a:pt x="848360" y="2374900"/>
                  </a:lnTo>
                  <a:lnTo>
                    <a:pt x="855761" y="2385000"/>
                  </a:lnTo>
                  <a:lnTo>
                    <a:pt x="863758" y="2394743"/>
                  </a:lnTo>
                  <a:lnTo>
                    <a:pt x="871041" y="2404725"/>
                  </a:lnTo>
                  <a:lnTo>
                    <a:pt x="886182" y="2446158"/>
                  </a:lnTo>
                  <a:lnTo>
                    <a:pt x="902969" y="2512060"/>
                  </a:lnTo>
                  <a:lnTo>
                    <a:pt x="901229" y="2561689"/>
                  </a:lnTo>
                  <a:lnTo>
                    <a:pt x="899630" y="2611496"/>
                  </a:lnTo>
                  <a:lnTo>
                    <a:pt x="897889" y="2661443"/>
                  </a:lnTo>
                  <a:lnTo>
                    <a:pt x="895726" y="2711497"/>
                  </a:lnTo>
                  <a:lnTo>
                    <a:pt x="892857" y="2761620"/>
                  </a:lnTo>
                  <a:lnTo>
                    <a:pt x="888999" y="2811780"/>
                  </a:lnTo>
                  <a:lnTo>
                    <a:pt x="876299" y="2852420"/>
                  </a:lnTo>
                  <a:lnTo>
                    <a:pt x="861853" y="2873375"/>
                  </a:lnTo>
                  <a:lnTo>
                    <a:pt x="854332" y="2883495"/>
                  </a:lnTo>
                  <a:lnTo>
                    <a:pt x="848360" y="2894330"/>
                  </a:lnTo>
                  <a:lnTo>
                    <a:pt x="841513" y="2914352"/>
                  </a:lnTo>
                  <a:lnTo>
                    <a:pt x="836453" y="2935446"/>
                  </a:lnTo>
                  <a:lnTo>
                    <a:pt x="830679" y="2956302"/>
                  </a:lnTo>
                  <a:lnTo>
                    <a:pt x="821689" y="2975610"/>
                  </a:lnTo>
                  <a:lnTo>
                    <a:pt x="767080" y="3058160"/>
                  </a:lnTo>
                  <a:lnTo>
                    <a:pt x="750689" y="3108821"/>
                  </a:lnTo>
                  <a:lnTo>
                    <a:pt x="743585" y="3131026"/>
                  </a:lnTo>
                  <a:lnTo>
                    <a:pt x="734575" y="3147278"/>
                  </a:lnTo>
                  <a:lnTo>
                    <a:pt x="712469" y="3180080"/>
                  </a:lnTo>
                  <a:lnTo>
                    <a:pt x="702154" y="3211444"/>
                  </a:lnTo>
                  <a:lnTo>
                    <a:pt x="698525" y="3222771"/>
                  </a:lnTo>
                  <a:lnTo>
                    <a:pt x="698474" y="3222167"/>
                  </a:lnTo>
                  <a:lnTo>
                    <a:pt x="698888" y="3217743"/>
                  </a:lnTo>
                  <a:lnTo>
                    <a:pt x="696659" y="3217606"/>
                  </a:lnTo>
                  <a:lnTo>
                    <a:pt x="688676" y="3229865"/>
                  </a:lnTo>
                  <a:lnTo>
                    <a:pt x="671830" y="3262630"/>
                  </a:lnTo>
                  <a:lnTo>
                    <a:pt x="667682" y="3272730"/>
                  </a:lnTo>
                  <a:lnTo>
                    <a:pt x="665321" y="3283426"/>
                  </a:lnTo>
                  <a:lnTo>
                    <a:pt x="662721" y="3293883"/>
                  </a:lnTo>
                  <a:lnTo>
                    <a:pt x="657860" y="3303270"/>
                  </a:lnTo>
                  <a:lnTo>
                    <a:pt x="648989" y="3311544"/>
                  </a:lnTo>
                  <a:lnTo>
                    <a:pt x="638333" y="3318033"/>
                  </a:lnTo>
                  <a:lnTo>
                    <a:pt x="626963" y="3323808"/>
                  </a:lnTo>
                  <a:lnTo>
                    <a:pt x="615949" y="3329940"/>
                  </a:lnTo>
                  <a:lnTo>
                    <a:pt x="605657" y="3361527"/>
                  </a:lnTo>
                  <a:lnTo>
                    <a:pt x="599754" y="3377509"/>
                  </a:lnTo>
                  <a:lnTo>
                    <a:pt x="592267" y="3390016"/>
                  </a:lnTo>
                  <a:lnTo>
                    <a:pt x="577220" y="3411179"/>
                  </a:lnTo>
                  <a:lnTo>
                    <a:pt x="548639" y="3453130"/>
                  </a:lnTo>
                  <a:lnTo>
                    <a:pt x="541952" y="3464123"/>
                  </a:lnTo>
                  <a:lnTo>
                    <a:pt x="536098" y="3475355"/>
                  </a:lnTo>
                  <a:lnTo>
                    <a:pt x="529530" y="3485634"/>
                  </a:lnTo>
                  <a:lnTo>
                    <a:pt x="520699" y="3493770"/>
                  </a:lnTo>
                  <a:lnTo>
                    <a:pt x="480060" y="3521710"/>
                  </a:lnTo>
                  <a:lnTo>
                    <a:pt x="469903" y="3553234"/>
                  </a:lnTo>
                  <a:lnTo>
                    <a:pt x="466456" y="3564741"/>
                  </a:lnTo>
                  <a:lnTo>
                    <a:pt x="466164" y="3563897"/>
                  </a:lnTo>
                  <a:lnTo>
                    <a:pt x="465471" y="3558365"/>
                  </a:lnTo>
                  <a:lnTo>
                    <a:pt x="460824" y="3555811"/>
                  </a:lnTo>
                  <a:lnTo>
                    <a:pt x="448669" y="3563897"/>
                  </a:lnTo>
                  <a:lnTo>
                    <a:pt x="425449" y="3590290"/>
                  </a:lnTo>
                  <a:lnTo>
                    <a:pt x="409277" y="3618884"/>
                  </a:lnTo>
                  <a:lnTo>
                    <a:pt x="412273" y="3632358"/>
                  </a:lnTo>
                  <a:lnTo>
                    <a:pt x="411698" y="3645118"/>
                  </a:lnTo>
                  <a:lnTo>
                    <a:pt x="384810" y="3671570"/>
                  </a:lnTo>
                  <a:lnTo>
                    <a:pt x="375423" y="3676788"/>
                  </a:lnTo>
                  <a:lnTo>
                    <a:pt x="364966" y="3679983"/>
                  </a:lnTo>
                  <a:lnTo>
                    <a:pt x="354270" y="3682464"/>
                  </a:lnTo>
                  <a:lnTo>
                    <a:pt x="344169" y="3685540"/>
                  </a:lnTo>
                  <a:lnTo>
                    <a:pt x="370839" y="3766820"/>
                  </a:lnTo>
                  <a:lnTo>
                    <a:pt x="374094" y="3777476"/>
                  </a:lnTo>
                  <a:lnTo>
                    <a:pt x="376872" y="3788251"/>
                  </a:lnTo>
                  <a:lnTo>
                    <a:pt x="380126" y="3798788"/>
                  </a:lnTo>
                  <a:lnTo>
                    <a:pt x="384810" y="3808730"/>
                  </a:lnTo>
                  <a:lnTo>
                    <a:pt x="411480" y="3849370"/>
                  </a:lnTo>
                  <a:lnTo>
                    <a:pt x="414912" y="3859827"/>
                  </a:lnTo>
                  <a:lnTo>
                    <a:pt x="431938" y="3900646"/>
                  </a:lnTo>
                  <a:lnTo>
                    <a:pt x="439261" y="3910330"/>
                  </a:lnTo>
                  <a:lnTo>
                    <a:pt x="446345" y="3920013"/>
                  </a:lnTo>
                  <a:lnTo>
                    <a:pt x="452119" y="3930650"/>
                  </a:lnTo>
                  <a:lnTo>
                    <a:pt x="459700" y="3956327"/>
                  </a:lnTo>
                  <a:lnTo>
                    <a:pt x="467995" y="3994150"/>
                  </a:lnTo>
                  <a:lnTo>
                    <a:pt x="475337" y="4031019"/>
                  </a:lnTo>
                  <a:lnTo>
                    <a:pt x="480060" y="4053840"/>
                  </a:lnTo>
                  <a:lnTo>
                    <a:pt x="487481" y="4080311"/>
                  </a:lnTo>
                  <a:lnTo>
                    <a:pt x="494664" y="4097020"/>
                  </a:lnTo>
                  <a:lnTo>
                    <a:pt x="504705" y="4112775"/>
                  </a:lnTo>
                  <a:lnTo>
                    <a:pt x="520699" y="4136390"/>
                  </a:lnTo>
                  <a:lnTo>
                    <a:pt x="523954" y="4146311"/>
                  </a:lnTo>
                  <a:lnTo>
                    <a:pt x="555624" y="4213919"/>
                  </a:lnTo>
                  <a:lnTo>
                    <a:pt x="597534" y="4265791"/>
                  </a:lnTo>
                  <a:lnTo>
                    <a:pt x="629919" y="4286250"/>
                  </a:lnTo>
                  <a:lnTo>
                    <a:pt x="661173" y="4295179"/>
                  </a:lnTo>
                  <a:lnTo>
                    <a:pt x="671830" y="4298950"/>
                  </a:lnTo>
                  <a:lnTo>
                    <a:pt x="704124" y="4316267"/>
                  </a:lnTo>
                  <a:lnTo>
                    <a:pt x="716046" y="4324586"/>
                  </a:lnTo>
                  <a:lnTo>
                    <a:pt x="715683" y="4327041"/>
                  </a:lnTo>
                  <a:lnTo>
                    <a:pt x="711122" y="4326764"/>
                  </a:lnTo>
                  <a:lnTo>
                    <a:pt x="710448" y="4326886"/>
                  </a:lnTo>
                  <a:lnTo>
                    <a:pt x="721748" y="4330540"/>
                  </a:lnTo>
                  <a:lnTo>
                    <a:pt x="753110" y="4340860"/>
                  </a:lnTo>
                  <a:lnTo>
                    <a:pt x="763210" y="4347884"/>
                  </a:lnTo>
                  <a:lnTo>
                    <a:pt x="772953" y="4355147"/>
                  </a:lnTo>
                  <a:lnTo>
                    <a:pt x="782935" y="4361934"/>
                  </a:lnTo>
                  <a:lnTo>
                    <a:pt x="822324" y="4378344"/>
                  </a:lnTo>
                  <a:lnTo>
                    <a:pt x="859472" y="4390231"/>
                  </a:lnTo>
                  <a:lnTo>
                    <a:pt x="898048" y="4400927"/>
                  </a:lnTo>
                  <a:lnTo>
                    <a:pt x="951110" y="4412138"/>
                  </a:lnTo>
                  <a:lnTo>
                    <a:pt x="971550" y="4415155"/>
                  </a:lnTo>
                  <a:lnTo>
                    <a:pt x="991989" y="4418171"/>
                  </a:lnTo>
                  <a:lnTo>
                    <a:pt x="1012189" y="4422140"/>
                  </a:lnTo>
                  <a:lnTo>
                    <a:pt x="1022647" y="4425394"/>
                  </a:lnTo>
                  <a:lnTo>
                    <a:pt x="1032986" y="4429125"/>
                  </a:lnTo>
                  <a:lnTo>
                    <a:pt x="1043086" y="4432855"/>
                  </a:lnTo>
                  <a:lnTo>
                    <a:pt x="1052830" y="4436110"/>
                  </a:lnTo>
                  <a:lnTo>
                    <a:pt x="1088589" y="4445846"/>
                  </a:lnTo>
                  <a:lnTo>
                    <a:pt x="1103959" y="4449233"/>
                  </a:lnTo>
                  <a:lnTo>
                    <a:pt x="1109662" y="4449445"/>
                  </a:lnTo>
                  <a:lnTo>
                    <a:pt x="1116424" y="4449656"/>
                  </a:lnTo>
                  <a:lnTo>
                    <a:pt x="1134968" y="4453043"/>
                  </a:lnTo>
                  <a:lnTo>
                    <a:pt x="1176019" y="4462780"/>
                  </a:lnTo>
                  <a:lnTo>
                    <a:pt x="1186299" y="4466212"/>
                  </a:lnTo>
                  <a:lnTo>
                    <a:pt x="1196339" y="4470241"/>
                  </a:lnTo>
                  <a:lnTo>
                    <a:pt x="1206380" y="4474031"/>
                  </a:lnTo>
                  <a:lnTo>
                    <a:pt x="1216660" y="4476750"/>
                  </a:lnTo>
                  <a:lnTo>
                    <a:pt x="1253708" y="4485362"/>
                  </a:lnTo>
                  <a:lnTo>
                    <a:pt x="1274921" y="4489450"/>
                  </a:lnTo>
                  <a:lnTo>
                    <a:pt x="1291133" y="4490680"/>
                  </a:lnTo>
                  <a:lnTo>
                    <a:pt x="1313180" y="4490720"/>
                  </a:lnTo>
                </a:path>
              </a:pathLst>
            </a:custGeom>
            <a:ln w="57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574279" y="2913380"/>
              <a:ext cx="350520" cy="2712720"/>
            </a:xfrm>
            <a:custGeom>
              <a:avLst/>
              <a:gdLst/>
              <a:ahLst/>
              <a:cxnLst/>
              <a:rect l="l" t="t" r="r" b="b"/>
              <a:pathLst>
                <a:path w="350520" h="2712720">
                  <a:moveTo>
                    <a:pt x="350520" y="0"/>
                  </a:moveTo>
                  <a:lnTo>
                    <a:pt x="0" y="27127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518399" y="5610859"/>
              <a:ext cx="113030" cy="120650"/>
            </a:xfrm>
            <a:custGeom>
              <a:avLst/>
              <a:gdLst/>
              <a:ahLst/>
              <a:cxnLst/>
              <a:rect l="l" t="t" r="r" b="b"/>
              <a:pathLst>
                <a:path w="113029" h="120650">
                  <a:moveTo>
                    <a:pt x="0" y="0"/>
                  </a:moveTo>
                  <a:lnTo>
                    <a:pt x="41909" y="120649"/>
                  </a:lnTo>
                  <a:lnTo>
                    <a:pt x="113029" y="1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125209" y="1513206"/>
              <a:ext cx="1313180" cy="4547870"/>
            </a:xfrm>
            <a:custGeom>
              <a:avLst/>
              <a:gdLst/>
              <a:ahLst/>
              <a:cxnLst/>
              <a:rect l="l" t="t" r="r" b="b"/>
              <a:pathLst>
                <a:path w="1313179" h="4547870">
                  <a:moveTo>
                    <a:pt x="0" y="0"/>
                  </a:moveTo>
                  <a:lnTo>
                    <a:pt x="0" y="57146"/>
                  </a:lnTo>
                </a:path>
                <a:path w="1313179" h="4547870">
                  <a:moveTo>
                    <a:pt x="1313180" y="4490720"/>
                  </a:moveTo>
                  <a:lnTo>
                    <a:pt x="1313180" y="4547866"/>
                  </a:lnTo>
                </a:path>
              </a:pathLst>
            </a:custGeom>
            <a:ln w="57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151369" y="1581786"/>
              <a:ext cx="1050290" cy="4328160"/>
            </a:xfrm>
            <a:custGeom>
              <a:avLst/>
              <a:gdLst/>
              <a:ahLst/>
              <a:cxnLst/>
              <a:rect l="l" t="t" r="r" b="b"/>
              <a:pathLst>
                <a:path w="1050290" h="4328160">
                  <a:moveTo>
                    <a:pt x="0" y="28573"/>
                  </a:moveTo>
                  <a:lnTo>
                    <a:pt x="11515" y="85123"/>
                  </a:lnTo>
                  <a:lnTo>
                    <a:pt x="18720" y="120501"/>
                  </a:lnTo>
                  <a:lnTo>
                    <a:pt x="23059" y="142306"/>
                  </a:lnTo>
                  <a:lnTo>
                    <a:pt x="25977" y="158135"/>
                  </a:lnTo>
                  <a:lnTo>
                    <a:pt x="28917" y="175585"/>
                  </a:lnTo>
                  <a:lnTo>
                    <a:pt x="33323" y="202255"/>
                  </a:lnTo>
                  <a:lnTo>
                    <a:pt x="40639" y="245743"/>
                  </a:lnTo>
                  <a:lnTo>
                    <a:pt x="42292" y="293991"/>
                  </a:lnTo>
                  <a:lnTo>
                    <a:pt x="42850" y="342168"/>
                  </a:lnTo>
                  <a:lnTo>
                    <a:pt x="43338" y="390205"/>
                  </a:lnTo>
                  <a:lnTo>
                    <a:pt x="44779" y="438030"/>
                  </a:lnTo>
                  <a:lnTo>
                    <a:pt x="48195" y="485573"/>
                  </a:lnTo>
                  <a:lnTo>
                    <a:pt x="54609" y="532763"/>
                  </a:lnTo>
                  <a:lnTo>
                    <a:pt x="95250" y="560703"/>
                  </a:lnTo>
                  <a:lnTo>
                    <a:pt x="115450" y="568442"/>
                  </a:lnTo>
                  <a:lnTo>
                    <a:pt x="135890" y="574990"/>
                  </a:lnTo>
                  <a:lnTo>
                    <a:pt x="156329" y="581062"/>
                  </a:lnTo>
                  <a:lnTo>
                    <a:pt x="176529" y="587373"/>
                  </a:lnTo>
                  <a:lnTo>
                    <a:pt x="224790" y="603724"/>
                  </a:lnTo>
                  <a:lnTo>
                    <a:pt x="273050" y="615313"/>
                  </a:lnTo>
                  <a:lnTo>
                    <a:pt x="347979" y="622615"/>
                  </a:lnTo>
                  <a:lnTo>
                    <a:pt x="385564" y="625314"/>
                  </a:lnTo>
                  <a:lnTo>
                    <a:pt x="422909" y="628013"/>
                  </a:lnTo>
                  <a:lnTo>
                    <a:pt x="560070" y="641983"/>
                  </a:lnTo>
                  <a:lnTo>
                    <a:pt x="569813" y="645773"/>
                  </a:lnTo>
                  <a:lnTo>
                    <a:pt x="579913" y="649444"/>
                  </a:lnTo>
                  <a:lnTo>
                    <a:pt x="590252" y="652877"/>
                  </a:lnTo>
                  <a:lnTo>
                    <a:pt x="600709" y="655953"/>
                  </a:lnTo>
                  <a:lnTo>
                    <a:pt x="638443" y="666494"/>
                  </a:lnTo>
                  <a:lnTo>
                    <a:pt x="654694" y="670459"/>
                  </a:lnTo>
                  <a:lnTo>
                    <a:pt x="657526" y="670448"/>
                  </a:lnTo>
                  <a:lnTo>
                    <a:pt x="655005" y="669060"/>
                  </a:lnTo>
                  <a:lnTo>
                    <a:pt x="655194" y="668893"/>
                  </a:lnTo>
                  <a:lnTo>
                    <a:pt x="666157" y="672548"/>
                  </a:lnTo>
                  <a:lnTo>
                    <a:pt x="695959" y="682623"/>
                  </a:lnTo>
                  <a:lnTo>
                    <a:pt x="706239" y="689667"/>
                  </a:lnTo>
                  <a:lnTo>
                    <a:pt x="716279" y="697069"/>
                  </a:lnTo>
                  <a:lnTo>
                    <a:pt x="726320" y="704232"/>
                  </a:lnTo>
                  <a:lnTo>
                    <a:pt x="736600" y="710563"/>
                  </a:lnTo>
                  <a:lnTo>
                    <a:pt x="746700" y="714174"/>
                  </a:lnTo>
                  <a:lnTo>
                    <a:pt x="757396" y="716595"/>
                  </a:lnTo>
                  <a:lnTo>
                    <a:pt x="767853" y="719492"/>
                  </a:lnTo>
                  <a:lnTo>
                    <a:pt x="799623" y="742948"/>
                  </a:lnTo>
                  <a:lnTo>
                    <a:pt x="831790" y="786088"/>
                  </a:lnTo>
                  <a:lnTo>
                    <a:pt x="843121" y="808670"/>
                  </a:lnTo>
                  <a:lnTo>
                    <a:pt x="856118" y="829823"/>
                  </a:lnTo>
                  <a:lnTo>
                    <a:pt x="873759" y="846453"/>
                  </a:lnTo>
                  <a:lnTo>
                    <a:pt x="914400" y="874393"/>
                  </a:lnTo>
                  <a:lnTo>
                    <a:pt x="921424" y="884493"/>
                  </a:lnTo>
                  <a:lnTo>
                    <a:pt x="949543" y="935233"/>
                  </a:lnTo>
                  <a:lnTo>
                    <a:pt x="962679" y="976112"/>
                  </a:lnTo>
                  <a:lnTo>
                    <a:pt x="969009" y="996313"/>
                  </a:lnTo>
                  <a:lnTo>
                    <a:pt x="1009650" y="1119503"/>
                  </a:lnTo>
                  <a:lnTo>
                    <a:pt x="1037589" y="1202053"/>
                  </a:lnTo>
                  <a:lnTo>
                    <a:pt x="1050289" y="1242693"/>
                  </a:lnTo>
                  <a:lnTo>
                    <a:pt x="1048237" y="1296937"/>
                  </a:lnTo>
                  <a:lnTo>
                    <a:pt x="1046368" y="1351425"/>
                  </a:lnTo>
                  <a:lnTo>
                    <a:pt x="1044254" y="1406096"/>
                  </a:lnTo>
                  <a:lnTo>
                    <a:pt x="1041471" y="1460889"/>
                  </a:lnTo>
                  <a:lnTo>
                    <a:pt x="1037589" y="1515743"/>
                  </a:lnTo>
                  <a:lnTo>
                    <a:pt x="1027231" y="1546103"/>
                  </a:lnTo>
                  <a:lnTo>
                    <a:pt x="1023620" y="1556383"/>
                  </a:lnTo>
                  <a:lnTo>
                    <a:pt x="1012725" y="1597459"/>
                  </a:lnTo>
                  <a:lnTo>
                    <a:pt x="1002268" y="1645084"/>
                  </a:lnTo>
                  <a:lnTo>
                    <a:pt x="988933" y="1712791"/>
                  </a:lnTo>
                  <a:lnTo>
                    <a:pt x="979368" y="1767818"/>
                  </a:lnTo>
                  <a:lnTo>
                    <a:pt x="975995" y="1788634"/>
                  </a:lnTo>
                  <a:lnTo>
                    <a:pt x="972621" y="1809212"/>
                  </a:lnTo>
                  <a:lnTo>
                    <a:pt x="969009" y="1829433"/>
                  </a:lnTo>
                  <a:lnTo>
                    <a:pt x="965755" y="1843323"/>
                  </a:lnTo>
                  <a:lnTo>
                    <a:pt x="962024" y="1856738"/>
                  </a:lnTo>
                  <a:lnTo>
                    <a:pt x="958294" y="1870152"/>
                  </a:lnTo>
                  <a:lnTo>
                    <a:pt x="955039" y="1884043"/>
                  </a:lnTo>
                  <a:lnTo>
                    <a:pt x="947300" y="1937740"/>
                  </a:lnTo>
                  <a:lnTo>
                    <a:pt x="942657" y="1981198"/>
                  </a:lnTo>
                  <a:lnTo>
                    <a:pt x="937537" y="2023703"/>
                  </a:lnTo>
                  <a:lnTo>
                    <a:pt x="928370" y="2074543"/>
                  </a:lnTo>
                  <a:lnTo>
                    <a:pt x="925115" y="2085020"/>
                  </a:lnTo>
                  <a:lnTo>
                    <a:pt x="921384" y="2095498"/>
                  </a:lnTo>
                  <a:lnTo>
                    <a:pt x="917654" y="2105975"/>
                  </a:lnTo>
                  <a:lnTo>
                    <a:pt x="914400" y="2116453"/>
                  </a:lnTo>
                  <a:lnTo>
                    <a:pt x="910788" y="2129807"/>
                  </a:lnTo>
                  <a:lnTo>
                    <a:pt x="907415" y="2143281"/>
                  </a:lnTo>
                  <a:lnTo>
                    <a:pt x="904041" y="2156993"/>
                  </a:lnTo>
                  <a:lnTo>
                    <a:pt x="900429" y="2171063"/>
                  </a:lnTo>
                  <a:lnTo>
                    <a:pt x="894873" y="2232023"/>
                  </a:lnTo>
                  <a:lnTo>
                    <a:pt x="886459" y="2292983"/>
                  </a:lnTo>
                  <a:lnTo>
                    <a:pt x="876994" y="2324594"/>
                  </a:lnTo>
                  <a:lnTo>
                    <a:pt x="873759" y="2334893"/>
                  </a:lnTo>
                  <a:lnTo>
                    <a:pt x="869434" y="2348247"/>
                  </a:lnTo>
                  <a:lnTo>
                    <a:pt x="865822" y="2361721"/>
                  </a:lnTo>
                  <a:lnTo>
                    <a:pt x="862687" y="2375433"/>
                  </a:lnTo>
                  <a:lnTo>
                    <a:pt x="859789" y="2389503"/>
                  </a:lnTo>
                  <a:lnTo>
                    <a:pt x="851453" y="2427404"/>
                  </a:lnTo>
                  <a:lnTo>
                    <a:pt x="847387" y="2447208"/>
                  </a:lnTo>
                  <a:lnTo>
                    <a:pt x="846149" y="2455225"/>
                  </a:lnTo>
                  <a:lnTo>
                    <a:pt x="846296" y="2457765"/>
                  </a:lnTo>
                  <a:lnTo>
                    <a:pt x="846383" y="2461138"/>
                  </a:lnTo>
                  <a:lnTo>
                    <a:pt x="831850" y="2539363"/>
                  </a:lnTo>
                  <a:lnTo>
                    <a:pt x="820419" y="2588416"/>
                  </a:lnTo>
                  <a:lnTo>
                    <a:pt x="805179" y="2634613"/>
                  </a:lnTo>
                  <a:lnTo>
                    <a:pt x="801747" y="2675570"/>
                  </a:lnTo>
                  <a:lnTo>
                    <a:pt x="798671" y="2716528"/>
                  </a:lnTo>
                  <a:lnTo>
                    <a:pt x="795357" y="2757485"/>
                  </a:lnTo>
                  <a:lnTo>
                    <a:pt x="791209" y="2798443"/>
                  </a:lnTo>
                  <a:lnTo>
                    <a:pt x="781208" y="2849878"/>
                  </a:lnTo>
                  <a:lnTo>
                    <a:pt x="777239" y="2867023"/>
                  </a:lnTo>
                  <a:lnTo>
                    <a:pt x="770751" y="2904368"/>
                  </a:lnTo>
                  <a:lnTo>
                    <a:pt x="764381" y="2941953"/>
                  </a:lnTo>
                  <a:lnTo>
                    <a:pt x="757773" y="2979537"/>
                  </a:lnTo>
                  <a:lnTo>
                    <a:pt x="747315" y="3030237"/>
                  </a:lnTo>
                  <a:lnTo>
                    <a:pt x="743584" y="3043711"/>
                  </a:lnTo>
                  <a:lnTo>
                    <a:pt x="739854" y="3057423"/>
                  </a:lnTo>
                  <a:lnTo>
                    <a:pt x="736600" y="3071493"/>
                  </a:lnTo>
                  <a:lnTo>
                    <a:pt x="733365" y="3091693"/>
                  </a:lnTo>
                  <a:lnTo>
                    <a:pt x="730726" y="3112133"/>
                  </a:lnTo>
                  <a:lnTo>
                    <a:pt x="727848" y="3132572"/>
                  </a:lnTo>
                  <a:lnTo>
                    <a:pt x="723900" y="3152773"/>
                  </a:lnTo>
                  <a:lnTo>
                    <a:pt x="717569" y="3174065"/>
                  </a:lnTo>
                  <a:lnTo>
                    <a:pt x="710406" y="3194524"/>
                  </a:lnTo>
                  <a:lnTo>
                    <a:pt x="703004" y="3214745"/>
                  </a:lnTo>
                  <a:lnTo>
                    <a:pt x="695959" y="3235323"/>
                  </a:lnTo>
                  <a:lnTo>
                    <a:pt x="691991" y="3245602"/>
                  </a:lnTo>
                  <a:lnTo>
                    <a:pt x="688022" y="3255643"/>
                  </a:lnTo>
                  <a:lnTo>
                    <a:pt x="684529" y="3265683"/>
                  </a:lnTo>
                  <a:lnTo>
                    <a:pt x="681989" y="3275963"/>
                  </a:lnTo>
                  <a:lnTo>
                    <a:pt x="679092" y="3293108"/>
                  </a:lnTo>
                  <a:lnTo>
                    <a:pt x="675957" y="3310253"/>
                  </a:lnTo>
                  <a:lnTo>
                    <a:pt x="672345" y="3327398"/>
                  </a:lnTo>
                  <a:lnTo>
                    <a:pt x="668020" y="3344543"/>
                  </a:lnTo>
                  <a:lnTo>
                    <a:pt x="659209" y="3376035"/>
                  </a:lnTo>
                  <a:lnTo>
                    <a:pt x="653732" y="3387881"/>
                  </a:lnTo>
                  <a:lnTo>
                    <a:pt x="648731" y="3401871"/>
                  </a:lnTo>
                  <a:lnTo>
                    <a:pt x="641350" y="3439793"/>
                  </a:lnTo>
                  <a:lnTo>
                    <a:pt x="633404" y="3492281"/>
                  </a:lnTo>
                  <a:lnTo>
                    <a:pt x="629286" y="3536231"/>
                  </a:lnTo>
                  <a:lnTo>
                    <a:pt x="629205" y="3542666"/>
                  </a:lnTo>
                  <a:lnTo>
                    <a:pt x="627835" y="3548724"/>
                  </a:lnTo>
                  <a:lnTo>
                    <a:pt x="623221" y="3561890"/>
                  </a:lnTo>
                  <a:lnTo>
                    <a:pt x="613409" y="3589653"/>
                  </a:lnTo>
                  <a:lnTo>
                    <a:pt x="610889" y="3620867"/>
                  </a:lnTo>
                  <a:lnTo>
                    <a:pt x="605373" y="3682343"/>
                  </a:lnTo>
                  <a:lnTo>
                    <a:pt x="594915" y="3733599"/>
                  </a:lnTo>
                  <a:lnTo>
                    <a:pt x="579993" y="3774636"/>
                  </a:lnTo>
                  <a:lnTo>
                    <a:pt x="572770" y="3795393"/>
                  </a:lnTo>
                  <a:lnTo>
                    <a:pt x="558482" y="3839208"/>
                  </a:lnTo>
                  <a:lnTo>
                    <a:pt x="546100" y="3890643"/>
                  </a:lnTo>
                  <a:lnTo>
                    <a:pt x="539591" y="3944776"/>
                  </a:lnTo>
                  <a:lnTo>
                    <a:pt x="536277" y="3972260"/>
                  </a:lnTo>
                  <a:lnTo>
                    <a:pt x="532129" y="3999863"/>
                  </a:lnTo>
                  <a:lnTo>
                    <a:pt x="529232" y="4010142"/>
                  </a:lnTo>
                  <a:lnTo>
                    <a:pt x="525145" y="4020183"/>
                  </a:lnTo>
                  <a:lnTo>
                    <a:pt x="521057" y="4030223"/>
                  </a:lnTo>
                  <a:lnTo>
                    <a:pt x="518159" y="4040503"/>
                  </a:lnTo>
                  <a:lnTo>
                    <a:pt x="514191" y="4067391"/>
                  </a:lnTo>
                  <a:lnTo>
                    <a:pt x="511175" y="4094636"/>
                  </a:lnTo>
                  <a:lnTo>
                    <a:pt x="508158" y="4122120"/>
                  </a:lnTo>
                  <a:lnTo>
                    <a:pt x="504189" y="4149723"/>
                  </a:lnTo>
                  <a:lnTo>
                    <a:pt x="497516" y="4195484"/>
                  </a:lnTo>
                  <a:lnTo>
                    <a:pt x="493559" y="4218208"/>
                  </a:lnTo>
                  <a:lnTo>
                    <a:pt x="491648" y="4228939"/>
                  </a:lnTo>
                  <a:lnTo>
                    <a:pt x="491113" y="4238717"/>
                  </a:lnTo>
                  <a:lnTo>
                    <a:pt x="491284" y="4258584"/>
                  </a:lnTo>
                  <a:lnTo>
                    <a:pt x="491489" y="4299583"/>
                  </a:lnTo>
                </a:path>
                <a:path w="1050290" h="4328160">
                  <a:moveTo>
                    <a:pt x="0" y="0"/>
                  </a:moveTo>
                  <a:lnTo>
                    <a:pt x="0" y="57146"/>
                  </a:lnTo>
                </a:path>
                <a:path w="1050290" h="4328160">
                  <a:moveTo>
                    <a:pt x="1050289" y="4271009"/>
                  </a:moveTo>
                  <a:lnTo>
                    <a:pt x="1050289" y="4328156"/>
                  </a:lnTo>
                </a:path>
              </a:pathLst>
            </a:custGeom>
            <a:ln w="57146">
              <a:solidFill>
                <a:srgbClr val="00A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Bao phủ </a:t>
            </a:r>
            <a:r>
              <a:rPr spc="-65" dirty="0"/>
              <a:t>cấp</a:t>
            </a:r>
            <a:r>
              <a:rPr spc="-55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/>
          <p:nvPr/>
        </p:nvSpPr>
        <p:spPr>
          <a:xfrm>
            <a:off x="352413" y="1524000"/>
            <a:ext cx="8027709" cy="2656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2270" y="4512309"/>
            <a:ext cx="780224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2 test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case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xác 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slide trước,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chỉ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 3/4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75%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phủ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nhánh.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Nếu thêm test case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3. foo(1,2,1,2), thì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mới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đạt 100% phủ các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nhánh.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Bao phủ </a:t>
            </a:r>
            <a:r>
              <a:rPr spc="-65" dirty="0"/>
              <a:t>cấp</a:t>
            </a:r>
            <a:r>
              <a:rPr spc="-550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510476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Điểm quyết định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3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đã đi theo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đủ  2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nhánh.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7840" y="2545079"/>
            <a:ext cx="5183505" cy="385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4572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Bao phủ cấp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số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6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đi 1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nhánh,</a:t>
            </a:r>
            <a:endParaRPr sz="2400">
              <a:latin typeface="Arial"/>
              <a:cs typeface="Arial"/>
            </a:endParaRPr>
          </a:p>
          <a:p>
            <a:pPr marL="233679" marR="4445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Đi theo nhánh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còn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lại 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điểm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6 sẽ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bao phủ cấp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2400">
              <a:latin typeface="Arial"/>
              <a:cs typeface="Arial"/>
            </a:endParaRPr>
          </a:p>
          <a:p>
            <a:pPr marL="233679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336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phủ cấp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2=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phủ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nhánh</a:t>
            </a:r>
            <a:endParaRPr sz="2400">
              <a:latin typeface="Arial"/>
              <a:cs typeface="Arial"/>
            </a:endParaRPr>
          </a:p>
          <a:p>
            <a:pPr marL="233679" marR="431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Tất cả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đều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 ở cả 2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nhánh 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True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  False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12659" y="1066800"/>
            <a:ext cx="473709" cy="457200"/>
          </a:xfrm>
          <a:custGeom>
            <a:avLst/>
            <a:gdLst/>
            <a:ahLst/>
            <a:cxnLst/>
            <a:rect l="l" t="t" r="r" b="b"/>
            <a:pathLst>
              <a:path w="473709" h="457200">
                <a:moveTo>
                  <a:pt x="0" y="228600"/>
                </a:moveTo>
                <a:lnTo>
                  <a:pt x="1270" y="215900"/>
                </a:lnTo>
                <a:lnTo>
                  <a:pt x="1270" y="204470"/>
                </a:lnTo>
                <a:lnTo>
                  <a:pt x="3810" y="193039"/>
                </a:lnTo>
                <a:lnTo>
                  <a:pt x="5080" y="180339"/>
                </a:lnTo>
                <a:lnTo>
                  <a:pt x="8890" y="168910"/>
                </a:lnTo>
                <a:lnTo>
                  <a:pt x="11430" y="157479"/>
                </a:lnTo>
                <a:lnTo>
                  <a:pt x="16510" y="146050"/>
                </a:lnTo>
                <a:lnTo>
                  <a:pt x="20320" y="134620"/>
                </a:lnTo>
                <a:lnTo>
                  <a:pt x="26670" y="124460"/>
                </a:lnTo>
                <a:lnTo>
                  <a:pt x="31750" y="114300"/>
                </a:lnTo>
                <a:lnTo>
                  <a:pt x="38100" y="104139"/>
                </a:lnTo>
                <a:lnTo>
                  <a:pt x="45720" y="93979"/>
                </a:lnTo>
                <a:lnTo>
                  <a:pt x="53340" y="85089"/>
                </a:lnTo>
                <a:lnTo>
                  <a:pt x="60960" y="74929"/>
                </a:lnTo>
                <a:lnTo>
                  <a:pt x="69850" y="66039"/>
                </a:lnTo>
                <a:lnTo>
                  <a:pt x="78740" y="58420"/>
                </a:lnTo>
                <a:lnTo>
                  <a:pt x="87630" y="50800"/>
                </a:lnTo>
                <a:lnTo>
                  <a:pt x="129540" y="24129"/>
                </a:lnTo>
                <a:lnTo>
                  <a:pt x="152400" y="15239"/>
                </a:lnTo>
                <a:lnTo>
                  <a:pt x="163830" y="10160"/>
                </a:lnTo>
                <a:lnTo>
                  <a:pt x="175260" y="7620"/>
                </a:lnTo>
                <a:lnTo>
                  <a:pt x="187960" y="5079"/>
                </a:lnTo>
                <a:lnTo>
                  <a:pt x="199390" y="2539"/>
                </a:lnTo>
                <a:lnTo>
                  <a:pt x="212090" y="1270"/>
                </a:lnTo>
                <a:lnTo>
                  <a:pt x="224790" y="0"/>
                </a:lnTo>
                <a:lnTo>
                  <a:pt x="237490" y="0"/>
                </a:lnTo>
                <a:lnTo>
                  <a:pt x="248920" y="0"/>
                </a:lnTo>
                <a:lnTo>
                  <a:pt x="261620" y="0"/>
                </a:lnTo>
                <a:lnTo>
                  <a:pt x="274320" y="2539"/>
                </a:lnTo>
                <a:lnTo>
                  <a:pt x="285750" y="5079"/>
                </a:lnTo>
                <a:lnTo>
                  <a:pt x="298450" y="7620"/>
                </a:lnTo>
                <a:lnTo>
                  <a:pt x="309880" y="10160"/>
                </a:lnTo>
                <a:lnTo>
                  <a:pt x="321310" y="15239"/>
                </a:lnTo>
                <a:lnTo>
                  <a:pt x="332740" y="19050"/>
                </a:lnTo>
                <a:lnTo>
                  <a:pt x="344170" y="24129"/>
                </a:lnTo>
                <a:lnTo>
                  <a:pt x="386080" y="50800"/>
                </a:lnTo>
                <a:lnTo>
                  <a:pt x="394970" y="58420"/>
                </a:lnTo>
                <a:lnTo>
                  <a:pt x="403860" y="66039"/>
                </a:lnTo>
                <a:lnTo>
                  <a:pt x="435610" y="104139"/>
                </a:lnTo>
                <a:lnTo>
                  <a:pt x="447040" y="124460"/>
                </a:lnTo>
                <a:lnTo>
                  <a:pt x="453390" y="134620"/>
                </a:lnTo>
                <a:lnTo>
                  <a:pt x="457200" y="146050"/>
                </a:lnTo>
                <a:lnTo>
                  <a:pt x="462280" y="157479"/>
                </a:lnTo>
                <a:lnTo>
                  <a:pt x="464820" y="168910"/>
                </a:lnTo>
                <a:lnTo>
                  <a:pt x="468630" y="180339"/>
                </a:lnTo>
                <a:lnTo>
                  <a:pt x="471170" y="191770"/>
                </a:lnTo>
                <a:lnTo>
                  <a:pt x="472440" y="204470"/>
                </a:lnTo>
                <a:lnTo>
                  <a:pt x="472440" y="215900"/>
                </a:lnTo>
                <a:lnTo>
                  <a:pt x="473710" y="227329"/>
                </a:lnTo>
                <a:lnTo>
                  <a:pt x="472440" y="240029"/>
                </a:lnTo>
                <a:lnTo>
                  <a:pt x="472440" y="251460"/>
                </a:lnTo>
                <a:lnTo>
                  <a:pt x="462280" y="298450"/>
                </a:lnTo>
                <a:lnTo>
                  <a:pt x="457200" y="309879"/>
                </a:lnTo>
                <a:lnTo>
                  <a:pt x="453390" y="320039"/>
                </a:lnTo>
                <a:lnTo>
                  <a:pt x="447040" y="331470"/>
                </a:lnTo>
                <a:lnTo>
                  <a:pt x="441960" y="341629"/>
                </a:lnTo>
                <a:lnTo>
                  <a:pt x="435610" y="351789"/>
                </a:lnTo>
                <a:lnTo>
                  <a:pt x="427990" y="361950"/>
                </a:lnTo>
                <a:lnTo>
                  <a:pt x="420370" y="372110"/>
                </a:lnTo>
                <a:lnTo>
                  <a:pt x="412750" y="381000"/>
                </a:lnTo>
                <a:lnTo>
                  <a:pt x="403860" y="389889"/>
                </a:lnTo>
                <a:lnTo>
                  <a:pt x="394970" y="397510"/>
                </a:lnTo>
                <a:lnTo>
                  <a:pt x="386080" y="405129"/>
                </a:lnTo>
                <a:lnTo>
                  <a:pt x="344170" y="431800"/>
                </a:lnTo>
                <a:lnTo>
                  <a:pt x="321310" y="440689"/>
                </a:lnTo>
                <a:lnTo>
                  <a:pt x="309880" y="445770"/>
                </a:lnTo>
                <a:lnTo>
                  <a:pt x="297180" y="448310"/>
                </a:lnTo>
                <a:lnTo>
                  <a:pt x="285750" y="450850"/>
                </a:lnTo>
                <a:lnTo>
                  <a:pt x="273050" y="453389"/>
                </a:lnTo>
                <a:lnTo>
                  <a:pt x="261620" y="454660"/>
                </a:lnTo>
                <a:lnTo>
                  <a:pt x="248920" y="455929"/>
                </a:lnTo>
                <a:lnTo>
                  <a:pt x="236220" y="455929"/>
                </a:lnTo>
                <a:lnTo>
                  <a:pt x="224790" y="455929"/>
                </a:lnTo>
                <a:lnTo>
                  <a:pt x="212090" y="454660"/>
                </a:lnTo>
                <a:lnTo>
                  <a:pt x="199390" y="453389"/>
                </a:lnTo>
                <a:lnTo>
                  <a:pt x="186690" y="450850"/>
                </a:lnTo>
                <a:lnTo>
                  <a:pt x="175260" y="448310"/>
                </a:lnTo>
                <a:lnTo>
                  <a:pt x="163830" y="445770"/>
                </a:lnTo>
                <a:lnTo>
                  <a:pt x="151130" y="440689"/>
                </a:lnTo>
                <a:lnTo>
                  <a:pt x="139700" y="436879"/>
                </a:lnTo>
                <a:lnTo>
                  <a:pt x="128270" y="431800"/>
                </a:lnTo>
                <a:lnTo>
                  <a:pt x="118110" y="425450"/>
                </a:lnTo>
                <a:lnTo>
                  <a:pt x="107950" y="419100"/>
                </a:lnTo>
                <a:lnTo>
                  <a:pt x="97790" y="412750"/>
                </a:lnTo>
                <a:lnTo>
                  <a:pt x="87630" y="405129"/>
                </a:lnTo>
                <a:lnTo>
                  <a:pt x="78740" y="397510"/>
                </a:lnTo>
                <a:lnTo>
                  <a:pt x="68580" y="389889"/>
                </a:lnTo>
                <a:lnTo>
                  <a:pt x="60960" y="381000"/>
                </a:lnTo>
                <a:lnTo>
                  <a:pt x="52070" y="372110"/>
                </a:lnTo>
                <a:lnTo>
                  <a:pt x="44450" y="361950"/>
                </a:lnTo>
                <a:lnTo>
                  <a:pt x="38100" y="351789"/>
                </a:lnTo>
                <a:lnTo>
                  <a:pt x="31750" y="341629"/>
                </a:lnTo>
                <a:lnTo>
                  <a:pt x="25400" y="331470"/>
                </a:lnTo>
                <a:lnTo>
                  <a:pt x="20320" y="320039"/>
                </a:lnTo>
                <a:lnTo>
                  <a:pt x="15240" y="309879"/>
                </a:lnTo>
                <a:lnTo>
                  <a:pt x="11430" y="298450"/>
                </a:lnTo>
                <a:lnTo>
                  <a:pt x="1270" y="251460"/>
                </a:lnTo>
                <a:lnTo>
                  <a:pt x="0" y="240029"/>
                </a:lnTo>
                <a:lnTo>
                  <a:pt x="0" y="227329"/>
                </a:lnTo>
                <a:lnTo>
                  <a:pt x="0" y="228600"/>
                </a:lnTo>
                <a:close/>
              </a:path>
              <a:path w="473709" h="457200">
                <a:moveTo>
                  <a:pt x="0" y="0"/>
                </a:moveTo>
                <a:lnTo>
                  <a:pt x="0" y="0"/>
                </a:lnTo>
              </a:path>
              <a:path w="473709" h="457200">
                <a:moveTo>
                  <a:pt x="473710" y="457200"/>
                </a:moveTo>
                <a:lnTo>
                  <a:pt x="473710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73950" y="11455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12659" y="1943100"/>
            <a:ext cx="473709" cy="457200"/>
          </a:xfrm>
          <a:custGeom>
            <a:avLst/>
            <a:gdLst/>
            <a:ahLst/>
            <a:cxnLst/>
            <a:rect l="l" t="t" r="r" b="b"/>
            <a:pathLst>
              <a:path w="473709" h="457200">
                <a:moveTo>
                  <a:pt x="0" y="228600"/>
                </a:moveTo>
                <a:lnTo>
                  <a:pt x="1270" y="217170"/>
                </a:lnTo>
                <a:lnTo>
                  <a:pt x="1270" y="205739"/>
                </a:lnTo>
                <a:lnTo>
                  <a:pt x="3810" y="193039"/>
                </a:lnTo>
                <a:lnTo>
                  <a:pt x="5080" y="181610"/>
                </a:lnTo>
                <a:lnTo>
                  <a:pt x="8890" y="170179"/>
                </a:lnTo>
                <a:lnTo>
                  <a:pt x="11430" y="158750"/>
                </a:lnTo>
                <a:lnTo>
                  <a:pt x="16510" y="147320"/>
                </a:lnTo>
                <a:lnTo>
                  <a:pt x="20320" y="135889"/>
                </a:lnTo>
                <a:lnTo>
                  <a:pt x="26670" y="125729"/>
                </a:lnTo>
                <a:lnTo>
                  <a:pt x="31750" y="115570"/>
                </a:lnTo>
                <a:lnTo>
                  <a:pt x="38100" y="104139"/>
                </a:lnTo>
                <a:lnTo>
                  <a:pt x="45720" y="95250"/>
                </a:lnTo>
                <a:lnTo>
                  <a:pt x="53340" y="85089"/>
                </a:lnTo>
                <a:lnTo>
                  <a:pt x="60960" y="76200"/>
                </a:lnTo>
                <a:lnTo>
                  <a:pt x="97790" y="44450"/>
                </a:lnTo>
                <a:lnTo>
                  <a:pt x="140970" y="20320"/>
                </a:lnTo>
                <a:lnTo>
                  <a:pt x="152400" y="15239"/>
                </a:lnTo>
                <a:lnTo>
                  <a:pt x="163830" y="11429"/>
                </a:lnTo>
                <a:lnTo>
                  <a:pt x="175260" y="8889"/>
                </a:lnTo>
                <a:lnTo>
                  <a:pt x="187960" y="5079"/>
                </a:lnTo>
                <a:lnTo>
                  <a:pt x="199390" y="3810"/>
                </a:lnTo>
                <a:lnTo>
                  <a:pt x="212090" y="2539"/>
                </a:lnTo>
                <a:lnTo>
                  <a:pt x="224790" y="1270"/>
                </a:lnTo>
                <a:lnTo>
                  <a:pt x="237490" y="0"/>
                </a:lnTo>
                <a:lnTo>
                  <a:pt x="248920" y="1270"/>
                </a:lnTo>
                <a:lnTo>
                  <a:pt x="261620" y="1270"/>
                </a:lnTo>
                <a:lnTo>
                  <a:pt x="274320" y="3810"/>
                </a:lnTo>
                <a:lnTo>
                  <a:pt x="285750" y="5079"/>
                </a:lnTo>
                <a:lnTo>
                  <a:pt x="298450" y="8889"/>
                </a:lnTo>
                <a:lnTo>
                  <a:pt x="309880" y="11429"/>
                </a:lnTo>
                <a:lnTo>
                  <a:pt x="321310" y="15239"/>
                </a:lnTo>
                <a:lnTo>
                  <a:pt x="332740" y="20320"/>
                </a:lnTo>
                <a:lnTo>
                  <a:pt x="344170" y="25400"/>
                </a:lnTo>
                <a:lnTo>
                  <a:pt x="355600" y="31750"/>
                </a:lnTo>
                <a:lnTo>
                  <a:pt x="365760" y="36829"/>
                </a:lnTo>
                <a:lnTo>
                  <a:pt x="375920" y="44450"/>
                </a:lnTo>
                <a:lnTo>
                  <a:pt x="386080" y="50800"/>
                </a:lnTo>
                <a:lnTo>
                  <a:pt x="394970" y="59689"/>
                </a:lnTo>
                <a:lnTo>
                  <a:pt x="403860" y="67310"/>
                </a:lnTo>
                <a:lnTo>
                  <a:pt x="412750" y="76200"/>
                </a:lnTo>
                <a:lnTo>
                  <a:pt x="420370" y="85089"/>
                </a:lnTo>
                <a:lnTo>
                  <a:pt x="427990" y="93979"/>
                </a:lnTo>
                <a:lnTo>
                  <a:pt x="435610" y="104139"/>
                </a:lnTo>
                <a:lnTo>
                  <a:pt x="441960" y="114300"/>
                </a:lnTo>
                <a:lnTo>
                  <a:pt x="447040" y="125729"/>
                </a:lnTo>
                <a:lnTo>
                  <a:pt x="453390" y="135889"/>
                </a:lnTo>
                <a:lnTo>
                  <a:pt x="457200" y="147320"/>
                </a:lnTo>
                <a:lnTo>
                  <a:pt x="462280" y="158750"/>
                </a:lnTo>
                <a:lnTo>
                  <a:pt x="464820" y="170179"/>
                </a:lnTo>
                <a:lnTo>
                  <a:pt x="468630" y="181610"/>
                </a:lnTo>
                <a:lnTo>
                  <a:pt x="471170" y="193039"/>
                </a:lnTo>
                <a:lnTo>
                  <a:pt x="472440" y="204470"/>
                </a:lnTo>
                <a:lnTo>
                  <a:pt x="472440" y="217170"/>
                </a:lnTo>
                <a:lnTo>
                  <a:pt x="473710" y="228600"/>
                </a:lnTo>
                <a:lnTo>
                  <a:pt x="472440" y="240029"/>
                </a:lnTo>
                <a:lnTo>
                  <a:pt x="472440" y="252729"/>
                </a:lnTo>
                <a:lnTo>
                  <a:pt x="462280" y="299720"/>
                </a:lnTo>
                <a:lnTo>
                  <a:pt x="457200" y="311150"/>
                </a:lnTo>
                <a:lnTo>
                  <a:pt x="453390" y="321310"/>
                </a:lnTo>
                <a:lnTo>
                  <a:pt x="447040" y="332739"/>
                </a:lnTo>
                <a:lnTo>
                  <a:pt x="441960" y="342900"/>
                </a:lnTo>
                <a:lnTo>
                  <a:pt x="435610" y="353060"/>
                </a:lnTo>
                <a:lnTo>
                  <a:pt x="427990" y="363220"/>
                </a:lnTo>
                <a:lnTo>
                  <a:pt x="420370" y="373379"/>
                </a:lnTo>
                <a:lnTo>
                  <a:pt x="412750" y="382270"/>
                </a:lnTo>
                <a:lnTo>
                  <a:pt x="403860" y="389889"/>
                </a:lnTo>
                <a:lnTo>
                  <a:pt x="394970" y="398779"/>
                </a:lnTo>
                <a:lnTo>
                  <a:pt x="355600" y="426720"/>
                </a:lnTo>
                <a:lnTo>
                  <a:pt x="321310" y="441960"/>
                </a:lnTo>
                <a:lnTo>
                  <a:pt x="309880" y="445770"/>
                </a:lnTo>
                <a:lnTo>
                  <a:pt x="261620" y="455929"/>
                </a:lnTo>
                <a:lnTo>
                  <a:pt x="248920" y="457200"/>
                </a:lnTo>
                <a:lnTo>
                  <a:pt x="236220" y="457200"/>
                </a:lnTo>
                <a:lnTo>
                  <a:pt x="224790" y="457200"/>
                </a:lnTo>
                <a:lnTo>
                  <a:pt x="212090" y="455929"/>
                </a:lnTo>
                <a:lnTo>
                  <a:pt x="199390" y="454660"/>
                </a:lnTo>
                <a:lnTo>
                  <a:pt x="186690" y="452120"/>
                </a:lnTo>
                <a:lnTo>
                  <a:pt x="175260" y="449579"/>
                </a:lnTo>
                <a:lnTo>
                  <a:pt x="163830" y="445770"/>
                </a:lnTo>
                <a:lnTo>
                  <a:pt x="151130" y="441960"/>
                </a:lnTo>
                <a:lnTo>
                  <a:pt x="139700" y="438150"/>
                </a:lnTo>
                <a:lnTo>
                  <a:pt x="128270" y="433070"/>
                </a:lnTo>
                <a:lnTo>
                  <a:pt x="118110" y="426720"/>
                </a:lnTo>
                <a:lnTo>
                  <a:pt x="107950" y="420370"/>
                </a:lnTo>
                <a:lnTo>
                  <a:pt x="68580" y="389889"/>
                </a:lnTo>
                <a:lnTo>
                  <a:pt x="38100" y="353060"/>
                </a:lnTo>
                <a:lnTo>
                  <a:pt x="31750" y="342900"/>
                </a:lnTo>
                <a:lnTo>
                  <a:pt x="25400" y="332739"/>
                </a:lnTo>
                <a:lnTo>
                  <a:pt x="20320" y="321310"/>
                </a:lnTo>
                <a:lnTo>
                  <a:pt x="15240" y="311150"/>
                </a:lnTo>
                <a:lnTo>
                  <a:pt x="11430" y="299720"/>
                </a:lnTo>
                <a:lnTo>
                  <a:pt x="7620" y="288289"/>
                </a:lnTo>
                <a:lnTo>
                  <a:pt x="5080" y="276860"/>
                </a:lnTo>
                <a:lnTo>
                  <a:pt x="2540" y="264160"/>
                </a:lnTo>
                <a:lnTo>
                  <a:pt x="1270" y="252729"/>
                </a:lnTo>
                <a:lnTo>
                  <a:pt x="0" y="240029"/>
                </a:lnTo>
                <a:lnTo>
                  <a:pt x="0" y="228600"/>
                </a:lnTo>
                <a:close/>
              </a:path>
              <a:path w="473709" h="457200">
                <a:moveTo>
                  <a:pt x="0" y="0"/>
                </a:moveTo>
                <a:lnTo>
                  <a:pt x="0" y="0"/>
                </a:lnTo>
              </a:path>
              <a:path w="473709" h="457200">
                <a:moveTo>
                  <a:pt x="473710" y="457200"/>
                </a:moveTo>
                <a:lnTo>
                  <a:pt x="473710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73950" y="20218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76590" y="2378710"/>
            <a:ext cx="473709" cy="457200"/>
          </a:xfrm>
          <a:custGeom>
            <a:avLst/>
            <a:gdLst/>
            <a:ahLst/>
            <a:cxnLst/>
            <a:rect l="l" t="t" r="r" b="b"/>
            <a:pathLst>
              <a:path w="473709" h="457200">
                <a:moveTo>
                  <a:pt x="0" y="228600"/>
                </a:moveTo>
                <a:lnTo>
                  <a:pt x="0" y="217169"/>
                </a:lnTo>
                <a:lnTo>
                  <a:pt x="1269" y="205739"/>
                </a:lnTo>
                <a:lnTo>
                  <a:pt x="2539" y="193039"/>
                </a:lnTo>
                <a:lnTo>
                  <a:pt x="5079" y="181610"/>
                </a:lnTo>
                <a:lnTo>
                  <a:pt x="7619" y="170179"/>
                </a:lnTo>
                <a:lnTo>
                  <a:pt x="11429" y="158750"/>
                </a:lnTo>
                <a:lnTo>
                  <a:pt x="16509" y="147319"/>
                </a:lnTo>
                <a:lnTo>
                  <a:pt x="20319" y="135889"/>
                </a:lnTo>
                <a:lnTo>
                  <a:pt x="26669" y="125729"/>
                </a:lnTo>
                <a:lnTo>
                  <a:pt x="31750" y="115569"/>
                </a:lnTo>
                <a:lnTo>
                  <a:pt x="38100" y="104139"/>
                </a:lnTo>
                <a:lnTo>
                  <a:pt x="45719" y="95250"/>
                </a:lnTo>
                <a:lnTo>
                  <a:pt x="53339" y="85089"/>
                </a:lnTo>
                <a:lnTo>
                  <a:pt x="60959" y="76200"/>
                </a:lnTo>
                <a:lnTo>
                  <a:pt x="97789" y="44450"/>
                </a:lnTo>
                <a:lnTo>
                  <a:pt x="107950" y="38100"/>
                </a:lnTo>
                <a:lnTo>
                  <a:pt x="118109" y="31750"/>
                </a:lnTo>
                <a:lnTo>
                  <a:pt x="129539" y="25400"/>
                </a:lnTo>
                <a:lnTo>
                  <a:pt x="140969" y="20319"/>
                </a:lnTo>
                <a:lnTo>
                  <a:pt x="151129" y="15239"/>
                </a:lnTo>
                <a:lnTo>
                  <a:pt x="163829" y="11429"/>
                </a:lnTo>
                <a:lnTo>
                  <a:pt x="175259" y="8889"/>
                </a:lnTo>
                <a:lnTo>
                  <a:pt x="187959" y="5079"/>
                </a:lnTo>
                <a:lnTo>
                  <a:pt x="199389" y="3810"/>
                </a:lnTo>
                <a:lnTo>
                  <a:pt x="212089" y="2539"/>
                </a:lnTo>
                <a:lnTo>
                  <a:pt x="224789" y="1269"/>
                </a:lnTo>
                <a:lnTo>
                  <a:pt x="236219" y="0"/>
                </a:lnTo>
                <a:lnTo>
                  <a:pt x="248919" y="1269"/>
                </a:lnTo>
                <a:lnTo>
                  <a:pt x="261619" y="1269"/>
                </a:lnTo>
                <a:lnTo>
                  <a:pt x="274319" y="3810"/>
                </a:lnTo>
                <a:lnTo>
                  <a:pt x="285750" y="5079"/>
                </a:lnTo>
                <a:lnTo>
                  <a:pt x="298450" y="8889"/>
                </a:lnTo>
                <a:lnTo>
                  <a:pt x="344169" y="25400"/>
                </a:lnTo>
                <a:lnTo>
                  <a:pt x="354329" y="31750"/>
                </a:lnTo>
                <a:lnTo>
                  <a:pt x="365759" y="36829"/>
                </a:lnTo>
                <a:lnTo>
                  <a:pt x="375919" y="44450"/>
                </a:lnTo>
                <a:lnTo>
                  <a:pt x="384809" y="50800"/>
                </a:lnTo>
                <a:lnTo>
                  <a:pt x="394969" y="59689"/>
                </a:lnTo>
                <a:lnTo>
                  <a:pt x="403859" y="67310"/>
                </a:lnTo>
                <a:lnTo>
                  <a:pt x="412750" y="76200"/>
                </a:lnTo>
                <a:lnTo>
                  <a:pt x="420369" y="85089"/>
                </a:lnTo>
                <a:lnTo>
                  <a:pt x="427989" y="93979"/>
                </a:lnTo>
                <a:lnTo>
                  <a:pt x="435609" y="104139"/>
                </a:lnTo>
                <a:lnTo>
                  <a:pt x="441959" y="114300"/>
                </a:lnTo>
                <a:lnTo>
                  <a:pt x="447039" y="124460"/>
                </a:lnTo>
                <a:lnTo>
                  <a:pt x="452119" y="135889"/>
                </a:lnTo>
                <a:lnTo>
                  <a:pt x="457200" y="147319"/>
                </a:lnTo>
                <a:lnTo>
                  <a:pt x="462279" y="158750"/>
                </a:lnTo>
                <a:lnTo>
                  <a:pt x="464819" y="170179"/>
                </a:lnTo>
                <a:lnTo>
                  <a:pt x="467359" y="181610"/>
                </a:lnTo>
                <a:lnTo>
                  <a:pt x="469900" y="193039"/>
                </a:lnTo>
                <a:lnTo>
                  <a:pt x="471169" y="204469"/>
                </a:lnTo>
                <a:lnTo>
                  <a:pt x="472439" y="217169"/>
                </a:lnTo>
                <a:lnTo>
                  <a:pt x="473709" y="228600"/>
                </a:lnTo>
                <a:lnTo>
                  <a:pt x="472439" y="240029"/>
                </a:lnTo>
                <a:lnTo>
                  <a:pt x="471169" y="252729"/>
                </a:lnTo>
                <a:lnTo>
                  <a:pt x="469900" y="264160"/>
                </a:lnTo>
                <a:lnTo>
                  <a:pt x="468629" y="276860"/>
                </a:lnTo>
                <a:lnTo>
                  <a:pt x="464819" y="288289"/>
                </a:lnTo>
                <a:lnTo>
                  <a:pt x="462279" y="299719"/>
                </a:lnTo>
                <a:lnTo>
                  <a:pt x="457200" y="311150"/>
                </a:lnTo>
                <a:lnTo>
                  <a:pt x="452119" y="321310"/>
                </a:lnTo>
                <a:lnTo>
                  <a:pt x="447039" y="332739"/>
                </a:lnTo>
                <a:lnTo>
                  <a:pt x="441959" y="342900"/>
                </a:lnTo>
                <a:lnTo>
                  <a:pt x="435609" y="353060"/>
                </a:lnTo>
                <a:lnTo>
                  <a:pt x="427989" y="363219"/>
                </a:lnTo>
                <a:lnTo>
                  <a:pt x="420369" y="373379"/>
                </a:lnTo>
                <a:lnTo>
                  <a:pt x="412750" y="382269"/>
                </a:lnTo>
                <a:lnTo>
                  <a:pt x="403859" y="389889"/>
                </a:lnTo>
                <a:lnTo>
                  <a:pt x="394969" y="398779"/>
                </a:lnTo>
                <a:lnTo>
                  <a:pt x="384809" y="406400"/>
                </a:lnTo>
                <a:lnTo>
                  <a:pt x="375919" y="414019"/>
                </a:lnTo>
                <a:lnTo>
                  <a:pt x="365759" y="420369"/>
                </a:lnTo>
                <a:lnTo>
                  <a:pt x="354329" y="426719"/>
                </a:lnTo>
                <a:lnTo>
                  <a:pt x="344169" y="433069"/>
                </a:lnTo>
                <a:lnTo>
                  <a:pt x="332739" y="438150"/>
                </a:lnTo>
                <a:lnTo>
                  <a:pt x="285750" y="452119"/>
                </a:lnTo>
                <a:lnTo>
                  <a:pt x="248919" y="457200"/>
                </a:lnTo>
                <a:lnTo>
                  <a:pt x="236219" y="457200"/>
                </a:lnTo>
                <a:lnTo>
                  <a:pt x="223519" y="457200"/>
                </a:lnTo>
                <a:lnTo>
                  <a:pt x="212089" y="455929"/>
                </a:lnTo>
                <a:lnTo>
                  <a:pt x="199389" y="454660"/>
                </a:lnTo>
                <a:lnTo>
                  <a:pt x="186689" y="452119"/>
                </a:lnTo>
                <a:lnTo>
                  <a:pt x="175259" y="449579"/>
                </a:lnTo>
                <a:lnTo>
                  <a:pt x="163829" y="445769"/>
                </a:lnTo>
                <a:lnTo>
                  <a:pt x="151129" y="441960"/>
                </a:lnTo>
                <a:lnTo>
                  <a:pt x="139700" y="438150"/>
                </a:lnTo>
                <a:lnTo>
                  <a:pt x="128269" y="433069"/>
                </a:lnTo>
                <a:lnTo>
                  <a:pt x="118109" y="426719"/>
                </a:lnTo>
                <a:lnTo>
                  <a:pt x="107950" y="420369"/>
                </a:lnTo>
                <a:lnTo>
                  <a:pt x="96519" y="414019"/>
                </a:lnTo>
                <a:lnTo>
                  <a:pt x="87629" y="406400"/>
                </a:lnTo>
                <a:lnTo>
                  <a:pt x="77469" y="398779"/>
                </a:lnTo>
                <a:lnTo>
                  <a:pt x="68579" y="389889"/>
                </a:lnTo>
                <a:lnTo>
                  <a:pt x="59689" y="382269"/>
                </a:lnTo>
                <a:lnTo>
                  <a:pt x="52069" y="373379"/>
                </a:lnTo>
                <a:lnTo>
                  <a:pt x="44450" y="363219"/>
                </a:lnTo>
                <a:lnTo>
                  <a:pt x="38100" y="353060"/>
                </a:lnTo>
                <a:lnTo>
                  <a:pt x="31750" y="342900"/>
                </a:lnTo>
                <a:lnTo>
                  <a:pt x="25400" y="332739"/>
                </a:lnTo>
                <a:lnTo>
                  <a:pt x="20319" y="321310"/>
                </a:lnTo>
                <a:lnTo>
                  <a:pt x="15239" y="311150"/>
                </a:lnTo>
                <a:lnTo>
                  <a:pt x="11429" y="299719"/>
                </a:lnTo>
                <a:lnTo>
                  <a:pt x="1269" y="252729"/>
                </a:lnTo>
                <a:lnTo>
                  <a:pt x="0" y="240029"/>
                </a:lnTo>
                <a:lnTo>
                  <a:pt x="0" y="228600"/>
                </a:lnTo>
                <a:close/>
              </a:path>
              <a:path w="473709" h="457200">
                <a:moveTo>
                  <a:pt x="0" y="0"/>
                </a:moveTo>
                <a:lnTo>
                  <a:pt x="0" y="0"/>
                </a:lnTo>
              </a:path>
              <a:path w="473709" h="457200">
                <a:moveTo>
                  <a:pt x="473709" y="457200"/>
                </a:moveTo>
                <a:lnTo>
                  <a:pt x="473709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437880" y="24574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63359" y="2636520"/>
            <a:ext cx="473709" cy="457200"/>
          </a:xfrm>
          <a:custGeom>
            <a:avLst/>
            <a:gdLst/>
            <a:ahLst/>
            <a:cxnLst/>
            <a:rect l="l" t="t" r="r" b="b"/>
            <a:pathLst>
              <a:path w="473709" h="457200">
                <a:moveTo>
                  <a:pt x="0" y="228600"/>
                </a:moveTo>
                <a:lnTo>
                  <a:pt x="1270" y="215900"/>
                </a:lnTo>
                <a:lnTo>
                  <a:pt x="2540" y="204469"/>
                </a:lnTo>
                <a:lnTo>
                  <a:pt x="3810" y="191769"/>
                </a:lnTo>
                <a:lnTo>
                  <a:pt x="5080" y="180339"/>
                </a:lnTo>
                <a:lnTo>
                  <a:pt x="8890" y="168909"/>
                </a:lnTo>
                <a:lnTo>
                  <a:pt x="11430" y="157479"/>
                </a:lnTo>
                <a:lnTo>
                  <a:pt x="16510" y="146050"/>
                </a:lnTo>
                <a:lnTo>
                  <a:pt x="21590" y="134619"/>
                </a:lnTo>
                <a:lnTo>
                  <a:pt x="26670" y="124459"/>
                </a:lnTo>
                <a:lnTo>
                  <a:pt x="31750" y="114300"/>
                </a:lnTo>
                <a:lnTo>
                  <a:pt x="38100" y="102869"/>
                </a:lnTo>
                <a:lnTo>
                  <a:pt x="45720" y="93979"/>
                </a:lnTo>
                <a:lnTo>
                  <a:pt x="53340" y="83819"/>
                </a:lnTo>
                <a:lnTo>
                  <a:pt x="87630" y="50800"/>
                </a:lnTo>
                <a:lnTo>
                  <a:pt x="129540" y="24129"/>
                </a:lnTo>
                <a:lnTo>
                  <a:pt x="140970" y="19050"/>
                </a:lnTo>
                <a:lnTo>
                  <a:pt x="152400" y="13969"/>
                </a:lnTo>
                <a:lnTo>
                  <a:pt x="163830" y="10159"/>
                </a:lnTo>
                <a:lnTo>
                  <a:pt x="175260" y="7619"/>
                </a:lnTo>
                <a:lnTo>
                  <a:pt x="187960" y="3809"/>
                </a:lnTo>
                <a:lnTo>
                  <a:pt x="199390" y="2539"/>
                </a:lnTo>
                <a:lnTo>
                  <a:pt x="212090" y="1269"/>
                </a:lnTo>
                <a:lnTo>
                  <a:pt x="224790" y="0"/>
                </a:lnTo>
                <a:lnTo>
                  <a:pt x="237490" y="0"/>
                </a:lnTo>
                <a:lnTo>
                  <a:pt x="248920" y="0"/>
                </a:lnTo>
                <a:lnTo>
                  <a:pt x="261620" y="0"/>
                </a:lnTo>
                <a:lnTo>
                  <a:pt x="274320" y="2539"/>
                </a:lnTo>
                <a:lnTo>
                  <a:pt x="285750" y="3809"/>
                </a:lnTo>
                <a:lnTo>
                  <a:pt x="298450" y="7619"/>
                </a:lnTo>
                <a:lnTo>
                  <a:pt x="309880" y="10159"/>
                </a:lnTo>
                <a:lnTo>
                  <a:pt x="321310" y="13969"/>
                </a:lnTo>
                <a:lnTo>
                  <a:pt x="332740" y="19050"/>
                </a:lnTo>
                <a:lnTo>
                  <a:pt x="344170" y="24129"/>
                </a:lnTo>
                <a:lnTo>
                  <a:pt x="355600" y="30479"/>
                </a:lnTo>
                <a:lnTo>
                  <a:pt x="365760" y="35559"/>
                </a:lnTo>
                <a:lnTo>
                  <a:pt x="375920" y="43179"/>
                </a:lnTo>
                <a:lnTo>
                  <a:pt x="386080" y="49529"/>
                </a:lnTo>
                <a:lnTo>
                  <a:pt x="394970" y="58419"/>
                </a:lnTo>
                <a:lnTo>
                  <a:pt x="403860" y="66039"/>
                </a:lnTo>
                <a:lnTo>
                  <a:pt x="412750" y="74929"/>
                </a:lnTo>
                <a:lnTo>
                  <a:pt x="420370" y="83819"/>
                </a:lnTo>
                <a:lnTo>
                  <a:pt x="427990" y="93979"/>
                </a:lnTo>
                <a:lnTo>
                  <a:pt x="435610" y="102869"/>
                </a:lnTo>
                <a:lnTo>
                  <a:pt x="441960" y="113029"/>
                </a:lnTo>
                <a:lnTo>
                  <a:pt x="447040" y="124459"/>
                </a:lnTo>
                <a:lnTo>
                  <a:pt x="453390" y="134619"/>
                </a:lnTo>
                <a:lnTo>
                  <a:pt x="457200" y="146050"/>
                </a:lnTo>
                <a:lnTo>
                  <a:pt x="462280" y="157479"/>
                </a:lnTo>
                <a:lnTo>
                  <a:pt x="464820" y="168909"/>
                </a:lnTo>
                <a:lnTo>
                  <a:pt x="468630" y="180339"/>
                </a:lnTo>
                <a:lnTo>
                  <a:pt x="471170" y="191769"/>
                </a:lnTo>
                <a:lnTo>
                  <a:pt x="472440" y="204469"/>
                </a:lnTo>
                <a:lnTo>
                  <a:pt x="473710" y="215900"/>
                </a:lnTo>
                <a:lnTo>
                  <a:pt x="473710" y="227329"/>
                </a:lnTo>
                <a:lnTo>
                  <a:pt x="473710" y="240029"/>
                </a:lnTo>
                <a:lnTo>
                  <a:pt x="472440" y="251459"/>
                </a:lnTo>
                <a:lnTo>
                  <a:pt x="462280" y="298450"/>
                </a:lnTo>
                <a:lnTo>
                  <a:pt x="457200" y="309879"/>
                </a:lnTo>
                <a:lnTo>
                  <a:pt x="453390" y="320039"/>
                </a:lnTo>
                <a:lnTo>
                  <a:pt x="447040" y="331469"/>
                </a:lnTo>
                <a:lnTo>
                  <a:pt x="441960" y="341629"/>
                </a:lnTo>
                <a:lnTo>
                  <a:pt x="435610" y="351789"/>
                </a:lnTo>
                <a:lnTo>
                  <a:pt x="403860" y="389889"/>
                </a:lnTo>
                <a:lnTo>
                  <a:pt x="394970" y="397509"/>
                </a:lnTo>
                <a:lnTo>
                  <a:pt x="386080" y="405129"/>
                </a:lnTo>
                <a:lnTo>
                  <a:pt x="344170" y="431800"/>
                </a:lnTo>
                <a:lnTo>
                  <a:pt x="321310" y="440689"/>
                </a:lnTo>
                <a:lnTo>
                  <a:pt x="309880" y="444500"/>
                </a:lnTo>
                <a:lnTo>
                  <a:pt x="298450" y="448309"/>
                </a:lnTo>
                <a:lnTo>
                  <a:pt x="285750" y="450850"/>
                </a:lnTo>
                <a:lnTo>
                  <a:pt x="274320" y="453389"/>
                </a:lnTo>
                <a:lnTo>
                  <a:pt x="261620" y="454659"/>
                </a:lnTo>
                <a:lnTo>
                  <a:pt x="248920" y="455929"/>
                </a:lnTo>
                <a:lnTo>
                  <a:pt x="236220" y="455929"/>
                </a:lnTo>
                <a:lnTo>
                  <a:pt x="224790" y="455929"/>
                </a:lnTo>
                <a:lnTo>
                  <a:pt x="212090" y="454659"/>
                </a:lnTo>
                <a:lnTo>
                  <a:pt x="199390" y="453389"/>
                </a:lnTo>
                <a:lnTo>
                  <a:pt x="187960" y="450850"/>
                </a:lnTo>
                <a:lnTo>
                  <a:pt x="175260" y="448309"/>
                </a:lnTo>
                <a:lnTo>
                  <a:pt x="163830" y="444500"/>
                </a:lnTo>
                <a:lnTo>
                  <a:pt x="151130" y="440689"/>
                </a:lnTo>
                <a:lnTo>
                  <a:pt x="139700" y="436879"/>
                </a:lnTo>
                <a:lnTo>
                  <a:pt x="97790" y="412750"/>
                </a:lnTo>
                <a:lnTo>
                  <a:pt x="78740" y="397509"/>
                </a:lnTo>
                <a:lnTo>
                  <a:pt x="69850" y="389889"/>
                </a:lnTo>
                <a:lnTo>
                  <a:pt x="38100" y="351789"/>
                </a:lnTo>
                <a:lnTo>
                  <a:pt x="31750" y="341629"/>
                </a:lnTo>
                <a:lnTo>
                  <a:pt x="25400" y="331469"/>
                </a:lnTo>
                <a:lnTo>
                  <a:pt x="20320" y="320039"/>
                </a:lnTo>
                <a:lnTo>
                  <a:pt x="15240" y="309879"/>
                </a:lnTo>
                <a:lnTo>
                  <a:pt x="11430" y="298450"/>
                </a:lnTo>
                <a:lnTo>
                  <a:pt x="7620" y="287019"/>
                </a:lnTo>
                <a:lnTo>
                  <a:pt x="5080" y="275589"/>
                </a:lnTo>
                <a:lnTo>
                  <a:pt x="2540" y="262889"/>
                </a:lnTo>
                <a:lnTo>
                  <a:pt x="1270" y="251459"/>
                </a:lnTo>
                <a:lnTo>
                  <a:pt x="0" y="240029"/>
                </a:lnTo>
                <a:lnTo>
                  <a:pt x="0" y="227329"/>
                </a:lnTo>
                <a:lnTo>
                  <a:pt x="0" y="228600"/>
                </a:lnTo>
                <a:close/>
              </a:path>
              <a:path w="473709" h="457200">
                <a:moveTo>
                  <a:pt x="0" y="0"/>
                </a:moveTo>
                <a:lnTo>
                  <a:pt x="0" y="0"/>
                </a:lnTo>
              </a:path>
              <a:path w="473709" h="457200">
                <a:moveTo>
                  <a:pt x="473710" y="457200"/>
                </a:moveTo>
                <a:lnTo>
                  <a:pt x="473710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24650" y="27152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544311" y="3294381"/>
            <a:ext cx="511809" cy="495300"/>
            <a:chOff x="6544311" y="3294381"/>
            <a:chExt cx="511809" cy="495300"/>
          </a:xfrm>
        </p:grpSpPr>
        <p:sp>
          <p:nvSpPr>
            <p:cNvPr id="14" name="object 14"/>
            <p:cNvSpPr/>
            <p:nvPr/>
          </p:nvSpPr>
          <p:spPr>
            <a:xfrm>
              <a:off x="6563360" y="3313429"/>
              <a:ext cx="473709" cy="455930"/>
            </a:xfrm>
            <a:custGeom>
              <a:avLst/>
              <a:gdLst/>
              <a:ahLst/>
              <a:cxnLst/>
              <a:rect l="l" t="t" r="r" b="b"/>
              <a:pathLst>
                <a:path w="473709" h="455929">
                  <a:moveTo>
                    <a:pt x="248920" y="0"/>
                  </a:moveTo>
                  <a:lnTo>
                    <a:pt x="224790" y="0"/>
                  </a:lnTo>
                  <a:lnTo>
                    <a:pt x="199390" y="2540"/>
                  </a:lnTo>
                  <a:lnTo>
                    <a:pt x="187960" y="5080"/>
                  </a:lnTo>
                  <a:lnTo>
                    <a:pt x="175260" y="7620"/>
                  </a:lnTo>
                  <a:lnTo>
                    <a:pt x="140970" y="19050"/>
                  </a:lnTo>
                  <a:lnTo>
                    <a:pt x="129540" y="25400"/>
                  </a:lnTo>
                  <a:lnTo>
                    <a:pt x="118110" y="30480"/>
                  </a:lnTo>
                  <a:lnTo>
                    <a:pt x="69850" y="66040"/>
                  </a:lnTo>
                  <a:lnTo>
                    <a:pt x="53340" y="85090"/>
                  </a:lnTo>
                  <a:lnTo>
                    <a:pt x="45720" y="93980"/>
                  </a:lnTo>
                  <a:lnTo>
                    <a:pt x="38100" y="104140"/>
                  </a:lnTo>
                  <a:lnTo>
                    <a:pt x="31750" y="114300"/>
                  </a:lnTo>
                  <a:lnTo>
                    <a:pt x="26670" y="124460"/>
                  </a:lnTo>
                  <a:lnTo>
                    <a:pt x="21590" y="135890"/>
                  </a:lnTo>
                  <a:lnTo>
                    <a:pt x="16510" y="146050"/>
                  </a:lnTo>
                  <a:lnTo>
                    <a:pt x="11430" y="157480"/>
                  </a:lnTo>
                  <a:lnTo>
                    <a:pt x="8890" y="168910"/>
                  </a:lnTo>
                  <a:lnTo>
                    <a:pt x="5080" y="180340"/>
                  </a:lnTo>
                  <a:lnTo>
                    <a:pt x="3810" y="193040"/>
                  </a:lnTo>
                  <a:lnTo>
                    <a:pt x="1270" y="215900"/>
                  </a:lnTo>
                  <a:lnTo>
                    <a:pt x="126" y="227330"/>
                  </a:lnTo>
                  <a:lnTo>
                    <a:pt x="0" y="240030"/>
                  </a:lnTo>
                  <a:lnTo>
                    <a:pt x="1270" y="251460"/>
                  </a:lnTo>
                  <a:lnTo>
                    <a:pt x="2540" y="264160"/>
                  </a:lnTo>
                  <a:lnTo>
                    <a:pt x="15240" y="309880"/>
                  </a:lnTo>
                  <a:lnTo>
                    <a:pt x="38100" y="353060"/>
                  </a:lnTo>
                  <a:lnTo>
                    <a:pt x="45720" y="361950"/>
                  </a:lnTo>
                  <a:lnTo>
                    <a:pt x="53340" y="372110"/>
                  </a:lnTo>
                  <a:lnTo>
                    <a:pt x="87630" y="405130"/>
                  </a:lnTo>
                  <a:lnTo>
                    <a:pt x="118110" y="425450"/>
                  </a:lnTo>
                  <a:lnTo>
                    <a:pt x="129540" y="431800"/>
                  </a:lnTo>
                  <a:lnTo>
                    <a:pt x="175260" y="448310"/>
                  </a:lnTo>
                  <a:lnTo>
                    <a:pt x="187960" y="450850"/>
                  </a:lnTo>
                  <a:lnTo>
                    <a:pt x="199390" y="453390"/>
                  </a:lnTo>
                  <a:lnTo>
                    <a:pt x="212090" y="455930"/>
                  </a:lnTo>
                  <a:lnTo>
                    <a:pt x="261620" y="455930"/>
                  </a:lnTo>
                  <a:lnTo>
                    <a:pt x="274320" y="453390"/>
                  </a:lnTo>
                  <a:lnTo>
                    <a:pt x="285750" y="450850"/>
                  </a:lnTo>
                  <a:lnTo>
                    <a:pt x="298450" y="448310"/>
                  </a:lnTo>
                  <a:lnTo>
                    <a:pt x="309880" y="445770"/>
                  </a:lnTo>
                  <a:lnTo>
                    <a:pt x="321310" y="441960"/>
                  </a:lnTo>
                  <a:lnTo>
                    <a:pt x="344170" y="431800"/>
                  </a:lnTo>
                  <a:lnTo>
                    <a:pt x="355600" y="425450"/>
                  </a:lnTo>
                  <a:lnTo>
                    <a:pt x="365760" y="420370"/>
                  </a:lnTo>
                  <a:lnTo>
                    <a:pt x="403860" y="389890"/>
                  </a:lnTo>
                  <a:lnTo>
                    <a:pt x="427990" y="361950"/>
                  </a:lnTo>
                  <a:lnTo>
                    <a:pt x="435610" y="353060"/>
                  </a:lnTo>
                  <a:lnTo>
                    <a:pt x="441960" y="341630"/>
                  </a:lnTo>
                  <a:lnTo>
                    <a:pt x="447040" y="331470"/>
                  </a:lnTo>
                  <a:lnTo>
                    <a:pt x="453390" y="321310"/>
                  </a:lnTo>
                  <a:lnTo>
                    <a:pt x="457200" y="309880"/>
                  </a:lnTo>
                  <a:lnTo>
                    <a:pt x="462280" y="298450"/>
                  </a:lnTo>
                  <a:lnTo>
                    <a:pt x="466090" y="287020"/>
                  </a:lnTo>
                  <a:lnTo>
                    <a:pt x="471170" y="264160"/>
                  </a:lnTo>
                  <a:lnTo>
                    <a:pt x="472440" y="251460"/>
                  </a:lnTo>
                  <a:lnTo>
                    <a:pt x="473710" y="240030"/>
                  </a:lnTo>
                  <a:lnTo>
                    <a:pt x="473710" y="215900"/>
                  </a:lnTo>
                  <a:lnTo>
                    <a:pt x="472440" y="204470"/>
                  </a:lnTo>
                  <a:lnTo>
                    <a:pt x="471170" y="191770"/>
                  </a:lnTo>
                  <a:lnTo>
                    <a:pt x="468630" y="180340"/>
                  </a:lnTo>
                  <a:lnTo>
                    <a:pt x="464820" y="168910"/>
                  </a:lnTo>
                  <a:lnTo>
                    <a:pt x="462280" y="157480"/>
                  </a:lnTo>
                  <a:lnTo>
                    <a:pt x="457200" y="146050"/>
                  </a:lnTo>
                  <a:lnTo>
                    <a:pt x="453390" y="134620"/>
                  </a:lnTo>
                  <a:lnTo>
                    <a:pt x="447040" y="124460"/>
                  </a:lnTo>
                  <a:lnTo>
                    <a:pt x="420370" y="83820"/>
                  </a:lnTo>
                  <a:lnTo>
                    <a:pt x="386080" y="50800"/>
                  </a:lnTo>
                  <a:lnTo>
                    <a:pt x="344170" y="24130"/>
                  </a:lnTo>
                  <a:lnTo>
                    <a:pt x="298450" y="7620"/>
                  </a:lnTo>
                  <a:lnTo>
                    <a:pt x="285750" y="5080"/>
                  </a:lnTo>
                  <a:lnTo>
                    <a:pt x="274320" y="2540"/>
                  </a:lnTo>
                  <a:lnTo>
                    <a:pt x="2489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63360" y="3313429"/>
              <a:ext cx="473709" cy="457200"/>
            </a:xfrm>
            <a:custGeom>
              <a:avLst/>
              <a:gdLst/>
              <a:ahLst/>
              <a:cxnLst/>
              <a:rect l="l" t="t" r="r" b="b"/>
              <a:pathLst>
                <a:path w="473709" h="457200">
                  <a:moveTo>
                    <a:pt x="0" y="228600"/>
                  </a:moveTo>
                  <a:lnTo>
                    <a:pt x="1270" y="215900"/>
                  </a:lnTo>
                  <a:lnTo>
                    <a:pt x="2540" y="204470"/>
                  </a:lnTo>
                  <a:lnTo>
                    <a:pt x="3810" y="193040"/>
                  </a:lnTo>
                  <a:lnTo>
                    <a:pt x="5080" y="180340"/>
                  </a:lnTo>
                  <a:lnTo>
                    <a:pt x="8890" y="168910"/>
                  </a:lnTo>
                  <a:lnTo>
                    <a:pt x="11430" y="157480"/>
                  </a:lnTo>
                  <a:lnTo>
                    <a:pt x="16510" y="146050"/>
                  </a:lnTo>
                  <a:lnTo>
                    <a:pt x="21590" y="135890"/>
                  </a:lnTo>
                  <a:lnTo>
                    <a:pt x="26670" y="124460"/>
                  </a:lnTo>
                  <a:lnTo>
                    <a:pt x="31750" y="114300"/>
                  </a:lnTo>
                  <a:lnTo>
                    <a:pt x="38100" y="104140"/>
                  </a:lnTo>
                  <a:lnTo>
                    <a:pt x="45720" y="93980"/>
                  </a:lnTo>
                  <a:lnTo>
                    <a:pt x="53340" y="85090"/>
                  </a:lnTo>
                  <a:lnTo>
                    <a:pt x="60960" y="74930"/>
                  </a:lnTo>
                  <a:lnTo>
                    <a:pt x="69850" y="66040"/>
                  </a:lnTo>
                  <a:lnTo>
                    <a:pt x="78740" y="58420"/>
                  </a:lnTo>
                  <a:lnTo>
                    <a:pt x="87630" y="50800"/>
                  </a:lnTo>
                  <a:lnTo>
                    <a:pt x="97790" y="43180"/>
                  </a:lnTo>
                  <a:lnTo>
                    <a:pt x="107950" y="36830"/>
                  </a:lnTo>
                  <a:lnTo>
                    <a:pt x="118110" y="30480"/>
                  </a:lnTo>
                  <a:lnTo>
                    <a:pt x="129540" y="25400"/>
                  </a:lnTo>
                  <a:lnTo>
                    <a:pt x="140970" y="19050"/>
                  </a:lnTo>
                  <a:lnTo>
                    <a:pt x="152400" y="15240"/>
                  </a:lnTo>
                  <a:lnTo>
                    <a:pt x="163830" y="11430"/>
                  </a:lnTo>
                  <a:lnTo>
                    <a:pt x="175260" y="7620"/>
                  </a:lnTo>
                  <a:lnTo>
                    <a:pt x="187960" y="5080"/>
                  </a:lnTo>
                  <a:lnTo>
                    <a:pt x="199390" y="2540"/>
                  </a:lnTo>
                  <a:lnTo>
                    <a:pt x="212090" y="1270"/>
                  </a:lnTo>
                  <a:lnTo>
                    <a:pt x="224790" y="0"/>
                  </a:lnTo>
                  <a:lnTo>
                    <a:pt x="237490" y="0"/>
                  </a:lnTo>
                  <a:lnTo>
                    <a:pt x="248920" y="0"/>
                  </a:lnTo>
                  <a:lnTo>
                    <a:pt x="261620" y="1270"/>
                  </a:lnTo>
                  <a:lnTo>
                    <a:pt x="274320" y="2540"/>
                  </a:lnTo>
                  <a:lnTo>
                    <a:pt x="285750" y="5080"/>
                  </a:lnTo>
                  <a:lnTo>
                    <a:pt x="298450" y="7620"/>
                  </a:lnTo>
                  <a:lnTo>
                    <a:pt x="309880" y="11430"/>
                  </a:lnTo>
                  <a:lnTo>
                    <a:pt x="321310" y="15240"/>
                  </a:lnTo>
                  <a:lnTo>
                    <a:pt x="332740" y="19050"/>
                  </a:lnTo>
                  <a:lnTo>
                    <a:pt x="375920" y="43180"/>
                  </a:lnTo>
                  <a:lnTo>
                    <a:pt x="394970" y="58420"/>
                  </a:lnTo>
                  <a:lnTo>
                    <a:pt x="403860" y="66040"/>
                  </a:lnTo>
                  <a:lnTo>
                    <a:pt x="412750" y="74930"/>
                  </a:lnTo>
                  <a:lnTo>
                    <a:pt x="420370" y="83820"/>
                  </a:lnTo>
                  <a:lnTo>
                    <a:pt x="427990" y="93980"/>
                  </a:lnTo>
                  <a:lnTo>
                    <a:pt x="435610" y="104140"/>
                  </a:lnTo>
                  <a:lnTo>
                    <a:pt x="441960" y="114300"/>
                  </a:lnTo>
                  <a:lnTo>
                    <a:pt x="447040" y="124460"/>
                  </a:lnTo>
                  <a:lnTo>
                    <a:pt x="453390" y="134620"/>
                  </a:lnTo>
                  <a:lnTo>
                    <a:pt x="457200" y="146050"/>
                  </a:lnTo>
                  <a:lnTo>
                    <a:pt x="462280" y="157480"/>
                  </a:lnTo>
                  <a:lnTo>
                    <a:pt x="464820" y="168910"/>
                  </a:lnTo>
                  <a:lnTo>
                    <a:pt x="468630" y="180340"/>
                  </a:lnTo>
                  <a:lnTo>
                    <a:pt x="471170" y="191770"/>
                  </a:lnTo>
                  <a:lnTo>
                    <a:pt x="472440" y="204470"/>
                  </a:lnTo>
                  <a:lnTo>
                    <a:pt x="473710" y="215900"/>
                  </a:lnTo>
                  <a:lnTo>
                    <a:pt x="473710" y="227330"/>
                  </a:lnTo>
                  <a:lnTo>
                    <a:pt x="473710" y="240030"/>
                  </a:lnTo>
                  <a:lnTo>
                    <a:pt x="472440" y="251460"/>
                  </a:lnTo>
                  <a:lnTo>
                    <a:pt x="462280" y="298450"/>
                  </a:lnTo>
                  <a:lnTo>
                    <a:pt x="457200" y="309880"/>
                  </a:lnTo>
                  <a:lnTo>
                    <a:pt x="453390" y="321310"/>
                  </a:lnTo>
                  <a:lnTo>
                    <a:pt x="447040" y="331470"/>
                  </a:lnTo>
                  <a:lnTo>
                    <a:pt x="441960" y="341630"/>
                  </a:lnTo>
                  <a:lnTo>
                    <a:pt x="435610" y="353060"/>
                  </a:lnTo>
                  <a:lnTo>
                    <a:pt x="427990" y="361950"/>
                  </a:lnTo>
                  <a:lnTo>
                    <a:pt x="420370" y="372110"/>
                  </a:lnTo>
                  <a:lnTo>
                    <a:pt x="412750" y="381000"/>
                  </a:lnTo>
                  <a:lnTo>
                    <a:pt x="403860" y="389890"/>
                  </a:lnTo>
                  <a:lnTo>
                    <a:pt x="394970" y="397510"/>
                  </a:lnTo>
                  <a:lnTo>
                    <a:pt x="386080" y="405130"/>
                  </a:lnTo>
                  <a:lnTo>
                    <a:pt x="375920" y="412750"/>
                  </a:lnTo>
                  <a:lnTo>
                    <a:pt x="365760" y="420370"/>
                  </a:lnTo>
                  <a:lnTo>
                    <a:pt x="355600" y="425450"/>
                  </a:lnTo>
                  <a:lnTo>
                    <a:pt x="309880" y="445770"/>
                  </a:lnTo>
                  <a:lnTo>
                    <a:pt x="285750" y="450850"/>
                  </a:lnTo>
                  <a:lnTo>
                    <a:pt x="274320" y="453390"/>
                  </a:lnTo>
                  <a:lnTo>
                    <a:pt x="261620" y="455930"/>
                  </a:lnTo>
                  <a:lnTo>
                    <a:pt x="248920" y="455930"/>
                  </a:lnTo>
                  <a:lnTo>
                    <a:pt x="236220" y="455930"/>
                  </a:lnTo>
                  <a:lnTo>
                    <a:pt x="224790" y="455930"/>
                  </a:lnTo>
                  <a:lnTo>
                    <a:pt x="212090" y="455930"/>
                  </a:lnTo>
                  <a:lnTo>
                    <a:pt x="199390" y="453390"/>
                  </a:lnTo>
                  <a:lnTo>
                    <a:pt x="187960" y="450850"/>
                  </a:lnTo>
                  <a:lnTo>
                    <a:pt x="175260" y="448310"/>
                  </a:lnTo>
                  <a:lnTo>
                    <a:pt x="163830" y="445770"/>
                  </a:lnTo>
                  <a:lnTo>
                    <a:pt x="151130" y="441960"/>
                  </a:lnTo>
                  <a:lnTo>
                    <a:pt x="139700" y="436880"/>
                  </a:lnTo>
                  <a:lnTo>
                    <a:pt x="129540" y="431800"/>
                  </a:lnTo>
                  <a:lnTo>
                    <a:pt x="118110" y="425450"/>
                  </a:lnTo>
                  <a:lnTo>
                    <a:pt x="107950" y="420370"/>
                  </a:lnTo>
                  <a:lnTo>
                    <a:pt x="97790" y="412750"/>
                  </a:lnTo>
                  <a:lnTo>
                    <a:pt x="87630" y="405130"/>
                  </a:lnTo>
                  <a:lnTo>
                    <a:pt x="78740" y="397510"/>
                  </a:lnTo>
                  <a:lnTo>
                    <a:pt x="69850" y="389890"/>
                  </a:lnTo>
                  <a:lnTo>
                    <a:pt x="60960" y="381000"/>
                  </a:lnTo>
                  <a:lnTo>
                    <a:pt x="53340" y="372110"/>
                  </a:lnTo>
                  <a:lnTo>
                    <a:pt x="45720" y="361950"/>
                  </a:lnTo>
                  <a:lnTo>
                    <a:pt x="38100" y="353060"/>
                  </a:lnTo>
                  <a:lnTo>
                    <a:pt x="15240" y="309880"/>
                  </a:lnTo>
                  <a:lnTo>
                    <a:pt x="11430" y="298450"/>
                  </a:lnTo>
                  <a:lnTo>
                    <a:pt x="7620" y="287020"/>
                  </a:lnTo>
                  <a:lnTo>
                    <a:pt x="5080" y="275590"/>
                  </a:lnTo>
                  <a:lnTo>
                    <a:pt x="2540" y="264160"/>
                  </a:lnTo>
                  <a:lnTo>
                    <a:pt x="127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0" y="228600"/>
                  </a:lnTo>
                  <a:close/>
                </a:path>
                <a:path w="473709" h="457200">
                  <a:moveTo>
                    <a:pt x="0" y="0"/>
                  </a:moveTo>
                  <a:lnTo>
                    <a:pt x="0" y="0"/>
                  </a:lnTo>
                </a:path>
                <a:path w="473709" h="457200">
                  <a:moveTo>
                    <a:pt x="473710" y="457200"/>
                  </a:moveTo>
                  <a:lnTo>
                    <a:pt x="47371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724650" y="33921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40269" y="3923029"/>
            <a:ext cx="474980" cy="457200"/>
          </a:xfrm>
          <a:custGeom>
            <a:avLst/>
            <a:gdLst/>
            <a:ahLst/>
            <a:cxnLst/>
            <a:rect l="l" t="t" r="r" b="b"/>
            <a:pathLst>
              <a:path w="474979" h="457200">
                <a:moveTo>
                  <a:pt x="1270" y="228600"/>
                </a:moveTo>
                <a:lnTo>
                  <a:pt x="1270" y="215900"/>
                </a:lnTo>
                <a:lnTo>
                  <a:pt x="2539" y="204470"/>
                </a:lnTo>
                <a:lnTo>
                  <a:pt x="3809" y="193040"/>
                </a:lnTo>
                <a:lnTo>
                  <a:pt x="6350" y="180340"/>
                </a:lnTo>
                <a:lnTo>
                  <a:pt x="8889" y="168910"/>
                </a:lnTo>
                <a:lnTo>
                  <a:pt x="12700" y="157480"/>
                </a:lnTo>
                <a:lnTo>
                  <a:pt x="16509" y="146050"/>
                </a:lnTo>
                <a:lnTo>
                  <a:pt x="21589" y="134620"/>
                </a:lnTo>
                <a:lnTo>
                  <a:pt x="26670" y="124460"/>
                </a:lnTo>
                <a:lnTo>
                  <a:pt x="33020" y="114300"/>
                </a:lnTo>
                <a:lnTo>
                  <a:pt x="39370" y="104140"/>
                </a:lnTo>
                <a:lnTo>
                  <a:pt x="45720" y="93980"/>
                </a:lnTo>
                <a:lnTo>
                  <a:pt x="53339" y="85090"/>
                </a:lnTo>
                <a:lnTo>
                  <a:pt x="62229" y="74930"/>
                </a:lnTo>
                <a:lnTo>
                  <a:pt x="69850" y="66040"/>
                </a:lnTo>
                <a:lnTo>
                  <a:pt x="107950" y="36830"/>
                </a:lnTo>
                <a:lnTo>
                  <a:pt x="119379" y="30480"/>
                </a:lnTo>
                <a:lnTo>
                  <a:pt x="129539" y="24130"/>
                </a:lnTo>
                <a:lnTo>
                  <a:pt x="140970" y="19050"/>
                </a:lnTo>
                <a:lnTo>
                  <a:pt x="152400" y="15240"/>
                </a:lnTo>
                <a:lnTo>
                  <a:pt x="163829" y="10160"/>
                </a:lnTo>
                <a:lnTo>
                  <a:pt x="176529" y="7620"/>
                </a:lnTo>
                <a:lnTo>
                  <a:pt x="187959" y="5080"/>
                </a:lnTo>
                <a:lnTo>
                  <a:pt x="200659" y="2540"/>
                </a:lnTo>
                <a:lnTo>
                  <a:pt x="212089" y="1270"/>
                </a:lnTo>
                <a:lnTo>
                  <a:pt x="224789" y="0"/>
                </a:lnTo>
                <a:lnTo>
                  <a:pt x="237489" y="0"/>
                </a:lnTo>
                <a:lnTo>
                  <a:pt x="248920" y="0"/>
                </a:lnTo>
                <a:lnTo>
                  <a:pt x="261620" y="0"/>
                </a:lnTo>
                <a:lnTo>
                  <a:pt x="274320" y="2540"/>
                </a:lnTo>
                <a:lnTo>
                  <a:pt x="285750" y="5080"/>
                </a:lnTo>
                <a:lnTo>
                  <a:pt x="298450" y="7620"/>
                </a:lnTo>
                <a:lnTo>
                  <a:pt x="309879" y="10160"/>
                </a:lnTo>
                <a:lnTo>
                  <a:pt x="321309" y="15240"/>
                </a:lnTo>
                <a:lnTo>
                  <a:pt x="334009" y="19050"/>
                </a:lnTo>
                <a:lnTo>
                  <a:pt x="344170" y="24130"/>
                </a:lnTo>
                <a:lnTo>
                  <a:pt x="355600" y="30480"/>
                </a:lnTo>
                <a:lnTo>
                  <a:pt x="365759" y="36830"/>
                </a:lnTo>
                <a:lnTo>
                  <a:pt x="375920" y="43180"/>
                </a:lnTo>
                <a:lnTo>
                  <a:pt x="412750" y="74930"/>
                </a:lnTo>
                <a:lnTo>
                  <a:pt x="427989" y="93980"/>
                </a:lnTo>
                <a:lnTo>
                  <a:pt x="435609" y="104140"/>
                </a:lnTo>
                <a:lnTo>
                  <a:pt x="458470" y="146050"/>
                </a:lnTo>
                <a:lnTo>
                  <a:pt x="462279" y="157480"/>
                </a:lnTo>
                <a:lnTo>
                  <a:pt x="466089" y="168910"/>
                </a:lnTo>
                <a:lnTo>
                  <a:pt x="468629" y="180340"/>
                </a:lnTo>
                <a:lnTo>
                  <a:pt x="471170" y="191770"/>
                </a:lnTo>
                <a:lnTo>
                  <a:pt x="472439" y="204470"/>
                </a:lnTo>
                <a:lnTo>
                  <a:pt x="473709" y="215900"/>
                </a:lnTo>
                <a:lnTo>
                  <a:pt x="473709" y="227330"/>
                </a:lnTo>
                <a:lnTo>
                  <a:pt x="473709" y="240030"/>
                </a:lnTo>
                <a:lnTo>
                  <a:pt x="472439" y="251460"/>
                </a:lnTo>
                <a:lnTo>
                  <a:pt x="471170" y="262890"/>
                </a:lnTo>
                <a:lnTo>
                  <a:pt x="468629" y="275590"/>
                </a:lnTo>
                <a:lnTo>
                  <a:pt x="466089" y="287020"/>
                </a:lnTo>
                <a:lnTo>
                  <a:pt x="462279" y="298450"/>
                </a:lnTo>
                <a:lnTo>
                  <a:pt x="458470" y="309880"/>
                </a:lnTo>
                <a:lnTo>
                  <a:pt x="453389" y="320040"/>
                </a:lnTo>
                <a:lnTo>
                  <a:pt x="448309" y="331470"/>
                </a:lnTo>
                <a:lnTo>
                  <a:pt x="441959" y="341630"/>
                </a:lnTo>
                <a:lnTo>
                  <a:pt x="435609" y="351790"/>
                </a:lnTo>
                <a:lnTo>
                  <a:pt x="427989" y="361950"/>
                </a:lnTo>
                <a:lnTo>
                  <a:pt x="420370" y="372110"/>
                </a:lnTo>
                <a:lnTo>
                  <a:pt x="386079" y="405130"/>
                </a:lnTo>
                <a:lnTo>
                  <a:pt x="365759" y="419100"/>
                </a:lnTo>
                <a:lnTo>
                  <a:pt x="355600" y="425450"/>
                </a:lnTo>
                <a:lnTo>
                  <a:pt x="344170" y="431800"/>
                </a:lnTo>
                <a:lnTo>
                  <a:pt x="334009" y="436880"/>
                </a:lnTo>
                <a:lnTo>
                  <a:pt x="321309" y="440690"/>
                </a:lnTo>
                <a:lnTo>
                  <a:pt x="309879" y="445770"/>
                </a:lnTo>
                <a:lnTo>
                  <a:pt x="298450" y="448310"/>
                </a:lnTo>
                <a:lnTo>
                  <a:pt x="285750" y="450850"/>
                </a:lnTo>
                <a:lnTo>
                  <a:pt x="274320" y="453390"/>
                </a:lnTo>
                <a:lnTo>
                  <a:pt x="261620" y="454660"/>
                </a:lnTo>
                <a:lnTo>
                  <a:pt x="248920" y="455930"/>
                </a:lnTo>
                <a:lnTo>
                  <a:pt x="237489" y="455930"/>
                </a:lnTo>
                <a:lnTo>
                  <a:pt x="224789" y="455930"/>
                </a:lnTo>
                <a:lnTo>
                  <a:pt x="212089" y="454660"/>
                </a:lnTo>
                <a:lnTo>
                  <a:pt x="199389" y="453390"/>
                </a:lnTo>
                <a:lnTo>
                  <a:pt x="187959" y="450850"/>
                </a:lnTo>
                <a:lnTo>
                  <a:pt x="175259" y="448310"/>
                </a:lnTo>
                <a:lnTo>
                  <a:pt x="163829" y="445770"/>
                </a:lnTo>
                <a:lnTo>
                  <a:pt x="152400" y="440690"/>
                </a:lnTo>
                <a:lnTo>
                  <a:pt x="140970" y="436880"/>
                </a:lnTo>
                <a:lnTo>
                  <a:pt x="129539" y="431800"/>
                </a:lnTo>
                <a:lnTo>
                  <a:pt x="118109" y="425450"/>
                </a:lnTo>
                <a:lnTo>
                  <a:pt x="107950" y="419100"/>
                </a:lnTo>
                <a:lnTo>
                  <a:pt x="97789" y="412750"/>
                </a:lnTo>
                <a:lnTo>
                  <a:pt x="60959" y="381000"/>
                </a:lnTo>
                <a:lnTo>
                  <a:pt x="45720" y="361950"/>
                </a:lnTo>
                <a:lnTo>
                  <a:pt x="38100" y="351790"/>
                </a:lnTo>
                <a:lnTo>
                  <a:pt x="31750" y="341630"/>
                </a:lnTo>
                <a:lnTo>
                  <a:pt x="25400" y="331470"/>
                </a:lnTo>
                <a:lnTo>
                  <a:pt x="20320" y="320040"/>
                </a:lnTo>
                <a:lnTo>
                  <a:pt x="16509" y="309880"/>
                </a:lnTo>
                <a:lnTo>
                  <a:pt x="11429" y="298450"/>
                </a:lnTo>
                <a:lnTo>
                  <a:pt x="7620" y="287020"/>
                </a:lnTo>
                <a:lnTo>
                  <a:pt x="5079" y="275590"/>
                </a:lnTo>
                <a:lnTo>
                  <a:pt x="2539" y="262890"/>
                </a:lnTo>
                <a:lnTo>
                  <a:pt x="1270" y="251460"/>
                </a:lnTo>
                <a:lnTo>
                  <a:pt x="0" y="240030"/>
                </a:lnTo>
                <a:lnTo>
                  <a:pt x="0" y="227330"/>
                </a:lnTo>
                <a:lnTo>
                  <a:pt x="1270" y="228600"/>
                </a:lnTo>
                <a:close/>
              </a:path>
              <a:path w="474979" h="457200">
                <a:moveTo>
                  <a:pt x="1270" y="0"/>
                </a:moveTo>
                <a:lnTo>
                  <a:pt x="1270" y="0"/>
                </a:lnTo>
              </a:path>
              <a:path w="474979" h="457200">
                <a:moveTo>
                  <a:pt x="474979" y="457200"/>
                </a:moveTo>
                <a:lnTo>
                  <a:pt x="474979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401559" y="40017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404609" y="4734559"/>
            <a:ext cx="791210" cy="532130"/>
          </a:xfrm>
          <a:custGeom>
            <a:avLst/>
            <a:gdLst/>
            <a:ahLst/>
            <a:cxnLst/>
            <a:rect l="l" t="t" r="r" b="b"/>
            <a:pathLst>
              <a:path w="791209" h="532129">
                <a:moveTo>
                  <a:pt x="1269" y="265429"/>
                </a:moveTo>
                <a:lnTo>
                  <a:pt x="2539" y="251459"/>
                </a:lnTo>
                <a:lnTo>
                  <a:pt x="3810" y="237489"/>
                </a:lnTo>
                <a:lnTo>
                  <a:pt x="6350" y="224789"/>
                </a:lnTo>
                <a:lnTo>
                  <a:pt x="10160" y="210819"/>
                </a:lnTo>
                <a:lnTo>
                  <a:pt x="13969" y="196850"/>
                </a:lnTo>
                <a:lnTo>
                  <a:pt x="20319" y="184150"/>
                </a:lnTo>
                <a:lnTo>
                  <a:pt x="27939" y="170179"/>
                </a:lnTo>
                <a:lnTo>
                  <a:pt x="35560" y="157479"/>
                </a:lnTo>
                <a:lnTo>
                  <a:pt x="44450" y="144779"/>
                </a:lnTo>
                <a:lnTo>
                  <a:pt x="54610" y="133350"/>
                </a:lnTo>
                <a:lnTo>
                  <a:pt x="64769" y="120650"/>
                </a:lnTo>
                <a:lnTo>
                  <a:pt x="76200" y="109219"/>
                </a:lnTo>
                <a:lnTo>
                  <a:pt x="88900" y="99059"/>
                </a:lnTo>
                <a:lnTo>
                  <a:pt x="102869" y="87629"/>
                </a:lnTo>
                <a:lnTo>
                  <a:pt x="116839" y="77469"/>
                </a:lnTo>
                <a:lnTo>
                  <a:pt x="132080" y="68579"/>
                </a:lnTo>
                <a:lnTo>
                  <a:pt x="147319" y="59689"/>
                </a:lnTo>
                <a:lnTo>
                  <a:pt x="198119" y="35559"/>
                </a:lnTo>
                <a:lnTo>
                  <a:pt x="234949" y="22859"/>
                </a:lnTo>
                <a:lnTo>
                  <a:pt x="274319" y="12700"/>
                </a:lnTo>
                <a:lnTo>
                  <a:pt x="313689" y="6350"/>
                </a:lnTo>
                <a:lnTo>
                  <a:pt x="334010" y="3809"/>
                </a:lnTo>
                <a:lnTo>
                  <a:pt x="354330" y="1269"/>
                </a:lnTo>
                <a:lnTo>
                  <a:pt x="374649" y="0"/>
                </a:lnTo>
                <a:lnTo>
                  <a:pt x="396239" y="0"/>
                </a:lnTo>
                <a:lnTo>
                  <a:pt x="416560" y="0"/>
                </a:lnTo>
                <a:lnTo>
                  <a:pt x="436880" y="1269"/>
                </a:lnTo>
                <a:lnTo>
                  <a:pt x="457199" y="3809"/>
                </a:lnTo>
                <a:lnTo>
                  <a:pt x="477519" y="6350"/>
                </a:lnTo>
                <a:lnTo>
                  <a:pt x="497839" y="8889"/>
                </a:lnTo>
                <a:lnTo>
                  <a:pt x="537210" y="17779"/>
                </a:lnTo>
                <a:lnTo>
                  <a:pt x="575310" y="29209"/>
                </a:lnTo>
                <a:lnTo>
                  <a:pt x="610869" y="43179"/>
                </a:lnTo>
                <a:lnTo>
                  <a:pt x="659130" y="68579"/>
                </a:lnTo>
                <a:lnTo>
                  <a:pt x="702310" y="99059"/>
                </a:lnTo>
                <a:lnTo>
                  <a:pt x="715010" y="109219"/>
                </a:lnTo>
                <a:lnTo>
                  <a:pt x="726439" y="120650"/>
                </a:lnTo>
                <a:lnTo>
                  <a:pt x="737869" y="133350"/>
                </a:lnTo>
                <a:lnTo>
                  <a:pt x="748030" y="144779"/>
                </a:lnTo>
                <a:lnTo>
                  <a:pt x="755649" y="157479"/>
                </a:lnTo>
                <a:lnTo>
                  <a:pt x="764539" y="170179"/>
                </a:lnTo>
                <a:lnTo>
                  <a:pt x="770889" y="184150"/>
                </a:lnTo>
                <a:lnTo>
                  <a:pt x="777239" y="196850"/>
                </a:lnTo>
                <a:lnTo>
                  <a:pt x="782319" y="210819"/>
                </a:lnTo>
                <a:lnTo>
                  <a:pt x="786130" y="224789"/>
                </a:lnTo>
                <a:lnTo>
                  <a:pt x="788669" y="237489"/>
                </a:lnTo>
                <a:lnTo>
                  <a:pt x="789939" y="251459"/>
                </a:lnTo>
                <a:lnTo>
                  <a:pt x="789939" y="265429"/>
                </a:lnTo>
                <a:lnTo>
                  <a:pt x="789939" y="279400"/>
                </a:lnTo>
                <a:lnTo>
                  <a:pt x="788669" y="293369"/>
                </a:lnTo>
                <a:lnTo>
                  <a:pt x="784860" y="307339"/>
                </a:lnTo>
                <a:lnTo>
                  <a:pt x="782319" y="321309"/>
                </a:lnTo>
                <a:lnTo>
                  <a:pt x="777239" y="334009"/>
                </a:lnTo>
                <a:lnTo>
                  <a:pt x="770889" y="347979"/>
                </a:lnTo>
                <a:lnTo>
                  <a:pt x="764539" y="360679"/>
                </a:lnTo>
                <a:lnTo>
                  <a:pt x="755649" y="373379"/>
                </a:lnTo>
                <a:lnTo>
                  <a:pt x="746760" y="386079"/>
                </a:lnTo>
                <a:lnTo>
                  <a:pt x="737869" y="398779"/>
                </a:lnTo>
                <a:lnTo>
                  <a:pt x="726439" y="410209"/>
                </a:lnTo>
                <a:lnTo>
                  <a:pt x="715010" y="421639"/>
                </a:lnTo>
                <a:lnTo>
                  <a:pt x="702310" y="433069"/>
                </a:lnTo>
                <a:lnTo>
                  <a:pt x="688339" y="443229"/>
                </a:lnTo>
                <a:lnTo>
                  <a:pt x="674369" y="453389"/>
                </a:lnTo>
                <a:lnTo>
                  <a:pt x="627380" y="481329"/>
                </a:lnTo>
                <a:lnTo>
                  <a:pt x="593089" y="495300"/>
                </a:lnTo>
                <a:lnTo>
                  <a:pt x="575310" y="502919"/>
                </a:lnTo>
                <a:lnTo>
                  <a:pt x="556260" y="507999"/>
                </a:lnTo>
                <a:lnTo>
                  <a:pt x="537210" y="514349"/>
                </a:lnTo>
                <a:lnTo>
                  <a:pt x="516889" y="518159"/>
                </a:lnTo>
                <a:lnTo>
                  <a:pt x="477519" y="525779"/>
                </a:lnTo>
                <a:lnTo>
                  <a:pt x="436880" y="529589"/>
                </a:lnTo>
                <a:lnTo>
                  <a:pt x="394969" y="532129"/>
                </a:lnTo>
                <a:lnTo>
                  <a:pt x="394969" y="530859"/>
                </a:lnTo>
                <a:lnTo>
                  <a:pt x="374649" y="530859"/>
                </a:lnTo>
                <a:lnTo>
                  <a:pt x="354330" y="529589"/>
                </a:lnTo>
                <a:lnTo>
                  <a:pt x="334010" y="528319"/>
                </a:lnTo>
                <a:lnTo>
                  <a:pt x="313689" y="525779"/>
                </a:lnTo>
                <a:lnTo>
                  <a:pt x="293369" y="521969"/>
                </a:lnTo>
                <a:lnTo>
                  <a:pt x="273049" y="518159"/>
                </a:lnTo>
                <a:lnTo>
                  <a:pt x="253999" y="513079"/>
                </a:lnTo>
                <a:lnTo>
                  <a:pt x="234949" y="507999"/>
                </a:lnTo>
                <a:lnTo>
                  <a:pt x="215899" y="502919"/>
                </a:lnTo>
                <a:lnTo>
                  <a:pt x="198119" y="495300"/>
                </a:lnTo>
                <a:lnTo>
                  <a:pt x="180339" y="488950"/>
                </a:lnTo>
                <a:lnTo>
                  <a:pt x="163830" y="480059"/>
                </a:lnTo>
                <a:lnTo>
                  <a:pt x="147319" y="472439"/>
                </a:lnTo>
                <a:lnTo>
                  <a:pt x="130810" y="462279"/>
                </a:lnTo>
                <a:lnTo>
                  <a:pt x="115569" y="453389"/>
                </a:lnTo>
                <a:lnTo>
                  <a:pt x="76200" y="421639"/>
                </a:lnTo>
                <a:lnTo>
                  <a:pt x="43179" y="386079"/>
                </a:lnTo>
                <a:lnTo>
                  <a:pt x="20319" y="347979"/>
                </a:lnTo>
                <a:lnTo>
                  <a:pt x="5079" y="307339"/>
                </a:lnTo>
                <a:lnTo>
                  <a:pt x="0" y="265429"/>
                </a:lnTo>
                <a:lnTo>
                  <a:pt x="1269" y="265429"/>
                </a:lnTo>
                <a:close/>
              </a:path>
              <a:path w="791209" h="532129">
                <a:moveTo>
                  <a:pt x="1269" y="0"/>
                </a:moveTo>
                <a:lnTo>
                  <a:pt x="1269" y="0"/>
                </a:lnTo>
              </a:path>
              <a:path w="791209" h="532129">
                <a:moveTo>
                  <a:pt x="791210" y="532129"/>
                </a:moveTo>
                <a:lnTo>
                  <a:pt x="791210" y="53212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629400" y="4850129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,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786369" y="5655309"/>
            <a:ext cx="699770" cy="406400"/>
          </a:xfrm>
          <a:custGeom>
            <a:avLst/>
            <a:gdLst/>
            <a:ahLst/>
            <a:cxnLst/>
            <a:rect l="l" t="t" r="r" b="b"/>
            <a:pathLst>
              <a:path w="699770" h="406400">
                <a:moveTo>
                  <a:pt x="1270" y="203199"/>
                </a:moveTo>
                <a:lnTo>
                  <a:pt x="1270" y="193039"/>
                </a:lnTo>
                <a:lnTo>
                  <a:pt x="2539" y="181609"/>
                </a:lnTo>
                <a:lnTo>
                  <a:pt x="5079" y="171449"/>
                </a:lnTo>
                <a:lnTo>
                  <a:pt x="8889" y="161289"/>
                </a:lnTo>
                <a:lnTo>
                  <a:pt x="12700" y="149859"/>
                </a:lnTo>
                <a:lnTo>
                  <a:pt x="17779" y="139699"/>
                </a:lnTo>
                <a:lnTo>
                  <a:pt x="24129" y="130809"/>
                </a:lnTo>
                <a:lnTo>
                  <a:pt x="30479" y="120649"/>
                </a:lnTo>
                <a:lnTo>
                  <a:pt x="39370" y="111759"/>
                </a:lnTo>
                <a:lnTo>
                  <a:pt x="46989" y="101599"/>
                </a:lnTo>
                <a:lnTo>
                  <a:pt x="57150" y="92709"/>
                </a:lnTo>
                <a:lnTo>
                  <a:pt x="90170" y="67309"/>
                </a:lnTo>
                <a:lnTo>
                  <a:pt x="129539" y="45719"/>
                </a:lnTo>
                <a:lnTo>
                  <a:pt x="144779" y="39369"/>
                </a:lnTo>
                <a:lnTo>
                  <a:pt x="160020" y="33019"/>
                </a:lnTo>
                <a:lnTo>
                  <a:pt x="175259" y="27939"/>
                </a:lnTo>
                <a:lnTo>
                  <a:pt x="191770" y="22859"/>
                </a:lnTo>
                <a:lnTo>
                  <a:pt x="208279" y="17779"/>
                </a:lnTo>
                <a:lnTo>
                  <a:pt x="224789" y="13969"/>
                </a:lnTo>
                <a:lnTo>
                  <a:pt x="242570" y="10159"/>
                </a:lnTo>
                <a:lnTo>
                  <a:pt x="259079" y="7619"/>
                </a:lnTo>
                <a:lnTo>
                  <a:pt x="276859" y="5079"/>
                </a:lnTo>
                <a:lnTo>
                  <a:pt x="294639" y="2539"/>
                </a:lnTo>
                <a:lnTo>
                  <a:pt x="313689" y="1269"/>
                </a:lnTo>
                <a:lnTo>
                  <a:pt x="331470" y="1269"/>
                </a:lnTo>
                <a:lnTo>
                  <a:pt x="350520" y="0"/>
                </a:lnTo>
                <a:lnTo>
                  <a:pt x="368300" y="1269"/>
                </a:lnTo>
                <a:lnTo>
                  <a:pt x="386079" y="1269"/>
                </a:lnTo>
                <a:lnTo>
                  <a:pt x="405129" y="2539"/>
                </a:lnTo>
                <a:lnTo>
                  <a:pt x="422909" y="5079"/>
                </a:lnTo>
                <a:lnTo>
                  <a:pt x="440689" y="7619"/>
                </a:lnTo>
                <a:lnTo>
                  <a:pt x="458470" y="10159"/>
                </a:lnTo>
                <a:lnTo>
                  <a:pt x="474979" y="13969"/>
                </a:lnTo>
                <a:lnTo>
                  <a:pt x="492759" y="17779"/>
                </a:lnTo>
                <a:lnTo>
                  <a:pt x="508000" y="22859"/>
                </a:lnTo>
                <a:lnTo>
                  <a:pt x="524509" y="26669"/>
                </a:lnTo>
                <a:lnTo>
                  <a:pt x="539750" y="33019"/>
                </a:lnTo>
                <a:lnTo>
                  <a:pt x="554989" y="39369"/>
                </a:lnTo>
                <a:lnTo>
                  <a:pt x="568959" y="45719"/>
                </a:lnTo>
                <a:lnTo>
                  <a:pt x="584200" y="52069"/>
                </a:lnTo>
                <a:lnTo>
                  <a:pt x="596900" y="59689"/>
                </a:lnTo>
                <a:lnTo>
                  <a:pt x="609600" y="67309"/>
                </a:lnTo>
                <a:lnTo>
                  <a:pt x="621029" y="74929"/>
                </a:lnTo>
                <a:lnTo>
                  <a:pt x="632459" y="83819"/>
                </a:lnTo>
                <a:lnTo>
                  <a:pt x="642620" y="92709"/>
                </a:lnTo>
                <a:lnTo>
                  <a:pt x="652779" y="101599"/>
                </a:lnTo>
                <a:lnTo>
                  <a:pt x="660400" y="110489"/>
                </a:lnTo>
                <a:lnTo>
                  <a:pt x="669289" y="120649"/>
                </a:lnTo>
                <a:lnTo>
                  <a:pt x="675639" y="130809"/>
                </a:lnTo>
                <a:lnTo>
                  <a:pt x="681989" y="139699"/>
                </a:lnTo>
                <a:lnTo>
                  <a:pt x="687070" y="149859"/>
                </a:lnTo>
                <a:lnTo>
                  <a:pt x="692150" y="161289"/>
                </a:lnTo>
                <a:lnTo>
                  <a:pt x="694689" y="171449"/>
                </a:lnTo>
                <a:lnTo>
                  <a:pt x="697229" y="181609"/>
                </a:lnTo>
                <a:lnTo>
                  <a:pt x="698500" y="193039"/>
                </a:lnTo>
                <a:lnTo>
                  <a:pt x="699770" y="203199"/>
                </a:lnTo>
                <a:lnTo>
                  <a:pt x="698500" y="213359"/>
                </a:lnTo>
                <a:lnTo>
                  <a:pt x="697229" y="224789"/>
                </a:lnTo>
                <a:lnTo>
                  <a:pt x="694689" y="234949"/>
                </a:lnTo>
                <a:lnTo>
                  <a:pt x="692150" y="245109"/>
                </a:lnTo>
                <a:lnTo>
                  <a:pt x="687070" y="255269"/>
                </a:lnTo>
                <a:lnTo>
                  <a:pt x="681989" y="265429"/>
                </a:lnTo>
                <a:lnTo>
                  <a:pt x="675639" y="275589"/>
                </a:lnTo>
                <a:lnTo>
                  <a:pt x="669289" y="285749"/>
                </a:lnTo>
                <a:lnTo>
                  <a:pt x="660400" y="294639"/>
                </a:lnTo>
                <a:lnTo>
                  <a:pt x="652779" y="303529"/>
                </a:lnTo>
                <a:lnTo>
                  <a:pt x="642620" y="313689"/>
                </a:lnTo>
                <a:lnTo>
                  <a:pt x="632459" y="322579"/>
                </a:lnTo>
                <a:lnTo>
                  <a:pt x="621029" y="330199"/>
                </a:lnTo>
                <a:lnTo>
                  <a:pt x="609600" y="339089"/>
                </a:lnTo>
                <a:lnTo>
                  <a:pt x="568959" y="360679"/>
                </a:lnTo>
                <a:lnTo>
                  <a:pt x="524509" y="378459"/>
                </a:lnTo>
                <a:lnTo>
                  <a:pt x="474979" y="392429"/>
                </a:lnTo>
                <a:lnTo>
                  <a:pt x="457200" y="394969"/>
                </a:lnTo>
                <a:lnTo>
                  <a:pt x="439420" y="398779"/>
                </a:lnTo>
                <a:lnTo>
                  <a:pt x="422909" y="401319"/>
                </a:lnTo>
                <a:lnTo>
                  <a:pt x="403859" y="402589"/>
                </a:lnTo>
                <a:lnTo>
                  <a:pt x="386079" y="405129"/>
                </a:lnTo>
                <a:lnTo>
                  <a:pt x="368300" y="405129"/>
                </a:lnTo>
                <a:lnTo>
                  <a:pt x="349250" y="405129"/>
                </a:lnTo>
                <a:lnTo>
                  <a:pt x="331470" y="405129"/>
                </a:lnTo>
                <a:lnTo>
                  <a:pt x="313689" y="403859"/>
                </a:lnTo>
                <a:lnTo>
                  <a:pt x="294639" y="402589"/>
                </a:lnTo>
                <a:lnTo>
                  <a:pt x="276859" y="401319"/>
                </a:lnTo>
                <a:lnTo>
                  <a:pt x="259079" y="398779"/>
                </a:lnTo>
                <a:lnTo>
                  <a:pt x="241300" y="394969"/>
                </a:lnTo>
                <a:lnTo>
                  <a:pt x="224789" y="392429"/>
                </a:lnTo>
                <a:lnTo>
                  <a:pt x="207009" y="387349"/>
                </a:lnTo>
                <a:lnTo>
                  <a:pt x="190500" y="383539"/>
                </a:lnTo>
                <a:lnTo>
                  <a:pt x="175259" y="378459"/>
                </a:lnTo>
                <a:lnTo>
                  <a:pt x="158750" y="372109"/>
                </a:lnTo>
                <a:lnTo>
                  <a:pt x="143509" y="367029"/>
                </a:lnTo>
                <a:lnTo>
                  <a:pt x="129539" y="360679"/>
                </a:lnTo>
                <a:lnTo>
                  <a:pt x="115570" y="353059"/>
                </a:lnTo>
                <a:lnTo>
                  <a:pt x="102870" y="345439"/>
                </a:lnTo>
                <a:lnTo>
                  <a:pt x="90170" y="337819"/>
                </a:lnTo>
                <a:lnTo>
                  <a:pt x="57150" y="313689"/>
                </a:lnTo>
                <a:lnTo>
                  <a:pt x="30479" y="284479"/>
                </a:lnTo>
                <a:lnTo>
                  <a:pt x="22859" y="275589"/>
                </a:lnTo>
                <a:lnTo>
                  <a:pt x="17779" y="265429"/>
                </a:lnTo>
                <a:lnTo>
                  <a:pt x="11429" y="255269"/>
                </a:lnTo>
                <a:lnTo>
                  <a:pt x="7620" y="245109"/>
                </a:lnTo>
                <a:lnTo>
                  <a:pt x="3809" y="233679"/>
                </a:lnTo>
                <a:lnTo>
                  <a:pt x="1270" y="223519"/>
                </a:lnTo>
                <a:lnTo>
                  <a:pt x="0" y="213359"/>
                </a:lnTo>
                <a:lnTo>
                  <a:pt x="0" y="203199"/>
                </a:lnTo>
                <a:lnTo>
                  <a:pt x="1270" y="203199"/>
                </a:lnTo>
                <a:close/>
              </a:path>
              <a:path w="699770" h="406400">
                <a:moveTo>
                  <a:pt x="1270" y="0"/>
                </a:moveTo>
                <a:lnTo>
                  <a:pt x="1270" y="0"/>
                </a:lnTo>
              </a:path>
              <a:path w="699770" h="406400">
                <a:moveTo>
                  <a:pt x="699770" y="406399"/>
                </a:moveTo>
                <a:lnTo>
                  <a:pt x="699770" y="40639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997190" y="570865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535693" y="1403986"/>
            <a:ext cx="2183765" cy="4657090"/>
            <a:chOff x="6535693" y="1403986"/>
            <a:chExt cx="2183765" cy="4657090"/>
          </a:xfrm>
        </p:grpSpPr>
        <p:sp>
          <p:nvSpPr>
            <p:cNvPr id="24" name="object 24"/>
            <p:cNvSpPr/>
            <p:nvPr/>
          </p:nvSpPr>
          <p:spPr>
            <a:xfrm>
              <a:off x="7550149" y="1524000"/>
              <a:ext cx="0" cy="312420"/>
            </a:xfrm>
            <a:custGeom>
              <a:avLst/>
              <a:gdLst/>
              <a:ahLst/>
              <a:cxnLst/>
              <a:rect l="l" t="t" r="r" b="b"/>
              <a:pathLst>
                <a:path h="312419">
                  <a:moveTo>
                    <a:pt x="0" y="0"/>
                  </a:moveTo>
                  <a:lnTo>
                    <a:pt x="0" y="3124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492999" y="182880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787639" y="2172970"/>
              <a:ext cx="516890" cy="179070"/>
            </a:xfrm>
            <a:custGeom>
              <a:avLst/>
              <a:gdLst/>
              <a:ahLst/>
              <a:cxnLst/>
              <a:rect l="l" t="t" r="r" b="b"/>
              <a:pathLst>
                <a:path w="516890" h="179069">
                  <a:moveTo>
                    <a:pt x="0" y="0"/>
                  </a:moveTo>
                  <a:lnTo>
                    <a:pt x="73010" y="1937"/>
                  </a:lnTo>
                  <a:lnTo>
                    <a:pt x="139854" y="7568"/>
                  </a:lnTo>
                  <a:lnTo>
                    <a:pt x="200853" y="16616"/>
                  </a:lnTo>
                  <a:lnTo>
                    <a:pt x="256328" y="28808"/>
                  </a:lnTo>
                  <a:lnTo>
                    <a:pt x="306598" y="43867"/>
                  </a:lnTo>
                  <a:lnTo>
                    <a:pt x="351985" y="61521"/>
                  </a:lnTo>
                  <a:lnTo>
                    <a:pt x="392809" y="81492"/>
                  </a:lnTo>
                  <a:lnTo>
                    <a:pt x="429391" y="103508"/>
                  </a:lnTo>
                  <a:lnTo>
                    <a:pt x="462051" y="127292"/>
                  </a:lnTo>
                  <a:lnTo>
                    <a:pt x="491111" y="152571"/>
                  </a:lnTo>
                  <a:lnTo>
                    <a:pt x="516889" y="17906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246109" y="2319019"/>
              <a:ext cx="102870" cy="127000"/>
            </a:xfrm>
            <a:custGeom>
              <a:avLst/>
              <a:gdLst/>
              <a:ahLst/>
              <a:cxnLst/>
              <a:rect l="l" t="t" r="r" b="b"/>
              <a:pathLst>
                <a:path w="102870" h="127000">
                  <a:moveTo>
                    <a:pt x="102870" y="0"/>
                  </a:moveTo>
                  <a:lnTo>
                    <a:pt x="0" y="48259"/>
                  </a:lnTo>
                  <a:lnTo>
                    <a:pt x="100330" y="127000"/>
                  </a:lnTo>
                  <a:lnTo>
                    <a:pt x="10287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817359" y="2172970"/>
              <a:ext cx="496570" cy="359410"/>
            </a:xfrm>
            <a:custGeom>
              <a:avLst/>
              <a:gdLst/>
              <a:ahLst/>
              <a:cxnLst/>
              <a:rect l="l" t="t" r="r" b="b"/>
              <a:pathLst>
                <a:path w="496570" h="359410">
                  <a:moveTo>
                    <a:pt x="496570" y="0"/>
                  </a:moveTo>
                  <a:lnTo>
                    <a:pt x="442797" y="2495"/>
                  </a:lnTo>
                  <a:lnTo>
                    <a:pt x="391485" y="9778"/>
                  </a:lnTo>
                  <a:lnTo>
                    <a:pt x="342723" y="21543"/>
                  </a:lnTo>
                  <a:lnTo>
                    <a:pt x="296598" y="37485"/>
                  </a:lnTo>
                  <a:lnTo>
                    <a:pt x="253201" y="57298"/>
                  </a:lnTo>
                  <a:lnTo>
                    <a:pt x="212619" y="80676"/>
                  </a:lnTo>
                  <a:lnTo>
                    <a:pt x="174942" y="107315"/>
                  </a:lnTo>
                  <a:lnTo>
                    <a:pt x="140259" y="136908"/>
                  </a:lnTo>
                  <a:lnTo>
                    <a:pt x="108658" y="169150"/>
                  </a:lnTo>
                  <a:lnTo>
                    <a:pt x="80228" y="203736"/>
                  </a:lnTo>
                  <a:lnTo>
                    <a:pt x="55058" y="240361"/>
                  </a:lnTo>
                  <a:lnTo>
                    <a:pt x="33238" y="278718"/>
                  </a:lnTo>
                  <a:lnTo>
                    <a:pt x="14855" y="318503"/>
                  </a:lnTo>
                  <a:lnTo>
                    <a:pt x="0" y="35940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764019" y="2514600"/>
              <a:ext cx="113030" cy="121920"/>
            </a:xfrm>
            <a:custGeom>
              <a:avLst/>
              <a:gdLst/>
              <a:ahLst/>
              <a:cxnLst/>
              <a:rect l="l" t="t" r="r" b="b"/>
              <a:pathLst>
                <a:path w="113029" h="121919">
                  <a:moveTo>
                    <a:pt x="0" y="0"/>
                  </a:moveTo>
                  <a:lnTo>
                    <a:pt x="36829" y="121920"/>
                  </a:lnTo>
                  <a:lnTo>
                    <a:pt x="113029" y="19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800849" y="3093720"/>
              <a:ext cx="0" cy="113030"/>
            </a:xfrm>
            <a:custGeom>
              <a:avLst/>
              <a:gdLst/>
              <a:ahLst/>
              <a:cxnLst/>
              <a:rect l="l" t="t" r="r" b="b"/>
              <a:pathLst>
                <a:path h="113030">
                  <a:moveTo>
                    <a:pt x="0" y="0"/>
                  </a:moveTo>
                  <a:lnTo>
                    <a:pt x="0" y="11302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43699" y="319912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038339" y="3542029"/>
              <a:ext cx="419100" cy="276860"/>
            </a:xfrm>
            <a:custGeom>
              <a:avLst/>
              <a:gdLst/>
              <a:ahLst/>
              <a:cxnLst/>
              <a:rect l="l" t="t" r="r" b="b"/>
              <a:pathLst>
                <a:path w="419100" h="276860">
                  <a:moveTo>
                    <a:pt x="0" y="0"/>
                  </a:moveTo>
                  <a:lnTo>
                    <a:pt x="57937" y="3070"/>
                  </a:lnTo>
                  <a:lnTo>
                    <a:pt x="111906" y="11969"/>
                  </a:lnTo>
                  <a:lnTo>
                    <a:pt x="161909" y="26226"/>
                  </a:lnTo>
                  <a:lnTo>
                    <a:pt x="207944" y="45372"/>
                  </a:lnTo>
                  <a:lnTo>
                    <a:pt x="250011" y="68938"/>
                  </a:lnTo>
                  <a:lnTo>
                    <a:pt x="288111" y="96455"/>
                  </a:lnTo>
                  <a:lnTo>
                    <a:pt x="322244" y="127452"/>
                  </a:lnTo>
                  <a:lnTo>
                    <a:pt x="352409" y="161460"/>
                  </a:lnTo>
                  <a:lnTo>
                    <a:pt x="378606" y="198011"/>
                  </a:lnTo>
                  <a:lnTo>
                    <a:pt x="400837" y="236634"/>
                  </a:lnTo>
                  <a:lnTo>
                    <a:pt x="419100" y="27686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97749" y="3798570"/>
              <a:ext cx="113030" cy="124460"/>
            </a:xfrm>
            <a:custGeom>
              <a:avLst/>
              <a:gdLst/>
              <a:ahLst/>
              <a:cxnLst/>
              <a:rect l="l" t="t" r="r" b="b"/>
              <a:pathLst>
                <a:path w="113029" h="124460">
                  <a:moveTo>
                    <a:pt x="113029" y="0"/>
                  </a:moveTo>
                  <a:lnTo>
                    <a:pt x="0" y="24129"/>
                  </a:lnTo>
                  <a:lnTo>
                    <a:pt x="80009" y="124459"/>
                  </a:lnTo>
                  <a:lnTo>
                    <a:pt x="11302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800849" y="3770629"/>
              <a:ext cx="0" cy="857250"/>
            </a:xfrm>
            <a:custGeom>
              <a:avLst/>
              <a:gdLst/>
              <a:ahLst/>
              <a:cxnLst/>
              <a:rect l="l" t="t" r="r" b="b"/>
              <a:pathLst>
                <a:path h="857250">
                  <a:moveTo>
                    <a:pt x="0" y="0"/>
                  </a:moveTo>
                  <a:lnTo>
                    <a:pt x="0" y="85725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743699" y="4620260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11557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557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89799" y="4380229"/>
              <a:ext cx="189230" cy="576580"/>
            </a:xfrm>
            <a:custGeom>
              <a:avLst/>
              <a:gdLst/>
              <a:ahLst/>
              <a:cxnLst/>
              <a:rect l="l" t="t" r="r" b="b"/>
              <a:pathLst>
                <a:path w="189229" h="576579">
                  <a:moveTo>
                    <a:pt x="189229" y="0"/>
                  </a:moveTo>
                  <a:lnTo>
                    <a:pt x="187749" y="69060"/>
                  </a:lnTo>
                  <a:lnTo>
                    <a:pt x="183428" y="133342"/>
                  </a:lnTo>
                  <a:lnTo>
                    <a:pt x="176447" y="193024"/>
                  </a:lnTo>
                  <a:lnTo>
                    <a:pt x="166986" y="248288"/>
                  </a:lnTo>
                  <a:lnTo>
                    <a:pt x="155225" y="299314"/>
                  </a:lnTo>
                  <a:lnTo>
                    <a:pt x="141345" y="346281"/>
                  </a:lnTo>
                  <a:lnTo>
                    <a:pt x="125527" y="389371"/>
                  </a:lnTo>
                  <a:lnTo>
                    <a:pt x="107950" y="428764"/>
                  </a:lnTo>
                  <a:lnTo>
                    <a:pt x="88794" y="464639"/>
                  </a:lnTo>
                  <a:lnTo>
                    <a:pt x="68241" y="497178"/>
                  </a:lnTo>
                  <a:lnTo>
                    <a:pt x="23664" y="552968"/>
                  </a:lnTo>
                  <a:lnTo>
                    <a:pt x="0" y="57658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195819" y="4898389"/>
              <a:ext cx="128270" cy="102870"/>
            </a:xfrm>
            <a:custGeom>
              <a:avLst/>
              <a:gdLst/>
              <a:ahLst/>
              <a:cxnLst/>
              <a:rect l="l" t="t" r="r" b="b"/>
              <a:pathLst>
                <a:path w="128270" h="102870">
                  <a:moveTo>
                    <a:pt x="77470" y="0"/>
                  </a:moveTo>
                  <a:lnTo>
                    <a:pt x="0" y="101600"/>
                  </a:lnTo>
                  <a:lnTo>
                    <a:pt x="128270" y="102870"/>
                  </a:lnTo>
                  <a:lnTo>
                    <a:pt x="7747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080249" y="5189219"/>
              <a:ext cx="601980" cy="660400"/>
            </a:xfrm>
            <a:custGeom>
              <a:avLst/>
              <a:gdLst/>
              <a:ahLst/>
              <a:cxnLst/>
              <a:rect l="l" t="t" r="r" b="b"/>
              <a:pathLst>
                <a:path w="601979" h="660400">
                  <a:moveTo>
                    <a:pt x="0" y="0"/>
                  </a:moveTo>
                  <a:lnTo>
                    <a:pt x="1916" y="47259"/>
                  </a:lnTo>
                  <a:lnTo>
                    <a:pt x="7554" y="93541"/>
                  </a:lnTo>
                  <a:lnTo>
                    <a:pt x="16750" y="138752"/>
                  </a:lnTo>
                  <a:lnTo>
                    <a:pt x="29337" y="182794"/>
                  </a:lnTo>
                  <a:lnTo>
                    <a:pt x="45151" y="225574"/>
                  </a:lnTo>
                  <a:lnTo>
                    <a:pt x="64025" y="266996"/>
                  </a:lnTo>
                  <a:lnTo>
                    <a:pt x="85795" y="306963"/>
                  </a:lnTo>
                  <a:lnTo>
                    <a:pt x="110295" y="345381"/>
                  </a:lnTo>
                  <a:lnTo>
                    <a:pt x="137359" y="382155"/>
                  </a:lnTo>
                  <a:lnTo>
                    <a:pt x="166823" y="417188"/>
                  </a:lnTo>
                  <a:lnTo>
                    <a:pt x="198521" y="450385"/>
                  </a:lnTo>
                  <a:lnTo>
                    <a:pt x="232287" y="481652"/>
                  </a:lnTo>
                  <a:lnTo>
                    <a:pt x="267957" y="510891"/>
                  </a:lnTo>
                  <a:lnTo>
                    <a:pt x="305364" y="538009"/>
                  </a:lnTo>
                  <a:lnTo>
                    <a:pt x="344344" y="562909"/>
                  </a:lnTo>
                  <a:lnTo>
                    <a:pt x="384730" y="585497"/>
                  </a:lnTo>
                  <a:lnTo>
                    <a:pt x="426358" y="605676"/>
                  </a:lnTo>
                  <a:lnTo>
                    <a:pt x="469063" y="623351"/>
                  </a:lnTo>
                  <a:lnTo>
                    <a:pt x="512678" y="638427"/>
                  </a:lnTo>
                  <a:lnTo>
                    <a:pt x="557039" y="650808"/>
                  </a:lnTo>
                  <a:lnTo>
                    <a:pt x="601979" y="660399"/>
                  </a:lnTo>
                </a:path>
              </a:pathLst>
            </a:custGeom>
            <a:ln w="3809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66989" y="5791200"/>
              <a:ext cx="119380" cy="113030"/>
            </a:xfrm>
            <a:custGeom>
              <a:avLst/>
              <a:gdLst/>
              <a:ahLst/>
              <a:cxnLst/>
              <a:rect l="l" t="t" r="r" b="b"/>
              <a:pathLst>
                <a:path w="119379" h="113029">
                  <a:moveTo>
                    <a:pt x="11429" y="0"/>
                  </a:moveTo>
                  <a:lnTo>
                    <a:pt x="0" y="113030"/>
                  </a:lnTo>
                  <a:lnTo>
                    <a:pt x="119379" y="67309"/>
                  </a:lnTo>
                  <a:lnTo>
                    <a:pt x="1142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8149589" y="2837180"/>
              <a:ext cx="363220" cy="2712720"/>
            </a:xfrm>
            <a:custGeom>
              <a:avLst/>
              <a:gdLst/>
              <a:ahLst/>
              <a:cxnLst/>
              <a:rect l="l" t="t" r="r" b="b"/>
              <a:pathLst>
                <a:path w="363220" h="2712720">
                  <a:moveTo>
                    <a:pt x="363219" y="0"/>
                  </a:moveTo>
                  <a:lnTo>
                    <a:pt x="0" y="27127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094979" y="5534660"/>
              <a:ext cx="113030" cy="121920"/>
            </a:xfrm>
            <a:custGeom>
              <a:avLst/>
              <a:gdLst/>
              <a:ahLst/>
              <a:cxnLst/>
              <a:rect l="l" t="t" r="r" b="b"/>
              <a:pathLst>
                <a:path w="113029" h="121920">
                  <a:moveTo>
                    <a:pt x="0" y="0"/>
                  </a:moveTo>
                  <a:lnTo>
                    <a:pt x="40640" y="121919"/>
                  </a:lnTo>
                  <a:lnTo>
                    <a:pt x="113029" y="15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722109" y="1437006"/>
              <a:ext cx="1313180" cy="4547870"/>
            </a:xfrm>
            <a:custGeom>
              <a:avLst/>
              <a:gdLst/>
              <a:ahLst/>
              <a:cxnLst/>
              <a:rect l="l" t="t" r="r" b="b"/>
              <a:pathLst>
                <a:path w="1313179" h="4547870">
                  <a:moveTo>
                    <a:pt x="795020" y="28573"/>
                  </a:moveTo>
                  <a:lnTo>
                    <a:pt x="796848" y="78738"/>
                  </a:lnTo>
                  <a:lnTo>
                    <a:pt x="798641" y="128903"/>
                  </a:lnTo>
                  <a:lnTo>
                    <a:pt x="800576" y="179068"/>
                  </a:lnTo>
                  <a:lnTo>
                    <a:pt x="802828" y="229233"/>
                  </a:lnTo>
                  <a:lnTo>
                    <a:pt x="805573" y="279398"/>
                  </a:lnTo>
                  <a:lnTo>
                    <a:pt x="808990" y="329563"/>
                  </a:lnTo>
                  <a:lnTo>
                    <a:pt x="815300" y="402151"/>
                  </a:lnTo>
                  <a:lnTo>
                    <a:pt x="824230" y="482598"/>
                  </a:lnTo>
                  <a:lnTo>
                    <a:pt x="832207" y="547804"/>
                  </a:lnTo>
                  <a:lnTo>
                    <a:pt x="835660" y="574673"/>
                  </a:lnTo>
                  <a:lnTo>
                    <a:pt x="825559" y="581717"/>
                  </a:lnTo>
                  <a:lnTo>
                    <a:pt x="741600" y="615709"/>
                  </a:lnTo>
                  <a:lnTo>
                    <a:pt x="673417" y="623568"/>
                  </a:lnTo>
                  <a:lnTo>
                    <a:pt x="611425" y="627616"/>
                  </a:lnTo>
                  <a:lnTo>
                    <a:pt x="576580" y="629283"/>
                  </a:lnTo>
                  <a:lnTo>
                    <a:pt x="494030" y="655953"/>
                  </a:lnTo>
                  <a:lnTo>
                    <a:pt x="484108" y="659207"/>
                  </a:lnTo>
                  <a:lnTo>
                    <a:pt x="473710" y="661985"/>
                  </a:lnTo>
                  <a:lnTo>
                    <a:pt x="463311" y="665239"/>
                  </a:lnTo>
                  <a:lnTo>
                    <a:pt x="453390" y="669923"/>
                  </a:lnTo>
                  <a:lnTo>
                    <a:pt x="409996" y="699854"/>
                  </a:lnTo>
                  <a:lnTo>
                    <a:pt x="388183" y="715825"/>
                  </a:lnTo>
                  <a:lnTo>
                    <a:pt x="374477" y="723689"/>
                  </a:lnTo>
                  <a:lnTo>
                    <a:pt x="355406" y="729298"/>
                  </a:lnTo>
                  <a:lnTo>
                    <a:pt x="317500" y="738503"/>
                  </a:lnTo>
                  <a:lnTo>
                    <a:pt x="298457" y="766894"/>
                  </a:lnTo>
                  <a:lnTo>
                    <a:pt x="290175" y="779420"/>
                  </a:lnTo>
                  <a:lnTo>
                    <a:pt x="288768" y="781410"/>
                  </a:lnTo>
                  <a:lnTo>
                    <a:pt x="290353" y="778190"/>
                  </a:lnTo>
                  <a:lnTo>
                    <a:pt x="291045" y="775089"/>
                  </a:lnTo>
                  <a:lnTo>
                    <a:pt x="248920" y="819783"/>
                  </a:lnTo>
                  <a:lnTo>
                    <a:pt x="221670" y="859285"/>
                  </a:lnTo>
                  <a:lnTo>
                    <a:pt x="220390" y="862576"/>
                  </a:lnTo>
                  <a:lnTo>
                    <a:pt x="210759" y="868794"/>
                  </a:lnTo>
                  <a:lnTo>
                    <a:pt x="180340" y="888363"/>
                  </a:lnTo>
                  <a:lnTo>
                    <a:pt x="170091" y="919727"/>
                  </a:lnTo>
                  <a:lnTo>
                    <a:pt x="166618" y="931054"/>
                  </a:lnTo>
                  <a:lnTo>
                    <a:pt x="166743" y="930450"/>
                  </a:lnTo>
                  <a:lnTo>
                    <a:pt x="167291" y="926026"/>
                  </a:lnTo>
                  <a:lnTo>
                    <a:pt x="165085" y="925889"/>
                  </a:lnTo>
                  <a:lnTo>
                    <a:pt x="156946" y="938148"/>
                  </a:lnTo>
                  <a:lnTo>
                    <a:pt x="139700" y="970913"/>
                  </a:lnTo>
                  <a:lnTo>
                    <a:pt x="135909" y="980834"/>
                  </a:lnTo>
                  <a:lnTo>
                    <a:pt x="133191" y="991233"/>
                  </a:lnTo>
                  <a:lnTo>
                    <a:pt x="130234" y="1001631"/>
                  </a:lnTo>
                  <a:lnTo>
                    <a:pt x="125730" y="1011553"/>
                  </a:lnTo>
                  <a:lnTo>
                    <a:pt x="112196" y="1032289"/>
                  </a:lnTo>
                  <a:lnTo>
                    <a:pt x="96520" y="1051716"/>
                  </a:lnTo>
                  <a:lnTo>
                    <a:pt x="81795" y="1071381"/>
                  </a:lnTo>
                  <a:lnTo>
                    <a:pt x="61237" y="1123451"/>
                  </a:lnTo>
                  <a:lnTo>
                    <a:pt x="44450" y="1189353"/>
                  </a:lnTo>
                  <a:lnTo>
                    <a:pt x="42842" y="1240621"/>
                  </a:lnTo>
                  <a:lnTo>
                    <a:pt x="41369" y="1291973"/>
                  </a:lnTo>
                  <a:lnTo>
                    <a:pt x="39981" y="1343399"/>
                  </a:lnTo>
                  <a:lnTo>
                    <a:pt x="38624" y="1394887"/>
                  </a:lnTo>
                  <a:lnTo>
                    <a:pt x="37246" y="1446427"/>
                  </a:lnTo>
                  <a:lnTo>
                    <a:pt x="35795" y="1498010"/>
                  </a:lnTo>
                  <a:lnTo>
                    <a:pt x="34218" y="1549623"/>
                  </a:lnTo>
                  <a:lnTo>
                    <a:pt x="32464" y="1601258"/>
                  </a:lnTo>
                  <a:lnTo>
                    <a:pt x="30480" y="1652903"/>
                  </a:lnTo>
                  <a:lnTo>
                    <a:pt x="27977" y="1720632"/>
                  </a:lnTo>
                  <a:lnTo>
                    <a:pt x="26650" y="1768254"/>
                  </a:lnTo>
                  <a:lnTo>
                    <a:pt x="25769" y="1801024"/>
                  </a:lnTo>
                  <a:lnTo>
                    <a:pt x="24606" y="1824194"/>
                  </a:lnTo>
                  <a:lnTo>
                    <a:pt x="22430" y="1843018"/>
                  </a:lnTo>
                  <a:lnTo>
                    <a:pt x="18514" y="1862750"/>
                  </a:lnTo>
                  <a:lnTo>
                    <a:pt x="12127" y="1888644"/>
                  </a:lnTo>
                  <a:lnTo>
                    <a:pt x="2540" y="1925953"/>
                  </a:lnTo>
                  <a:lnTo>
                    <a:pt x="2758" y="1952623"/>
                  </a:lnTo>
                  <a:lnTo>
                    <a:pt x="476" y="1981198"/>
                  </a:lnTo>
                  <a:lnTo>
                    <a:pt x="2718" y="2005963"/>
                  </a:lnTo>
                  <a:lnTo>
                    <a:pt x="16510" y="2021203"/>
                  </a:lnTo>
                  <a:lnTo>
                    <a:pt x="66507" y="2034238"/>
                  </a:lnTo>
                  <a:lnTo>
                    <a:pt x="118394" y="2038007"/>
                  </a:lnTo>
                  <a:lnTo>
                    <a:pt x="171317" y="2036656"/>
                  </a:lnTo>
                  <a:lnTo>
                    <a:pt x="224424" y="2034329"/>
                  </a:lnTo>
                  <a:lnTo>
                    <a:pt x="276860" y="2035173"/>
                  </a:lnTo>
                  <a:lnTo>
                    <a:pt x="307340" y="2037713"/>
                  </a:lnTo>
                  <a:lnTo>
                    <a:pt x="337820" y="2041205"/>
                  </a:lnTo>
                  <a:lnTo>
                    <a:pt x="368300" y="2045174"/>
                  </a:lnTo>
                  <a:lnTo>
                    <a:pt x="398780" y="2049143"/>
                  </a:lnTo>
                  <a:lnTo>
                    <a:pt x="439420" y="2061843"/>
                  </a:lnTo>
                  <a:lnTo>
                    <a:pt x="479742" y="2091529"/>
                  </a:lnTo>
                  <a:lnTo>
                    <a:pt x="499784" y="2105955"/>
                  </a:lnTo>
                  <a:lnTo>
                    <a:pt x="521970" y="2116453"/>
                  </a:lnTo>
                  <a:lnTo>
                    <a:pt x="573365" y="2132843"/>
                  </a:lnTo>
                  <a:lnTo>
                    <a:pt x="595947" y="2139948"/>
                  </a:lnTo>
                  <a:lnTo>
                    <a:pt x="612338" y="2148957"/>
                  </a:lnTo>
                  <a:lnTo>
                    <a:pt x="645160" y="2171063"/>
                  </a:lnTo>
                  <a:lnTo>
                    <a:pt x="674068" y="2216953"/>
                  </a:lnTo>
                  <a:lnTo>
                    <a:pt x="712470" y="2225673"/>
                  </a:lnTo>
                  <a:lnTo>
                    <a:pt x="746948" y="2261603"/>
                  </a:lnTo>
                  <a:lnTo>
                    <a:pt x="744394" y="2266227"/>
                  </a:lnTo>
                  <a:lnTo>
                    <a:pt x="738862" y="2266786"/>
                  </a:lnTo>
                  <a:lnTo>
                    <a:pt x="738018" y="2266901"/>
                  </a:lnTo>
                  <a:lnTo>
                    <a:pt x="749525" y="2270193"/>
                  </a:lnTo>
                  <a:lnTo>
                    <a:pt x="781050" y="2280283"/>
                  </a:lnTo>
                  <a:lnTo>
                    <a:pt x="791474" y="2311870"/>
                  </a:lnTo>
                  <a:lnTo>
                    <a:pt x="797692" y="2327852"/>
                  </a:lnTo>
                  <a:lnTo>
                    <a:pt x="805555" y="2340359"/>
                  </a:lnTo>
                  <a:lnTo>
                    <a:pt x="820917" y="2361522"/>
                  </a:lnTo>
                  <a:lnTo>
                    <a:pt x="849630" y="2403473"/>
                  </a:lnTo>
                  <a:lnTo>
                    <a:pt x="856833" y="2413573"/>
                  </a:lnTo>
                  <a:lnTo>
                    <a:pt x="864393" y="2423316"/>
                  </a:lnTo>
                  <a:lnTo>
                    <a:pt x="871239" y="2433298"/>
                  </a:lnTo>
                  <a:lnTo>
                    <a:pt x="876300" y="2444113"/>
                  </a:lnTo>
                  <a:lnTo>
                    <a:pt x="886737" y="2474712"/>
                  </a:lnTo>
                  <a:lnTo>
                    <a:pt x="891222" y="2488880"/>
                  </a:lnTo>
                  <a:lnTo>
                    <a:pt x="895230" y="2504477"/>
                  </a:lnTo>
                  <a:lnTo>
                    <a:pt x="904240" y="2539363"/>
                  </a:lnTo>
                  <a:lnTo>
                    <a:pt x="901970" y="2589528"/>
                  </a:lnTo>
                  <a:lnTo>
                    <a:pt x="900053" y="2639693"/>
                  </a:lnTo>
                  <a:lnTo>
                    <a:pt x="898207" y="2689858"/>
                  </a:lnTo>
                  <a:lnTo>
                    <a:pt x="896149" y="2740023"/>
                  </a:lnTo>
                  <a:lnTo>
                    <a:pt x="893597" y="2790188"/>
                  </a:lnTo>
                  <a:lnTo>
                    <a:pt x="890270" y="2840353"/>
                  </a:lnTo>
                  <a:lnTo>
                    <a:pt x="876300" y="2880993"/>
                  </a:lnTo>
                  <a:lnTo>
                    <a:pt x="862488" y="2901789"/>
                  </a:lnTo>
                  <a:lnTo>
                    <a:pt x="855404" y="2911532"/>
                  </a:lnTo>
                  <a:lnTo>
                    <a:pt x="849630" y="2921633"/>
                  </a:lnTo>
                  <a:lnTo>
                    <a:pt x="842228" y="2942389"/>
                  </a:lnTo>
                  <a:lnTo>
                    <a:pt x="837088" y="2963860"/>
                  </a:lnTo>
                  <a:lnTo>
                    <a:pt x="831234" y="2984855"/>
                  </a:lnTo>
                  <a:lnTo>
                    <a:pt x="821690" y="3004183"/>
                  </a:lnTo>
                  <a:lnTo>
                    <a:pt x="767080" y="3085463"/>
                  </a:lnTo>
                  <a:lnTo>
                    <a:pt x="751224" y="3136858"/>
                  </a:lnTo>
                  <a:lnTo>
                    <a:pt x="744061" y="3159440"/>
                  </a:lnTo>
                  <a:lnTo>
                    <a:pt x="734754" y="3175831"/>
                  </a:lnTo>
                  <a:lnTo>
                    <a:pt x="712470" y="3208653"/>
                  </a:lnTo>
                  <a:lnTo>
                    <a:pt x="702221" y="3240014"/>
                  </a:lnTo>
                  <a:lnTo>
                    <a:pt x="698748" y="3251314"/>
                  </a:lnTo>
                  <a:lnTo>
                    <a:pt x="698873" y="3250640"/>
                  </a:lnTo>
                  <a:lnTo>
                    <a:pt x="699421" y="3246079"/>
                  </a:lnTo>
                  <a:lnTo>
                    <a:pt x="671830" y="3289933"/>
                  </a:lnTo>
                  <a:lnTo>
                    <a:pt x="665797" y="3311840"/>
                  </a:lnTo>
                  <a:lnTo>
                    <a:pt x="662900" y="3322437"/>
                  </a:lnTo>
                  <a:lnTo>
                    <a:pt x="657860" y="3331843"/>
                  </a:lnTo>
                  <a:lnTo>
                    <a:pt x="649188" y="3340117"/>
                  </a:lnTo>
                  <a:lnTo>
                    <a:pt x="638968" y="3346606"/>
                  </a:lnTo>
                  <a:lnTo>
                    <a:pt x="628034" y="3352381"/>
                  </a:lnTo>
                  <a:lnTo>
                    <a:pt x="617220" y="3358513"/>
                  </a:lnTo>
                  <a:lnTo>
                    <a:pt x="606795" y="3390100"/>
                  </a:lnTo>
                  <a:lnTo>
                    <a:pt x="600577" y="3406082"/>
                  </a:lnTo>
                  <a:lnTo>
                    <a:pt x="592714" y="3418589"/>
                  </a:lnTo>
                  <a:lnTo>
                    <a:pt x="577352" y="3439752"/>
                  </a:lnTo>
                  <a:lnTo>
                    <a:pt x="548640" y="3481703"/>
                  </a:lnTo>
                  <a:lnTo>
                    <a:pt x="542686" y="3492696"/>
                  </a:lnTo>
                  <a:lnTo>
                    <a:pt x="537210" y="3503928"/>
                  </a:lnTo>
                  <a:lnTo>
                    <a:pt x="530780" y="3514207"/>
                  </a:lnTo>
                  <a:lnTo>
                    <a:pt x="521970" y="3522343"/>
                  </a:lnTo>
                  <a:lnTo>
                    <a:pt x="481330" y="3550283"/>
                  </a:lnTo>
                  <a:lnTo>
                    <a:pt x="471173" y="3581803"/>
                  </a:lnTo>
                  <a:lnTo>
                    <a:pt x="467726" y="3593285"/>
                  </a:lnTo>
                  <a:lnTo>
                    <a:pt x="467434" y="3592370"/>
                  </a:lnTo>
                  <a:lnTo>
                    <a:pt x="466741" y="3586702"/>
                  </a:lnTo>
                  <a:lnTo>
                    <a:pt x="462094" y="3583921"/>
                  </a:lnTo>
                  <a:lnTo>
                    <a:pt x="449939" y="3591670"/>
                  </a:lnTo>
                  <a:lnTo>
                    <a:pt x="426720" y="3617593"/>
                  </a:lnTo>
                  <a:lnTo>
                    <a:pt x="410527" y="3646922"/>
                  </a:lnTo>
                  <a:lnTo>
                    <a:pt x="413385" y="3660773"/>
                  </a:lnTo>
                  <a:lnTo>
                    <a:pt x="412432" y="3673671"/>
                  </a:lnTo>
                  <a:lnTo>
                    <a:pt x="384810" y="3700143"/>
                  </a:lnTo>
                  <a:lnTo>
                    <a:pt x="376138" y="3705361"/>
                  </a:lnTo>
                  <a:lnTo>
                    <a:pt x="365918" y="3708556"/>
                  </a:lnTo>
                  <a:lnTo>
                    <a:pt x="354984" y="3711037"/>
                  </a:lnTo>
                  <a:lnTo>
                    <a:pt x="344170" y="3714113"/>
                  </a:lnTo>
                  <a:lnTo>
                    <a:pt x="372110" y="3795393"/>
                  </a:lnTo>
                  <a:lnTo>
                    <a:pt x="374630" y="3806029"/>
                  </a:lnTo>
                  <a:lnTo>
                    <a:pt x="377031" y="3816665"/>
                  </a:lnTo>
                  <a:lnTo>
                    <a:pt x="380146" y="3826825"/>
                  </a:lnTo>
                  <a:lnTo>
                    <a:pt x="384810" y="3836033"/>
                  </a:lnTo>
                  <a:lnTo>
                    <a:pt x="412750" y="3877943"/>
                  </a:lnTo>
                  <a:lnTo>
                    <a:pt x="415647" y="3888400"/>
                  </a:lnTo>
                  <a:lnTo>
                    <a:pt x="432673" y="3928683"/>
                  </a:lnTo>
                  <a:lnTo>
                    <a:pt x="440054" y="3938426"/>
                  </a:lnTo>
                  <a:lnTo>
                    <a:pt x="447436" y="3948408"/>
                  </a:lnTo>
                  <a:lnTo>
                    <a:pt x="453390" y="3959223"/>
                  </a:lnTo>
                  <a:lnTo>
                    <a:pt x="460791" y="3984900"/>
                  </a:lnTo>
                  <a:lnTo>
                    <a:pt x="468788" y="4022723"/>
                  </a:lnTo>
                  <a:lnTo>
                    <a:pt x="476071" y="4059592"/>
                  </a:lnTo>
                  <a:lnTo>
                    <a:pt x="481330" y="4082413"/>
                  </a:lnTo>
                  <a:lnTo>
                    <a:pt x="488751" y="4108864"/>
                  </a:lnTo>
                  <a:lnTo>
                    <a:pt x="495935" y="4125434"/>
                  </a:lnTo>
                  <a:lnTo>
                    <a:pt x="505975" y="4140813"/>
                  </a:lnTo>
                  <a:lnTo>
                    <a:pt x="521970" y="4163693"/>
                  </a:lnTo>
                  <a:lnTo>
                    <a:pt x="525224" y="4174349"/>
                  </a:lnTo>
                  <a:lnTo>
                    <a:pt x="556359" y="4242492"/>
                  </a:lnTo>
                  <a:lnTo>
                    <a:pt x="598626" y="4294364"/>
                  </a:lnTo>
                  <a:lnTo>
                    <a:pt x="631190" y="4314823"/>
                  </a:lnTo>
                  <a:lnTo>
                    <a:pt x="651510" y="4321173"/>
                  </a:lnTo>
                  <a:lnTo>
                    <a:pt x="661908" y="4323752"/>
                  </a:lnTo>
                  <a:lnTo>
                    <a:pt x="671830" y="4327523"/>
                  </a:lnTo>
                  <a:lnTo>
                    <a:pt x="704124" y="4344836"/>
                  </a:lnTo>
                  <a:lnTo>
                    <a:pt x="716046" y="4353130"/>
                  </a:lnTo>
                  <a:lnTo>
                    <a:pt x="715683" y="4355514"/>
                  </a:lnTo>
                  <a:lnTo>
                    <a:pt x="711122" y="4355100"/>
                  </a:lnTo>
                  <a:lnTo>
                    <a:pt x="710448" y="4354996"/>
                  </a:lnTo>
                  <a:lnTo>
                    <a:pt x="721748" y="4358314"/>
                  </a:lnTo>
                  <a:lnTo>
                    <a:pt x="753110" y="4368163"/>
                  </a:lnTo>
                  <a:lnTo>
                    <a:pt x="763408" y="4375921"/>
                  </a:lnTo>
                  <a:lnTo>
                    <a:pt x="773588" y="4383561"/>
                  </a:lnTo>
                  <a:lnTo>
                    <a:pt x="823039" y="4406917"/>
                  </a:lnTo>
                  <a:lnTo>
                    <a:pt x="860107" y="4418804"/>
                  </a:lnTo>
                  <a:lnTo>
                    <a:pt x="898604" y="4429500"/>
                  </a:lnTo>
                  <a:lnTo>
                    <a:pt x="951309" y="4440711"/>
                  </a:lnTo>
                  <a:lnTo>
                    <a:pt x="993060" y="4446744"/>
                  </a:lnTo>
                  <a:lnTo>
                    <a:pt x="1013460" y="4450713"/>
                  </a:lnTo>
                  <a:lnTo>
                    <a:pt x="1023739" y="4453967"/>
                  </a:lnTo>
                  <a:lnTo>
                    <a:pt x="1033780" y="4457698"/>
                  </a:lnTo>
                  <a:lnTo>
                    <a:pt x="1043820" y="4461428"/>
                  </a:lnTo>
                  <a:lnTo>
                    <a:pt x="1089324" y="4474419"/>
                  </a:lnTo>
                  <a:lnTo>
                    <a:pt x="1116471" y="4478229"/>
                  </a:lnTo>
                  <a:lnTo>
                    <a:pt x="1134974" y="4481616"/>
                  </a:lnTo>
                  <a:lnTo>
                    <a:pt x="1176020" y="4491353"/>
                  </a:lnTo>
                  <a:lnTo>
                    <a:pt x="1187033" y="4494786"/>
                  </a:lnTo>
                  <a:lnTo>
                    <a:pt x="1197451" y="4498814"/>
                  </a:lnTo>
                  <a:lnTo>
                    <a:pt x="1207631" y="4502604"/>
                  </a:lnTo>
                  <a:lnTo>
                    <a:pt x="1217930" y="4505323"/>
                  </a:lnTo>
                  <a:lnTo>
                    <a:pt x="1254779" y="4513399"/>
                  </a:lnTo>
                  <a:lnTo>
                    <a:pt x="1275556" y="4517546"/>
                  </a:lnTo>
                  <a:lnTo>
                    <a:pt x="1291332" y="4519074"/>
                  </a:lnTo>
                  <a:lnTo>
                    <a:pt x="1313180" y="4519293"/>
                  </a:lnTo>
                </a:path>
                <a:path w="1313179" h="4547870">
                  <a:moveTo>
                    <a:pt x="0" y="0"/>
                  </a:moveTo>
                  <a:lnTo>
                    <a:pt x="0" y="57146"/>
                  </a:lnTo>
                </a:path>
                <a:path w="1313179" h="4547870">
                  <a:moveTo>
                    <a:pt x="1313180" y="4490720"/>
                  </a:moveTo>
                  <a:lnTo>
                    <a:pt x="1313180" y="4547866"/>
                  </a:lnTo>
                </a:path>
              </a:pathLst>
            </a:custGeom>
            <a:ln w="57146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639049" y="1471296"/>
              <a:ext cx="1051560" cy="4328160"/>
            </a:xfrm>
            <a:custGeom>
              <a:avLst/>
              <a:gdLst/>
              <a:ahLst/>
              <a:cxnLst/>
              <a:rect l="l" t="t" r="r" b="b"/>
              <a:pathLst>
                <a:path w="1051559" h="4328160">
                  <a:moveTo>
                    <a:pt x="0" y="28573"/>
                  </a:moveTo>
                  <a:lnTo>
                    <a:pt x="11515" y="85123"/>
                  </a:lnTo>
                  <a:lnTo>
                    <a:pt x="18720" y="120501"/>
                  </a:lnTo>
                  <a:lnTo>
                    <a:pt x="23059" y="142306"/>
                  </a:lnTo>
                  <a:lnTo>
                    <a:pt x="25977" y="158135"/>
                  </a:lnTo>
                  <a:lnTo>
                    <a:pt x="28917" y="175585"/>
                  </a:lnTo>
                  <a:lnTo>
                    <a:pt x="33323" y="202255"/>
                  </a:lnTo>
                  <a:lnTo>
                    <a:pt x="40640" y="245743"/>
                  </a:lnTo>
                  <a:lnTo>
                    <a:pt x="42292" y="293991"/>
                  </a:lnTo>
                  <a:lnTo>
                    <a:pt x="42850" y="342168"/>
                  </a:lnTo>
                  <a:lnTo>
                    <a:pt x="43338" y="390205"/>
                  </a:lnTo>
                  <a:lnTo>
                    <a:pt x="44779" y="438030"/>
                  </a:lnTo>
                  <a:lnTo>
                    <a:pt x="48195" y="485573"/>
                  </a:lnTo>
                  <a:lnTo>
                    <a:pt x="54609" y="532763"/>
                  </a:lnTo>
                  <a:lnTo>
                    <a:pt x="95250" y="560703"/>
                  </a:lnTo>
                  <a:lnTo>
                    <a:pt x="136048" y="574990"/>
                  </a:lnTo>
                  <a:lnTo>
                    <a:pt x="156864" y="581062"/>
                  </a:lnTo>
                  <a:lnTo>
                    <a:pt x="177800" y="587373"/>
                  </a:lnTo>
                  <a:lnTo>
                    <a:pt x="224948" y="603724"/>
                  </a:lnTo>
                  <a:lnTo>
                    <a:pt x="273050" y="615313"/>
                  </a:lnTo>
                  <a:lnTo>
                    <a:pt x="347979" y="622139"/>
                  </a:lnTo>
                  <a:lnTo>
                    <a:pt x="385564" y="624778"/>
                  </a:lnTo>
                  <a:lnTo>
                    <a:pt x="422909" y="628013"/>
                  </a:lnTo>
                  <a:lnTo>
                    <a:pt x="560070" y="641983"/>
                  </a:lnTo>
                  <a:lnTo>
                    <a:pt x="569813" y="645773"/>
                  </a:lnTo>
                  <a:lnTo>
                    <a:pt x="579913" y="649444"/>
                  </a:lnTo>
                  <a:lnTo>
                    <a:pt x="590252" y="652877"/>
                  </a:lnTo>
                  <a:lnTo>
                    <a:pt x="600709" y="655953"/>
                  </a:lnTo>
                  <a:lnTo>
                    <a:pt x="638443" y="666494"/>
                  </a:lnTo>
                  <a:lnTo>
                    <a:pt x="654694" y="670459"/>
                  </a:lnTo>
                  <a:lnTo>
                    <a:pt x="657526" y="670448"/>
                  </a:lnTo>
                  <a:lnTo>
                    <a:pt x="655005" y="669060"/>
                  </a:lnTo>
                  <a:lnTo>
                    <a:pt x="655194" y="668893"/>
                  </a:lnTo>
                  <a:lnTo>
                    <a:pt x="666157" y="672548"/>
                  </a:lnTo>
                  <a:lnTo>
                    <a:pt x="695959" y="682623"/>
                  </a:lnTo>
                  <a:lnTo>
                    <a:pt x="706239" y="689667"/>
                  </a:lnTo>
                  <a:lnTo>
                    <a:pt x="716279" y="697069"/>
                  </a:lnTo>
                  <a:lnTo>
                    <a:pt x="726320" y="704232"/>
                  </a:lnTo>
                  <a:lnTo>
                    <a:pt x="736600" y="710563"/>
                  </a:lnTo>
                  <a:lnTo>
                    <a:pt x="746700" y="714174"/>
                  </a:lnTo>
                  <a:lnTo>
                    <a:pt x="757396" y="716595"/>
                  </a:lnTo>
                  <a:lnTo>
                    <a:pt x="767853" y="719492"/>
                  </a:lnTo>
                  <a:lnTo>
                    <a:pt x="799623" y="742948"/>
                  </a:lnTo>
                  <a:lnTo>
                    <a:pt x="832326" y="786088"/>
                  </a:lnTo>
                  <a:lnTo>
                    <a:pt x="843597" y="808670"/>
                  </a:lnTo>
                  <a:lnTo>
                    <a:pt x="856297" y="829823"/>
                  </a:lnTo>
                  <a:lnTo>
                    <a:pt x="873759" y="846453"/>
                  </a:lnTo>
                  <a:lnTo>
                    <a:pt x="914400" y="874393"/>
                  </a:lnTo>
                  <a:lnTo>
                    <a:pt x="921424" y="884493"/>
                  </a:lnTo>
                  <a:lnTo>
                    <a:pt x="949543" y="935233"/>
                  </a:lnTo>
                  <a:lnTo>
                    <a:pt x="962679" y="976112"/>
                  </a:lnTo>
                  <a:lnTo>
                    <a:pt x="969009" y="996313"/>
                  </a:lnTo>
                  <a:lnTo>
                    <a:pt x="1009650" y="1119503"/>
                  </a:lnTo>
                  <a:lnTo>
                    <a:pt x="1037590" y="1202053"/>
                  </a:lnTo>
                  <a:lnTo>
                    <a:pt x="1051559" y="1242693"/>
                  </a:lnTo>
                  <a:lnTo>
                    <a:pt x="1048887" y="1296937"/>
                  </a:lnTo>
                  <a:lnTo>
                    <a:pt x="1046642" y="1351425"/>
                  </a:lnTo>
                  <a:lnTo>
                    <a:pt x="1044336" y="1406096"/>
                  </a:lnTo>
                  <a:lnTo>
                    <a:pt x="1041481" y="1460889"/>
                  </a:lnTo>
                  <a:lnTo>
                    <a:pt x="1037590" y="1515743"/>
                  </a:lnTo>
                  <a:lnTo>
                    <a:pt x="1027231" y="1546103"/>
                  </a:lnTo>
                  <a:lnTo>
                    <a:pt x="1023620" y="1556383"/>
                  </a:lnTo>
                  <a:lnTo>
                    <a:pt x="1012725" y="1597459"/>
                  </a:lnTo>
                  <a:lnTo>
                    <a:pt x="1002803" y="1645084"/>
                  </a:lnTo>
                  <a:lnTo>
                    <a:pt x="995838" y="1678938"/>
                  </a:lnTo>
                  <a:lnTo>
                    <a:pt x="989111" y="1712791"/>
                  </a:lnTo>
                  <a:lnTo>
                    <a:pt x="982979" y="1746883"/>
                  </a:lnTo>
                  <a:lnTo>
                    <a:pt x="979368" y="1767818"/>
                  </a:lnTo>
                  <a:lnTo>
                    <a:pt x="975995" y="1788634"/>
                  </a:lnTo>
                  <a:lnTo>
                    <a:pt x="972621" y="1809212"/>
                  </a:lnTo>
                  <a:lnTo>
                    <a:pt x="969009" y="1829433"/>
                  </a:lnTo>
                  <a:lnTo>
                    <a:pt x="965755" y="1843323"/>
                  </a:lnTo>
                  <a:lnTo>
                    <a:pt x="962025" y="1856738"/>
                  </a:lnTo>
                  <a:lnTo>
                    <a:pt x="958294" y="1870152"/>
                  </a:lnTo>
                  <a:lnTo>
                    <a:pt x="955040" y="1884043"/>
                  </a:lnTo>
                  <a:lnTo>
                    <a:pt x="947300" y="1937740"/>
                  </a:lnTo>
                  <a:lnTo>
                    <a:pt x="942657" y="1981198"/>
                  </a:lnTo>
                  <a:lnTo>
                    <a:pt x="937537" y="2023703"/>
                  </a:lnTo>
                  <a:lnTo>
                    <a:pt x="928370" y="2074543"/>
                  </a:lnTo>
                  <a:lnTo>
                    <a:pt x="925115" y="2085020"/>
                  </a:lnTo>
                  <a:lnTo>
                    <a:pt x="921384" y="2095498"/>
                  </a:lnTo>
                  <a:lnTo>
                    <a:pt x="917654" y="2105975"/>
                  </a:lnTo>
                  <a:lnTo>
                    <a:pt x="914400" y="2116453"/>
                  </a:lnTo>
                  <a:lnTo>
                    <a:pt x="910788" y="2129807"/>
                  </a:lnTo>
                  <a:lnTo>
                    <a:pt x="907415" y="2143281"/>
                  </a:lnTo>
                  <a:lnTo>
                    <a:pt x="904041" y="2156993"/>
                  </a:lnTo>
                  <a:lnTo>
                    <a:pt x="900429" y="2171063"/>
                  </a:lnTo>
                  <a:lnTo>
                    <a:pt x="897731" y="2201543"/>
                  </a:lnTo>
                  <a:lnTo>
                    <a:pt x="895032" y="2232023"/>
                  </a:lnTo>
                  <a:lnTo>
                    <a:pt x="891857" y="2262503"/>
                  </a:lnTo>
                  <a:lnTo>
                    <a:pt x="887729" y="2292983"/>
                  </a:lnTo>
                  <a:lnTo>
                    <a:pt x="885011" y="2303996"/>
                  </a:lnTo>
                  <a:lnTo>
                    <a:pt x="881221" y="2314414"/>
                  </a:lnTo>
                  <a:lnTo>
                    <a:pt x="877192" y="2324594"/>
                  </a:lnTo>
                  <a:lnTo>
                    <a:pt x="873759" y="2334893"/>
                  </a:lnTo>
                  <a:lnTo>
                    <a:pt x="869969" y="2348247"/>
                  </a:lnTo>
                  <a:lnTo>
                    <a:pt x="866298" y="2361721"/>
                  </a:lnTo>
                  <a:lnTo>
                    <a:pt x="862865" y="2375433"/>
                  </a:lnTo>
                  <a:lnTo>
                    <a:pt x="859790" y="2389503"/>
                  </a:lnTo>
                  <a:lnTo>
                    <a:pt x="851453" y="2427404"/>
                  </a:lnTo>
                  <a:lnTo>
                    <a:pt x="847387" y="2447208"/>
                  </a:lnTo>
                  <a:lnTo>
                    <a:pt x="846149" y="2455225"/>
                  </a:lnTo>
                  <a:lnTo>
                    <a:pt x="846296" y="2457765"/>
                  </a:lnTo>
                  <a:lnTo>
                    <a:pt x="846383" y="2461138"/>
                  </a:lnTo>
                  <a:lnTo>
                    <a:pt x="831850" y="2539363"/>
                  </a:lnTo>
                  <a:lnTo>
                    <a:pt x="820419" y="2588416"/>
                  </a:lnTo>
                  <a:lnTo>
                    <a:pt x="805179" y="2634613"/>
                  </a:lnTo>
                  <a:lnTo>
                    <a:pt x="802282" y="2675570"/>
                  </a:lnTo>
                  <a:lnTo>
                    <a:pt x="799147" y="2716528"/>
                  </a:lnTo>
                  <a:lnTo>
                    <a:pt x="795535" y="2757485"/>
                  </a:lnTo>
                  <a:lnTo>
                    <a:pt x="791209" y="2798443"/>
                  </a:lnTo>
                  <a:lnTo>
                    <a:pt x="781208" y="2849878"/>
                  </a:lnTo>
                  <a:lnTo>
                    <a:pt x="777240" y="2867023"/>
                  </a:lnTo>
                  <a:lnTo>
                    <a:pt x="770751" y="2904368"/>
                  </a:lnTo>
                  <a:lnTo>
                    <a:pt x="764381" y="2941953"/>
                  </a:lnTo>
                  <a:lnTo>
                    <a:pt x="757773" y="2979537"/>
                  </a:lnTo>
                  <a:lnTo>
                    <a:pt x="750570" y="3016883"/>
                  </a:lnTo>
                  <a:lnTo>
                    <a:pt x="747315" y="3030237"/>
                  </a:lnTo>
                  <a:lnTo>
                    <a:pt x="743584" y="3043711"/>
                  </a:lnTo>
                  <a:lnTo>
                    <a:pt x="739854" y="3057423"/>
                  </a:lnTo>
                  <a:lnTo>
                    <a:pt x="736600" y="3071493"/>
                  </a:lnTo>
                  <a:lnTo>
                    <a:pt x="733365" y="3091693"/>
                  </a:lnTo>
                  <a:lnTo>
                    <a:pt x="730726" y="3112133"/>
                  </a:lnTo>
                  <a:lnTo>
                    <a:pt x="727848" y="3132572"/>
                  </a:lnTo>
                  <a:lnTo>
                    <a:pt x="723900" y="3152773"/>
                  </a:lnTo>
                  <a:lnTo>
                    <a:pt x="717569" y="3173529"/>
                  </a:lnTo>
                  <a:lnTo>
                    <a:pt x="710406" y="3194048"/>
                  </a:lnTo>
                  <a:lnTo>
                    <a:pt x="703004" y="3214566"/>
                  </a:lnTo>
                  <a:lnTo>
                    <a:pt x="695959" y="3235323"/>
                  </a:lnTo>
                  <a:lnTo>
                    <a:pt x="681990" y="3275963"/>
                  </a:lnTo>
                  <a:lnTo>
                    <a:pt x="679112" y="3293108"/>
                  </a:lnTo>
                  <a:lnTo>
                    <a:pt x="676116" y="3310253"/>
                  </a:lnTo>
                  <a:lnTo>
                    <a:pt x="672881" y="3327398"/>
                  </a:lnTo>
                  <a:lnTo>
                    <a:pt x="669290" y="3344543"/>
                  </a:lnTo>
                  <a:lnTo>
                    <a:pt x="659745" y="3376035"/>
                  </a:lnTo>
                  <a:lnTo>
                    <a:pt x="653891" y="3387881"/>
                  </a:lnTo>
                  <a:lnTo>
                    <a:pt x="648751" y="3401871"/>
                  </a:lnTo>
                  <a:lnTo>
                    <a:pt x="641350" y="3439793"/>
                  </a:lnTo>
                  <a:lnTo>
                    <a:pt x="633404" y="3492281"/>
                  </a:lnTo>
                  <a:lnTo>
                    <a:pt x="629286" y="3536231"/>
                  </a:lnTo>
                  <a:lnTo>
                    <a:pt x="629205" y="3542666"/>
                  </a:lnTo>
                  <a:lnTo>
                    <a:pt x="627835" y="3548724"/>
                  </a:lnTo>
                  <a:lnTo>
                    <a:pt x="623221" y="3561890"/>
                  </a:lnTo>
                  <a:lnTo>
                    <a:pt x="613409" y="3589653"/>
                  </a:lnTo>
                  <a:lnTo>
                    <a:pt x="610889" y="3620867"/>
                  </a:lnTo>
                  <a:lnTo>
                    <a:pt x="605373" y="3682343"/>
                  </a:lnTo>
                  <a:lnTo>
                    <a:pt x="594915" y="3733599"/>
                  </a:lnTo>
                  <a:lnTo>
                    <a:pt x="579993" y="3774636"/>
                  </a:lnTo>
                  <a:lnTo>
                    <a:pt x="572770" y="3795393"/>
                  </a:lnTo>
                  <a:lnTo>
                    <a:pt x="558482" y="3839208"/>
                  </a:lnTo>
                  <a:lnTo>
                    <a:pt x="546100" y="3890643"/>
                  </a:lnTo>
                  <a:lnTo>
                    <a:pt x="539591" y="3944776"/>
                  </a:lnTo>
                  <a:lnTo>
                    <a:pt x="536277" y="3972260"/>
                  </a:lnTo>
                  <a:lnTo>
                    <a:pt x="532129" y="3999863"/>
                  </a:lnTo>
                  <a:lnTo>
                    <a:pt x="529232" y="4010142"/>
                  </a:lnTo>
                  <a:lnTo>
                    <a:pt x="525145" y="4020183"/>
                  </a:lnTo>
                  <a:lnTo>
                    <a:pt x="521057" y="4030223"/>
                  </a:lnTo>
                  <a:lnTo>
                    <a:pt x="518159" y="4040503"/>
                  </a:lnTo>
                  <a:lnTo>
                    <a:pt x="514211" y="4067391"/>
                  </a:lnTo>
                  <a:lnTo>
                    <a:pt x="511333" y="4094636"/>
                  </a:lnTo>
                  <a:lnTo>
                    <a:pt x="508694" y="4122120"/>
                  </a:lnTo>
                  <a:lnTo>
                    <a:pt x="505459" y="4149723"/>
                  </a:lnTo>
                  <a:lnTo>
                    <a:pt x="498251" y="4195484"/>
                  </a:lnTo>
                  <a:lnTo>
                    <a:pt x="493935" y="4218208"/>
                  </a:lnTo>
                  <a:lnTo>
                    <a:pt x="491807" y="4228939"/>
                  </a:lnTo>
                  <a:lnTo>
                    <a:pt x="491160" y="4238717"/>
                  </a:lnTo>
                  <a:lnTo>
                    <a:pt x="491290" y="4258584"/>
                  </a:lnTo>
                  <a:lnTo>
                    <a:pt x="491490" y="4299583"/>
                  </a:lnTo>
                </a:path>
                <a:path w="1051559" h="4328160">
                  <a:moveTo>
                    <a:pt x="0" y="0"/>
                  </a:moveTo>
                  <a:lnTo>
                    <a:pt x="0" y="57146"/>
                  </a:lnTo>
                </a:path>
                <a:path w="1051559" h="4328160">
                  <a:moveTo>
                    <a:pt x="1051559" y="4271009"/>
                  </a:moveTo>
                  <a:lnTo>
                    <a:pt x="1051559" y="4328156"/>
                  </a:lnTo>
                </a:path>
              </a:pathLst>
            </a:custGeom>
            <a:ln w="57146">
              <a:solidFill>
                <a:srgbClr val="00AF4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564266" y="1403986"/>
              <a:ext cx="1417955" cy="4657090"/>
            </a:xfrm>
            <a:custGeom>
              <a:avLst/>
              <a:gdLst/>
              <a:ahLst/>
              <a:cxnLst/>
              <a:rect l="l" t="t" r="r" b="b"/>
              <a:pathLst>
                <a:path w="1417954" h="4657090">
                  <a:moveTo>
                    <a:pt x="832213" y="28573"/>
                  </a:moveTo>
                  <a:lnTo>
                    <a:pt x="833652" y="76876"/>
                  </a:lnTo>
                  <a:lnTo>
                    <a:pt x="835352" y="125253"/>
                  </a:lnTo>
                  <a:lnTo>
                    <a:pt x="837199" y="173682"/>
                  </a:lnTo>
                  <a:lnTo>
                    <a:pt x="839077" y="222142"/>
                  </a:lnTo>
                  <a:lnTo>
                    <a:pt x="840871" y="270613"/>
                  </a:lnTo>
                  <a:lnTo>
                    <a:pt x="842467" y="319073"/>
                  </a:lnTo>
                  <a:lnTo>
                    <a:pt x="843749" y="367502"/>
                  </a:lnTo>
                  <a:lnTo>
                    <a:pt x="844603" y="415879"/>
                  </a:lnTo>
                  <a:lnTo>
                    <a:pt x="844913" y="464183"/>
                  </a:lnTo>
                  <a:lnTo>
                    <a:pt x="846679" y="499901"/>
                  </a:lnTo>
                  <a:lnTo>
                    <a:pt x="845449" y="571339"/>
                  </a:lnTo>
                  <a:lnTo>
                    <a:pt x="811873" y="614420"/>
                  </a:lnTo>
                  <a:lnTo>
                    <a:pt x="785699" y="616424"/>
                  </a:lnTo>
                  <a:lnTo>
                    <a:pt x="757382" y="614380"/>
                  </a:lnTo>
                  <a:lnTo>
                    <a:pt x="730613" y="615313"/>
                  </a:lnTo>
                  <a:lnTo>
                    <a:pt x="676364" y="624278"/>
                  </a:lnTo>
                  <a:lnTo>
                    <a:pt x="715843" y="622086"/>
                  </a:lnTo>
                  <a:lnTo>
                    <a:pt x="677362" y="627042"/>
                  </a:lnTo>
                  <a:lnTo>
                    <a:pt x="612686" y="635652"/>
                  </a:lnTo>
                  <a:lnTo>
                    <a:pt x="565513" y="641983"/>
                  </a:lnTo>
                  <a:lnTo>
                    <a:pt x="527115" y="661985"/>
                  </a:lnTo>
                  <a:lnTo>
                    <a:pt x="495187" y="683575"/>
                  </a:lnTo>
                  <a:lnTo>
                    <a:pt x="485959" y="690798"/>
                  </a:lnTo>
                  <a:lnTo>
                    <a:pt x="476613" y="696593"/>
                  </a:lnTo>
                  <a:lnTo>
                    <a:pt x="435812" y="714983"/>
                  </a:lnTo>
                  <a:lnTo>
                    <a:pt x="412855" y="723699"/>
                  </a:lnTo>
                  <a:lnTo>
                    <a:pt x="402608" y="725927"/>
                  </a:lnTo>
                  <a:lnTo>
                    <a:pt x="399937" y="724850"/>
                  </a:lnTo>
                  <a:lnTo>
                    <a:pt x="399706" y="723654"/>
                  </a:lnTo>
                  <a:lnTo>
                    <a:pt x="396782" y="725525"/>
                  </a:lnTo>
                  <a:lnTo>
                    <a:pt x="386029" y="733646"/>
                  </a:lnTo>
                  <a:lnTo>
                    <a:pt x="362313" y="751203"/>
                  </a:lnTo>
                  <a:lnTo>
                    <a:pt x="356003" y="761839"/>
                  </a:lnTo>
                  <a:lnTo>
                    <a:pt x="315166" y="811685"/>
                  </a:lnTo>
                  <a:lnTo>
                    <a:pt x="302780" y="819162"/>
                  </a:lnTo>
                  <a:lnTo>
                    <a:pt x="295850" y="818748"/>
                  </a:lnTo>
                  <a:lnTo>
                    <a:pt x="291742" y="814915"/>
                  </a:lnTo>
                  <a:lnTo>
                    <a:pt x="287822" y="812138"/>
                  </a:lnTo>
                  <a:lnTo>
                    <a:pt x="281456" y="814891"/>
                  </a:lnTo>
                  <a:lnTo>
                    <a:pt x="270011" y="827646"/>
                  </a:lnTo>
                  <a:lnTo>
                    <a:pt x="250851" y="854879"/>
                  </a:lnTo>
                  <a:lnTo>
                    <a:pt x="221343" y="901063"/>
                  </a:lnTo>
                  <a:lnTo>
                    <a:pt x="207869" y="921283"/>
                  </a:lnTo>
                  <a:lnTo>
                    <a:pt x="180445" y="961249"/>
                  </a:lnTo>
                  <a:lnTo>
                    <a:pt x="161701" y="1012682"/>
                  </a:lnTo>
                  <a:lnTo>
                    <a:pt x="158435" y="1023490"/>
                  </a:lnTo>
                  <a:lnTo>
                    <a:pt x="158080" y="1023901"/>
                  </a:lnTo>
                  <a:lnTo>
                    <a:pt x="132443" y="1078863"/>
                  </a:lnTo>
                  <a:lnTo>
                    <a:pt x="119743" y="1119503"/>
                  </a:lnTo>
                  <a:lnTo>
                    <a:pt x="114822" y="1188083"/>
                  </a:lnTo>
                  <a:lnTo>
                    <a:pt x="111706" y="1222373"/>
                  </a:lnTo>
                  <a:lnTo>
                    <a:pt x="107043" y="1256663"/>
                  </a:lnTo>
                  <a:lnTo>
                    <a:pt x="102181" y="1277399"/>
                  </a:lnTo>
                  <a:lnTo>
                    <a:pt x="95772" y="1297779"/>
                  </a:lnTo>
                  <a:lnTo>
                    <a:pt x="88648" y="1317920"/>
                  </a:lnTo>
                  <a:lnTo>
                    <a:pt x="81643" y="1337943"/>
                  </a:lnTo>
                  <a:lnTo>
                    <a:pt x="68943" y="1378583"/>
                  </a:lnTo>
                  <a:lnTo>
                    <a:pt x="66244" y="1409261"/>
                  </a:lnTo>
                  <a:lnTo>
                    <a:pt x="63546" y="1440178"/>
                  </a:lnTo>
                  <a:lnTo>
                    <a:pt x="60371" y="1471094"/>
                  </a:lnTo>
                  <a:lnTo>
                    <a:pt x="56243" y="1501773"/>
                  </a:lnTo>
                  <a:lnTo>
                    <a:pt x="53544" y="1515663"/>
                  </a:lnTo>
                  <a:lnTo>
                    <a:pt x="49893" y="1529078"/>
                  </a:lnTo>
                  <a:lnTo>
                    <a:pt x="46242" y="1542492"/>
                  </a:lnTo>
                  <a:lnTo>
                    <a:pt x="43543" y="1556383"/>
                  </a:lnTo>
                  <a:lnTo>
                    <a:pt x="39773" y="1604186"/>
                  </a:lnTo>
                  <a:lnTo>
                    <a:pt x="37193" y="1652109"/>
                  </a:lnTo>
                  <a:lnTo>
                    <a:pt x="34613" y="1699793"/>
                  </a:lnTo>
                  <a:lnTo>
                    <a:pt x="30843" y="1746883"/>
                  </a:lnTo>
                  <a:lnTo>
                    <a:pt x="25446" y="1795619"/>
                  </a:lnTo>
                  <a:lnTo>
                    <a:pt x="18143" y="1843403"/>
                  </a:lnTo>
                  <a:lnTo>
                    <a:pt x="16412" y="1892103"/>
                  </a:lnTo>
                  <a:lnTo>
                    <a:pt x="14774" y="1937903"/>
                  </a:lnTo>
                  <a:lnTo>
                    <a:pt x="13228" y="1980972"/>
                  </a:lnTo>
                  <a:lnTo>
                    <a:pt x="11773" y="2021481"/>
                  </a:lnTo>
                  <a:lnTo>
                    <a:pt x="10408" y="2059599"/>
                  </a:lnTo>
                  <a:lnTo>
                    <a:pt x="7944" y="2129343"/>
                  </a:lnTo>
                  <a:lnTo>
                    <a:pt x="5829" y="2191565"/>
                  </a:lnTo>
                  <a:lnTo>
                    <a:pt x="4054" y="2247625"/>
                  </a:lnTo>
                  <a:lnTo>
                    <a:pt x="2611" y="2298883"/>
                  </a:lnTo>
                  <a:lnTo>
                    <a:pt x="1492" y="2346699"/>
                  </a:lnTo>
                  <a:lnTo>
                    <a:pt x="689" y="2392432"/>
                  </a:lnTo>
                  <a:lnTo>
                    <a:pt x="194" y="2437444"/>
                  </a:lnTo>
                  <a:lnTo>
                    <a:pt x="0" y="2483093"/>
                  </a:lnTo>
                  <a:lnTo>
                    <a:pt x="12" y="2506581"/>
                  </a:lnTo>
                  <a:lnTo>
                    <a:pt x="252" y="2555737"/>
                  </a:lnTo>
                  <a:lnTo>
                    <a:pt x="773" y="2608931"/>
                  </a:lnTo>
                  <a:lnTo>
                    <a:pt x="1565" y="2667523"/>
                  </a:lnTo>
                  <a:lnTo>
                    <a:pt x="2621" y="2732873"/>
                  </a:lnTo>
                  <a:lnTo>
                    <a:pt x="3933" y="2806341"/>
                  </a:lnTo>
                  <a:lnTo>
                    <a:pt x="4682" y="2846544"/>
                  </a:lnTo>
                  <a:lnTo>
                    <a:pt x="5493" y="2889286"/>
                  </a:lnTo>
                  <a:lnTo>
                    <a:pt x="6363" y="2934738"/>
                  </a:lnTo>
                  <a:lnTo>
                    <a:pt x="7292" y="2983070"/>
                  </a:lnTo>
                  <a:lnTo>
                    <a:pt x="8279" y="3034451"/>
                  </a:lnTo>
                  <a:lnTo>
                    <a:pt x="9324" y="3089052"/>
                  </a:lnTo>
                  <a:lnTo>
                    <a:pt x="10424" y="3147042"/>
                  </a:lnTo>
                  <a:lnTo>
                    <a:pt x="11579" y="3208592"/>
                  </a:lnTo>
                  <a:lnTo>
                    <a:pt x="12788" y="3273871"/>
                  </a:lnTo>
                  <a:lnTo>
                    <a:pt x="14050" y="3343049"/>
                  </a:lnTo>
                  <a:lnTo>
                    <a:pt x="15364" y="3416298"/>
                  </a:lnTo>
                  <a:lnTo>
                    <a:pt x="16728" y="3493785"/>
                  </a:lnTo>
                  <a:lnTo>
                    <a:pt x="18143" y="3575683"/>
                  </a:lnTo>
                  <a:lnTo>
                    <a:pt x="20881" y="3623129"/>
                  </a:lnTo>
                  <a:lnTo>
                    <a:pt x="27668" y="3640929"/>
                  </a:lnTo>
                  <a:lnTo>
                    <a:pt x="39217" y="3653728"/>
                  </a:lnTo>
                  <a:lnTo>
                    <a:pt x="56243" y="3686173"/>
                  </a:lnTo>
                  <a:lnTo>
                    <a:pt x="62355" y="3706731"/>
                  </a:lnTo>
                  <a:lnTo>
                    <a:pt x="66086" y="3728718"/>
                  </a:lnTo>
                  <a:lnTo>
                    <a:pt x="71245" y="3749752"/>
                  </a:lnTo>
                  <a:lnTo>
                    <a:pt x="81643" y="3767453"/>
                  </a:lnTo>
                  <a:lnTo>
                    <a:pt x="106123" y="3793464"/>
                  </a:lnTo>
                  <a:lnTo>
                    <a:pt x="118405" y="3806399"/>
                  </a:lnTo>
                  <a:lnTo>
                    <a:pt x="122001" y="3810209"/>
                  </a:lnTo>
                  <a:lnTo>
                    <a:pt x="120422" y="3808845"/>
                  </a:lnTo>
                  <a:lnTo>
                    <a:pt x="117182" y="3806258"/>
                  </a:lnTo>
                  <a:lnTo>
                    <a:pt x="115792" y="3806399"/>
                  </a:lnTo>
                  <a:lnTo>
                    <a:pt x="157843" y="3862703"/>
                  </a:lnTo>
                  <a:lnTo>
                    <a:pt x="186775" y="3893242"/>
                  </a:lnTo>
                  <a:lnTo>
                    <a:pt x="195943" y="3903343"/>
                  </a:lnTo>
                  <a:lnTo>
                    <a:pt x="202769" y="3913463"/>
                  </a:lnTo>
                  <a:lnTo>
                    <a:pt x="208643" y="3924298"/>
                  </a:lnTo>
                  <a:lnTo>
                    <a:pt x="214517" y="3935132"/>
                  </a:lnTo>
                  <a:lnTo>
                    <a:pt x="221343" y="3945253"/>
                  </a:lnTo>
                  <a:lnTo>
                    <a:pt x="239857" y="3965989"/>
                  </a:lnTo>
                  <a:lnTo>
                    <a:pt x="258967" y="3986369"/>
                  </a:lnTo>
                  <a:lnTo>
                    <a:pt x="278314" y="4006510"/>
                  </a:lnTo>
                  <a:lnTo>
                    <a:pt x="297543" y="4026533"/>
                  </a:lnTo>
                  <a:lnTo>
                    <a:pt x="307604" y="4036633"/>
                  </a:lnTo>
                  <a:lnTo>
                    <a:pt x="318022" y="4046376"/>
                  </a:lnTo>
                  <a:lnTo>
                    <a:pt x="327725" y="4056358"/>
                  </a:lnTo>
                  <a:lnTo>
                    <a:pt x="335643" y="4067173"/>
                  </a:lnTo>
                  <a:lnTo>
                    <a:pt x="341953" y="4078007"/>
                  </a:lnTo>
                  <a:lnTo>
                    <a:pt x="348026" y="4089080"/>
                  </a:lnTo>
                  <a:lnTo>
                    <a:pt x="354574" y="4099677"/>
                  </a:lnTo>
                  <a:lnTo>
                    <a:pt x="383863" y="4126525"/>
                  </a:lnTo>
                  <a:lnTo>
                    <a:pt x="429821" y="4157124"/>
                  </a:lnTo>
                  <a:lnTo>
                    <a:pt x="438513" y="4162423"/>
                  </a:lnTo>
                  <a:lnTo>
                    <a:pt x="457077" y="4193394"/>
                  </a:lnTo>
                  <a:lnTo>
                    <a:pt x="464866" y="4207071"/>
                  </a:lnTo>
                  <a:lnTo>
                    <a:pt x="465749" y="4208902"/>
                  </a:lnTo>
                  <a:lnTo>
                    <a:pt x="463596" y="4204333"/>
                  </a:lnTo>
                  <a:lnTo>
                    <a:pt x="462276" y="4198811"/>
                  </a:lnTo>
                  <a:lnTo>
                    <a:pt x="465659" y="4197784"/>
                  </a:lnTo>
                  <a:lnTo>
                    <a:pt x="477615" y="4206699"/>
                  </a:lnTo>
                  <a:lnTo>
                    <a:pt x="502013" y="4231003"/>
                  </a:lnTo>
                  <a:lnTo>
                    <a:pt x="524640" y="4257233"/>
                  </a:lnTo>
                  <a:lnTo>
                    <a:pt x="533009" y="4270115"/>
                  </a:lnTo>
                  <a:lnTo>
                    <a:pt x="532151" y="4273798"/>
                  </a:lnTo>
                  <a:lnTo>
                    <a:pt x="527096" y="4272436"/>
                  </a:lnTo>
                  <a:lnTo>
                    <a:pt x="522874" y="4270182"/>
                  </a:lnTo>
                  <a:lnTo>
                    <a:pt x="524516" y="4271186"/>
                  </a:lnTo>
                  <a:lnTo>
                    <a:pt x="565513" y="4299583"/>
                  </a:lnTo>
                  <a:lnTo>
                    <a:pt x="591866" y="4343517"/>
                  </a:lnTo>
                  <a:lnTo>
                    <a:pt x="592749" y="4345169"/>
                  </a:lnTo>
                  <a:lnTo>
                    <a:pt x="590596" y="4340540"/>
                  </a:lnTo>
                  <a:lnTo>
                    <a:pt x="589276" y="4335078"/>
                  </a:lnTo>
                  <a:lnTo>
                    <a:pt x="592659" y="4334230"/>
                  </a:lnTo>
                  <a:lnTo>
                    <a:pt x="604615" y="4343442"/>
                  </a:lnTo>
                  <a:lnTo>
                    <a:pt x="629013" y="4368163"/>
                  </a:lnTo>
                  <a:lnTo>
                    <a:pt x="650369" y="4395178"/>
                  </a:lnTo>
                  <a:lnTo>
                    <a:pt x="654474" y="4406588"/>
                  </a:lnTo>
                  <a:lnTo>
                    <a:pt x="654250" y="4409951"/>
                  </a:lnTo>
                  <a:lnTo>
                    <a:pt x="662622" y="4412826"/>
                  </a:lnTo>
                  <a:lnTo>
                    <a:pt x="692513" y="4422773"/>
                  </a:lnTo>
                  <a:lnTo>
                    <a:pt x="710134" y="4442041"/>
                  </a:lnTo>
                  <a:lnTo>
                    <a:pt x="727756" y="4460714"/>
                  </a:lnTo>
                  <a:lnTo>
                    <a:pt x="768713" y="4490083"/>
                  </a:lnTo>
                  <a:lnTo>
                    <a:pt x="806337" y="4505481"/>
                  </a:lnTo>
                  <a:lnTo>
                    <a:pt x="825684" y="4511692"/>
                  </a:lnTo>
                  <a:lnTo>
                    <a:pt x="844913" y="4518023"/>
                  </a:lnTo>
                  <a:lnTo>
                    <a:pt x="921113" y="4545963"/>
                  </a:lnTo>
                  <a:lnTo>
                    <a:pt x="948964" y="4555637"/>
                  </a:lnTo>
                  <a:lnTo>
                    <a:pt x="959176" y="4559136"/>
                  </a:lnTo>
                  <a:lnTo>
                    <a:pt x="959302" y="4558992"/>
                  </a:lnTo>
                  <a:lnTo>
                    <a:pt x="956895" y="4557737"/>
                  </a:lnTo>
                  <a:lnTo>
                    <a:pt x="959509" y="4557903"/>
                  </a:lnTo>
                  <a:lnTo>
                    <a:pt x="974697" y="4562025"/>
                  </a:lnTo>
                  <a:lnTo>
                    <a:pt x="1010013" y="4572633"/>
                  </a:lnTo>
                  <a:lnTo>
                    <a:pt x="1019538" y="4576066"/>
                  </a:lnTo>
                  <a:lnTo>
                    <a:pt x="1029063" y="4580094"/>
                  </a:lnTo>
                  <a:lnTo>
                    <a:pt x="1038588" y="4583884"/>
                  </a:lnTo>
                  <a:lnTo>
                    <a:pt x="1123896" y="4595592"/>
                  </a:lnTo>
                  <a:lnTo>
                    <a:pt x="1207657" y="4604224"/>
                  </a:lnTo>
                  <a:lnTo>
                    <a:pt x="1275463" y="4610713"/>
                  </a:lnTo>
                  <a:lnTo>
                    <a:pt x="1303383" y="4613273"/>
                  </a:lnTo>
                  <a:lnTo>
                    <a:pt x="1339816" y="4623492"/>
                  </a:lnTo>
                  <a:lnTo>
                    <a:pt x="1356723" y="4627401"/>
                  </a:lnTo>
                  <a:lnTo>
                    <a:pt x="1375535" y="4627739"/>
                  </a:lnTo>
                  <a:lnTo>
                    <a:pt x="1417683" y="4627243"/>
                  </a:lnTo>
                </a:path>
                <a:path w="1417954" h="4657090">
                  <a:moveTo>
                    <a:pt x="363" y="0"/>
                  </a:moveTo>
                  <a:lnTo>
                    <a:pt x="363" y="57146"/>
                  </a:lnTo>
                </a:path>
                <a:path w="1417954" h="4657090">
                  <a:moveTo>
                    <a:pt x="1417683" y="4599940"/>
                  </a:moveTo>
                  <a:lnTo>
                    <a:pt x="1417683" y="4657086"/>
                  </a:lnTo>
                </a:path>
              </a:pathLst>
            </a:custGeom>
            <a:ln w="57146">
              <a:solidFill>
                <a:srgbClr val="FFB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Bao phủ </a:t>
            </a:r>
            <a:r>
              <a:rPr spc="-65" dirty="0"/>
              <a:t>cấp</a:t>
            </a:r>
            <a:r>
              <a:rPr spc="-550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3075" cy="221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  <a:tab pos="840105" algn="l"/>
                <a:tab pos="1555750" algn="l"/>
                <a:tab pos="2254885" algn="l"/>
                <a:tab pos="2887345" algn="l"/>
                <a:tab pos="3518535" algn="l"/>
                <a:tab pos="4286885" algn="l"/>
                <a:tab pos="5091430" algn="l"/>
                <a:tab pos="5977255" algn="l"/>
                <a:tab pos="6693534" algn="l"/>
                <a:tab pos="7341870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Mỗi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ề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k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o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ừ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ng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ế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ị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đề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ư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ợ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ít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nhất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lần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cả 2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nhánh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true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false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phủ cấp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3=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phủ điều</a:t>
            </a:r>
            <a:r>
              <a:rPr sz="2400" b="1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kiện</a:t>
            </a:r>
            <a:endParaRPr sz="2400">
              <a:latin typeface="Arial"/>
              <a:cs typeface="Arial"/>
            </a:endParaRPr>
          </a:p>
          <a:p>
            <a:pPr marL="208279" marR="1905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Phủ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kiện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con chưa chắc đảm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bảo phủ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nhánh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ngược lại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Bao phủ </a:t>
            </a:r>
            <a:r>
              <a:rPr spc="-65" dirty="0"/>
              <a:t>cấp</a:t>
            </a:r>
            <a:r>
              <a:rPr spc="-550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/>
          <p:nvPr/>
        </p:nvSpPr>
        <p:spPr>
          <a:xfrm>
            <a:off x="643890" y="1709420"/>
            <a:ext cx="7856220" cy="3257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459" y="457200"/>
            <a:ext cx="1449705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55" dirty="0"/>
              <a:t>Bao</a:t>
            </a:r>
            <a:r>
              <a:rPr sz="1900" spc="-220" dirty="0"/>
              <a:t> </a:t>
            </a:r>
            <a:r>
              <a:rPr sz="1900" spc="-60" dirty="0"/>
              <a:t>phủ</a:t>
            </a:r>
            <a:r>
              <a:rPr sz="1900" spc="-210" dirty="0"/>
              <a:t> </a:t>
            </a:r>
            <a:r>
              <a:rPr sz="1900" spc="-60" dirty="0"/>
              <a:t>cấp</a:t>
            </a:r>
            <a:r>
              <a:rPr sz="1900" spc="-215" dirty="0"/>
              <a:t> </a:t>
            </a:r>
            <a:r>
              <a:rPr sz="1900" spc="10" dirty="0"/>
              <a:t>4</a:t>
            </a:r>
            <a:endParaRPr sz="1900"/>
          </a:p>
        </p:txBody>
      </p:sp>
      <p:sp>
        <p:nvSpPr>
          <p:cNvPr id="3" name="object 3"/>
          <p:cNvSpPr/>
          <p:nvPr/>
        </p:nvSpPr>
        <p:spPr>
          <a:xfrm>
            <a:off x="443231" y="1463041"/>
            <a:ext cx="2299967" cy="5033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89710" y="24384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0620" y="28740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7080" y="31305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7080" y="38074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1130" y="44170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3100" y="5266690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,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92629" y="61239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090420" y="3233420"/>
            <a:ext cx="425450" cy="2838450"/>
            <a:chOff x="2090420" y="3233420"/>
            <a:chExt cx="425450" cy="2838450"/>
          </a:xfrm>
        </p:grpSpPr>
        <p:sp>
          <p:nvSpPr>
            <p:cNvPr id="12" name="object 12"/>
            <p:cNvSpPr/>
            <p:nvPr/>
          </p:nvSpPr>
          <p:spPr>
            <a:xfrm>
              <a:off x="2146300" y="3252470"/>
              <a:ext cx="350520" cy="2712720"/>
            </a:xfrm>
            <a:custGeom>
              <a:avLst/>
              <a:gdLst/>
              <a:ahLst/>
              <a:cxnLst/>
              <a:rect l="l" t="t" r="r" b="b"/>
              <a:pathLst>
                <a:path w="350519" h="2712720">
                  <a:moveTo>
                    <a:pt x="350519" y="0"/>
                  </a:moveTo>
                  <a:lnTo>
                    <a:pt x="0" y="271271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2090420" y="5949950"/>
              <a:ext cx="113030" cy="121920"/>
            </a:xfrm>
            <a:custGeom>
              <a:avLst/>
              <a:gdLst/>
              <a:ahLst/>
              <a:cxnLst/>
              <a:rect l="l" t="t" r="r" b="b"/>
              <a:pathLst>
                <a:path w="113030" h="121920">
                  <a:moveTo>
                    <a:pt x="0" y="0"/>
                  </a:moveTo>
                  <a:lnTo>
                    <a:pt x="41910" y="121920"/>
                  </a:lnTo>
                  <a:lnTo>
                    <a:pt x="113030" y="15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5810250" y="1210310"/>
            <a:ext cx="457200" cy="405130"/>
          </a:xfrm>
          <a:custGeom>
            <a:avLst/>
            <a:gdLst/>
            <a:ahLst/>
            <a:cxnLst/>
            <a:rect l="l" t="t" r="r" b="b"/>
            <a:pathLst>
              <a:path w="457200" h="405130">
                <a:moveTo>
                  <a:pt x="0" y="203200"/>
                </a:moveTo>
                <a:lnTo>
                  <a:pt x="1270" y="191769"/>
                </a:lnTo>
                <a:lnTo>
                  <a:pt x="1270" y="181610"/>
                </a:lnTo>
                <a:lnTo>
                  <a:pt x="3810" y="171450"/>
                </a:lnTo>
                <a:lnTo>
                  <a:pt x="5079" y="160019"/>
                </a:lnTo>
                <a:lnTo>
                  <a:pt x="8889" y="149860"/>
                </a:lnTo>
                <a:lnTo>
                  <a:pt x="11429" y="139700"/>
                </a:lnTo>
                <a:lnTo>
                  <a:pt x="15239" y="129539"/>
                </a:lnTo>
                <a:lnTo>
                  <a:pt x="20320" y="120650"/>
                </a:lnTo>
                <a:lnTo>
                  <a:pt x="25400" y="110489"/>
                </a:lnTo>
                <a:lnTo>
                  <a:pt x="30479" y="101600"/>
                </a:lnTo>
                <a:lnTo>
                  <a:pt x="36829" y="92710"/>
                </a:lnTo>
                <a:lnTo>
                  <a:pt x="44450" y="83819"/>
                </a:lnTo>
                <a:lnTo>
                  <a:pt x="50800" y="74929"/>
                </a:lnTo>
                <a:lnTo>
                  <a:pt x="59689" y="67310"/>
                </a:lnTo>
                <a:lnTo>
                  <a:pt x="67310" y="59689"/>
                </a:lnTo>
                <a:lnTo>
                  <a:pt x="76200" y="52069"/>
                </a:lnTo>
                <a:lnTo>
                  <a:pt x="85089" y="44450"/>
                </a:lnTo>
                <a:lnTo>
                  <a:pt x="93979" y="38100"/>
                </a:lnTo>
                <a:lnTo>
                  <a:pt x="104139" y="33019"/>
                </a:lnTo>
                <a:lnTo>
                  <a:pt x="114300" y="26669"/>
                </a:lnTo>
                <a:lnTo>
                  <a:pt x="124460" y="21589"/>
                </a:lnTo>
                <a:lnTo>
                  <a:pt x="135889" y="17779"/>
                </a:lnTo>
                <a:lnTo>
                  <a:pt x="147320" y="12700"/>
                </a:lnTo>
                <a:lnTo>
                  <a:pt x="158750" y="10160"/>
                </a:lnTo>
                <a:lnTo>
                  <a:pt x="170179" y="6350"/>
                </a:lnTo>
                <a:lnTo>
                  <a:pt x="181610" y="3810"/>
                </a:lnTo>
                <a:lnTo>
                  <a:pt x="193039" y="2539"/>
                </a:lnTo>
                <a:lnTo>
                  <a:pt x="204470" y="1269"/>
                </a:lnTo>
                <a:lnTo>
                  <a:pt x="217170" y="0"/>
                </a:lnTo>
                <a:lnTo>
                  <a:pt x="228600" y="0"/>
                </a:lnTo>
                <a:lnTo>
                  <a:pt x="240029" y="0"/>
                </a:lnTo>
                <a:lnTo>
                  <a:pt x="252729" y="1269"/>
                </a:lnTo>
                <a:lnTo>
                  <a:pt x="264160" y="2539"/>
                </a:lnTo>
                <a:lnTo>
                  <a:pt x="276860" y="3810"/>
                </a:lnTo>
                <a:lnTo>
                  <a:pt x="288289" y="6350"/>
                </a:lnTo>
                <a:lnTo>
                  <a:pt x="299720" y="10160"/>
                </a:lnTo>
                <a:lnTo>
                  <a:pt x="309879" y="12700"/>
                </a:lnTo>
                <a:lnTo>
                  <a:pt x="321310" y="17779"/>
                </a:lnTo>
                <a:lnTo>
                  <a:pt x="332739" y="21589"/>
                </a:lnTo>
                <a:lnTo>
                  <a:pt x="342900" y="26669"/>
                </a:lnTo>
                <a:lnTo>
                  <a:pt x="353060" y="33019"/>
                </a:lnTo>
                <a:lnTo>
                  <a:pt x="363220" y="38100"/>
                </a:lnTo>
                <a:lnTo>
                  <a:pt x="372110" y="44450"/>
                </a:lnTo>
                <a:lnTo>
                  <a:pt x="381000" y="52069"/>
                </a:lnTo>
                <a:lnTo>
                  <a:pt x="389889" y="58419"/>
                </a:lnTo>
                <a:lnTo>
                  <a:pt x="398779" y="66039"/>
                </a:lnTo>
                <a:lnTo>
                  <a:pt x="406400" y="74929"/>
                </a:lnTo>
                <a:lnTo>
                  <a:pt x="414020" y="82550"/>
                </a:lnTo>
                <a:lnTo>
                  <a:pt x="420370" y="91439"/>
                </a:lnTo>
                <a:lnTo>
                  <a:pt x="426720" y="100329"/>
                </a:lnTo>
                <a:lnTo>
                  <a:pt x="431800" y="110489"/>
                </a:lnTo>
                <a:lnTo>
                  <a:pt x="436879" y="119379"/>
                </a:lnTo>
                <a:lnTo>
                  <a:pt x="452120" y="160019"/>
                </a:lnTo>
                <a:lnTo>
                  <a:pt x="455929" y="181610"/>
                </a:lnTo>
                <a:lnTo>
                  <a:pt x="457200" y="191769"/>
                </a:lnTo>
                <a:lnTo>
                  <a:pt x="457200" y="201929"/>
                </a:lnTo>
                <a:lnTo>
                  <a:pt x="457200" y="213360"/>
                </a:lnTo>
                <a:lnTo>
                  <a:pt x="455929" y="223519"/>
                </a:lnTo>
                <a:lnTo>
                  <a:pt x="454660" y="233679"/>
                </a:lnTo>
                <a:lnTo>
                  <a:pt x="452120" y="243839"/>
                </a:lnTo>
                <a:lnTo>
                  <a:pt x="449579" y="255269"/>
                </a:lnTo>
                <a:lnTo>
                  <a:pt x="445770" y="265429"/>
                </a:lnTo>
                <a:lnTo>
                  <a:pt x="441960" y="275589"/>
                </a:lnTo>
                <a:lnTo>
                  <a:pt x="436879" y="284479"/>
                </a:lnTo>
                <a:lnTo>
                  <a:pt x="431800" y="294639"/>
                </a:lnTo>
                <a:lnTo>
                  <a:pt x="426720" y="303529"/>
                </a:lnTo>
                <a:lnTo>
                  <a:pt x="420370" y="312419"/>
                </a:lnTo>
                <a:lnTo>
                  <a:pt x="414020" y="321310"/>
                </a:lnTo>
                <a:lnTo>
                  <a:pt x="406400" y="330200"/>
                </a:lnTo>
                <a:lnTo>
                  <a:pt x="398779" y="337819"/>
                </a:lnTo>
                <a:lnTo>
                  <a:pt x="389889" y="345439"/>
                </a:lnTo>
                <a:lnTo>
                  <a:pt x="381000" y="353060"/>
                </a:lnTo>
                <a:lnTo>
                  <a:pt x="372110" y="359410"/>
                </a:lnTo>
                <a:lnTo>
                  <a:pt x="363220" y="367029"/>
                </a:lnTo>
                <a:lnTo>
                  <a:pt x="353060" y="372110"/>
                </a:lnTo>
                <a:lnTo>
                  <a:pt x="342900" y="378460"/>
                </a:lnTo>
                <a:lnTo>
                  <a:pt x="331470" y="383539"/>
                </a:lnTo>
                <a:lnTo>
                  <a:pt x="321310" y="387350"/>
                </a:lnTo>
                <a:lnTo>
                  <a:pt x="309879" y="392429"/>
                </a:lnTo>
                <a:lnTo>
                  <a:pt x="298450" y="394969"/>
                </a:lnTo>
                <a:lnTo>
                  <a:pt x="287020" y="398779"/>
                </a:lnTo>
                <a:lnTo>
                  <a:pt x="275589" y="401319"/>
                </a:lnTo>
                <a:lnTo>
                  <a:pt x="264160" y="402589"/>
                </a:lnTo>
                <a:lnTo>
                  <a:pt x="252729" y="403860"/>
                </a:lnTo>
                <a:lnTo>
                  <a:pt x="240029" y="405129"/>
                </a:lnTo>
                <a:lnTo>
                  <a:pt x="228600" y="405129"/>
                </a:lnTo>
                <a:lnTo>
                  <a:pt x="215900" y="405129"/>
                </a:lnTo>
                <a:lnTo>
                  <a:pt x="204470" y="403860"/>
                </a:lnTo>
                <a:lnTo>
                  <a:pt x="193039" y="402589"/>
                </a:lnTo>
                <a:lnTo>
                  <a:pt x="180339" y="401319"/>
                </a:lnTo>
                <a:lnTo>
                  <a:pt x="168910" y="398779"/>
                </a:lnTo>
                <a:lnTo>
                  <a:pt x="157479" y="394969"/>
                </a:lnTo>
                <a:lnTo>
                  <a:pt x="146050" y="392429"/>
                </a:lnTo>
                <a:lnTo>
                  <a:pt x="135889" y="387350"/>
                </a:lnTo>
                <a:lnTo>
                  <a:pt x="124460" y="383539"/>
                </a:lnTo>
                <a:lnTo>
                  <a:pt x="114300" y="378460"/>
                </a:lnTo>
                <a:lnTo>
                  <a:pt x="104139" y="372110"/>
                </a:lnTo>
                <a:lnTo>
                  <a:pt x="93979" y="367029"/>
                </a:lnTo>
                <a:lnTo>
                  <a:pt x="83820" y="359410"/>
                </a:lnTo>
                <a:lnTo>
                  <a:pt x="74929" y="353060"/>
                </a:lnTo>
                <a:lnTo>
                  <a:pt x="67310" y="345439"/>
                </a:lnTo>
                <a:lnTo>
                  <a:pt x="58420" y="337819"/>
                </a:lnTo>
                <a:lnTo>
                  <a:pt x="50800" y="330200"/>
                </a:lnTo>
                <a:lnTo>
                  <a:pt x="43179" y="321310"/>
                </a:lnTo>
                <a:lnTo>
                  <a:pt x="36829" y="312419"/>
                </a:lnTo>
                <a:lnTo>
                  <a:pt x="30479" y="303529"/>
                </a:lnTo>
                <a:lnTo>
                  <a:pt x="11429" y="265429"/>
                </a:lnTo>
                <a:lnTo>
                  <a:pt x="5079" y="243839"/>
                </a:lnTo>
                <a:lnTo>
                  <a:pt x="2539" y="233679"/>
                </a:lnTo>
                <a:lnTo>
                  <a:pt x="1270" y="223519"/>
                </a:lnTo>
                <a:lnTo>
                  <a:pt x="0" y="213360"/>
                </a:lnTo>
                <a:lnTo>
                  <a:pt x="0" y="201929"/>
                </a:lnTo>
                <a:lnTo>
                  <a:pt x="0" y="203200"/>
                </a:lnTo>
                <a:close/>
              </a:path>
              <a:path w="457200" h="405130">
                <a:moveTo>
                  <a:pt x="0" y="0"/>
                </a:moveTo>
                <a:lnTo>
                  <a:pt x="0" y="0"/>
                </a:lnTo>
              </a:path>
              <a:path w="457200" h="405130">
                <a:moveTo>
                  <a:pt x="457200" y="405129"/>
                </a:moveTo>
                <a:lnTo>
                  <a:pt x="457200" y="40512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59409" y="910590"/>
            <a:ext cx="5757545" cy="94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ts val="283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 con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ở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nút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6</a:t>
            </a:r>
            <a:endParaRPr sz="2400">
              <a:latin typeface="Arial"/>
              <a:cs typeface="Arial"/>
            </a:endParaRPr>
          </a:p>
          <a:p>
            <a:pPr marL="5617210">
              <a:lnSpc>
                <a:spcPts val="2110"/>
              </a:lnSpc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143000">
              <a:lnSpc>
                <a:spcPct val="100000"/>
              </a:lnSpc>
              <a:spcBef>
                <a:spcPts val="18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810250" y="1988820"/>
            <a:ext cx="457200" cy="406400"/>
          </a:xfrm>
          <a:custGeom>
            <a:avLst/>
            <a:gdLst/>
            <a:ahLst/>
            <a:cxnLst/>
            <a:rect l="l" t="t" r="r" b="b"/>
            <a:pathLst>
              <a:path w="457200" h="406400">
                <a:moveTo>
                  <a:pt x="0" y="203200"/>
                </a:moveTo>
                <a:lnTo>
                  <a:pt x="1270" y="193039"/>
                </a:lnTo>
                <a:lnTo>
                  <a:pt x="1270" y="181609"/>
                </a:lnTo>
                <a:lnTo>
                  <a:pt x="3810" y="171450"/>
                </a:lnTo>
                <a:lnTo>
                  <a:pt x="5079" y="161289"/>
                </a:lnTo>
                <a:lnTo>
                  <a:pt x="8889" y="151129"/>
                </a:lnTo>
                <a:lnTo>
                  <a:pt x="11429" y="140969"/>
                </a:lnTo>
                <a:lnTo>
                  <a:pt x="15239" y="130809"/>
                </a:lnTo>
                <a:lnTo>
                  <a:pt x="20320" y="120650"/>
                </a:lnTo>
                <a:lnTo>
                  <a:pt x="25400" y="110489"/>
                </a:lnTo>
                <a:lnTo>
                  <a:pt x="30479" y="101600"/>
                </a:lnTo>
                <a:lnTo>
                  <a:pt x="36829" y="92709"/>
                </a:lnTo>
                <a:lnTo>
                  <a:pt x="44450" y="83819"/>
                </a:lnTo>
                <a:lnTo>
                  <a:pt x="50800" y="74929"/>
                </a:lnTo>
                <a:lnTo>
                  <a:pt x="59689" y="67309"/>
                </a:lnTo>
                <a:lnTo>
                  <a:pt x="67310" y="59689"/>
                </a:lnTo>
                <a:lnTo>
                  <a:pt x="76200" y="52069"/>
                </a:lnTo>
                <a:lnTo>
                  <a:pt x="85089" y="45719"/>
                </a:lnTo>
                <a:lnTo>
                  <a:pt x="93979" y="39369"/>
                </a:lnTo>
                <a:lnTo>
                  <a:pt x="104139" y="33019"/>
                </a:lnTo>
                <a:lnTo>
                  <a:pt x="114300" y="27939"/>
                </a:lnTo>
                <a:lnTo>
                  <a:pt x="124460" y="22859"/>
                </a:lnTo>
                <a:lnTo>
                  <a:pt x="135889" y="17779"/>
                </a:lnTo>
                <a:lnTo>
                  <a:pt x="147320" y="13969"/>
                </a:lnTo>
                <a:lnTo>
                  <a:pt x="158750" y="10159"/>
                </a:lnTo>
                <a:lnTo>
                  <a:pt x="170179" y="7619"/>
                </a:lnTo>
                <a:lnTo>
                  <a:pt x="181610" y="5079"/>
                </a:lnTo>
                <a:lnTo>
                  <a:pt x="193039" y="2539"/>
                </a:lnTo>
                <a:lnTo>
                  <a:pt x="204470" y="1269"/>
                </a:lnTo>
                <a:lnTo>
                  <a:pt x="217170" y="0"/>
                </a:lnTo>
                <a:lnTo>
                  <a:pt x="228600" y="0"/>
                </a:lnTo>
                <a:lnTo>
                  <a:pt x="240029" y="0"/>
                </a:lnTo>
                <a:lnTo>
                  <a:pt x="252729" y="1269"/>
                </a:lnTo>
                <a:lnTo>
                  <a:pt x="264160" y="2539"/>
                </a:lnTo>
                <a:lnTo>
                  <a:pt x="276860" y="5079"/>
                </a:lnTo>
                <a:lnTo>
                  <a:pt x="288289" y="7619"/>
                </a:lnTo>
                <a:lnTo>
                  <a:pt x="299720" y="10159"/>
                </a:lnTo>
                <a:lnTo>
                  <a:pt x="309879" y="13969"/>
                </a:lnTo>
                <a:lnTo>
                  <a:pt x="321310" y="17779"/>
                </a:lnTo>
                <a:lnTo>
                  <a:pt x="332739" y="21589"/>
                </a:lnTo>
                <a:lnTo>
                  <a:pt x="342900" y="26669"/>
                </a:lnTo>
                <a:lnTo>
                  <a:pt x="353060" y="33019"/>
                </a:lnTo>
                <a:lnTo>
                  <a:pt x="363220" y="38100"/>
                </a:lnTo>
                <a:lnTo>
                  <a:pt x="372110" y="45719"/>
                </a:lnTo>
                <a:lnTo>
                  <a:pt x="381000" y="52069"/>
                </a:lnTo>
                <a:lnTo>
                  <a:pt x="389889" y="59689"/>
                </a:lnTo>
                <a:lnTo>
                  <a:pt x="420370" y="92709"/>
                </a:lnTo>
                <a:lnTo>
                  <a:pt x="436879" y="120650"/>
                </a:lnTo>
                <a:lnTo>
                  <a:pt x="441960" y="129539"/>
                </a:lnTo>
                <a:lnTo>
                  <a:pt x="445770" y="139700"/>
                </a:lnTo>
                <a:lnTo>
                  <a:pt x="449579" y="149859"/>
                </a:lnTo>
                <a:lnTo>
                  <a:pt x="452120" y="161289"/>
                </a:lnTo>
                <a:lnTo>
                  <a:pt x="454660" y="171450"/>
                </a:lnTo>
                <a:lnTo>
                  <a:pt x="455929" y="181609"/>
                </a:lnTo>
                <a:lnTo>
                  <a:pt x="457200" y="193039"/>
                </a:lnTo>
                <a:lnTo>
                  <a:pt x="457200" y="203200"/>
                </a:lnTo>
                <a:lnTo>
                  <a:pt x="457200" y="213359"/>
                </a:lnTo>
                <a:lnTo>
                  <a:pt x="455929" y="223519"/>
                </a:lnTo>
                <a:lnTo>
                  <a:pt x="454660" y="234950"/>
                </a:lnTo>
                <a:lnTo>
                  <a:pt x="441960" y="275589"/>
                </a:lnTo>
                <a:lnTo>
                  <a:pt x="431800" y="294639"/>
                </a:lnTo>
                <a:lnTo>
                  <a:pt x="426720" y="304800"/>
                </a:lnTo>
                <a:lnTo>
                  <a:pt x="420370" y="313689"/>
                </a:lnTo>
                <a:lnTo>
                  <a:pt x="414020" y="322579"/>
                </a:lnTo>
                <a:lnTo>
                  <a:pt x="406400" y="330200"/>
                </a:lnTo>
                <a:lnTo>
                  <a:pt x="398779" y="339089"/>
                </a:lnTo>
                <a:lnTo>
                  <a:pt x="389889" y="346709"/>
                </a:lnTo>
                <a:lnTo>
                  <a:pt x="381000" y="354329"/>
                </a:lnTo>
                <a:lnTo>
                  <a:pt x="372110" y="360679"/>
                </a:lnTo>
                <a:lnTo>
                  <a:pt x="363220" y="367029"/>
                </a:lnTo>
                <a:lnTo>
                  <a:pt x="353060" y="373379"/>
                </a:lnTo>
                <a:lnTo>
                  <a:pt x="342900" y="378459"/>
                </a:lnTo>
                <a:lnTo>
                  <a:pt x="331470" y="383539"/>
                </a:lnTo>
                <a:lnTo>
                  <a:pt x="321310" y="388619"/>
                </a:lnTo>
                <a:lnTo>
                  <a:pt x="309879" y="392429"/>
                </a:lnTo>
                <a:lnTo>
                  <a:pt x="298450" y="396239"/>
                </a:lnTo>
                <a:lnTo>
                  <a:pt x="287020" y="398779"/>
                </a:lnTo>
                <a:lnTo>
                  <a:pt x="275589" y="401319"/>
                </a:lnTo>
                <a:lnTo>
                  <a:pt x="264160" y="403859"/>
                </a:lnTo>
                <a:lnTo>
                  <a:pt x="252729" y="405129"/>
                </a:lnTo>
                <a:lnTo>
                  <a:pt x="240029" y="405129"/>
                </a:lnTo>
                <a:lnTo>
                  <a:pt x="228600" y="406400"/>
                </a:lnTo>
                <a:lnTo>
                  <a:pt x="215900" y="405129"/>
                </a:lnTo>
                <a:lnTo>
                  <a:pt x="204470" y="405129"/>
                </a:lnTo>
                <a:lnTo>
                  <a:pt x="193039" y="403859"/>
                </a:lnTo>
                <a:lnTo>
                  <a:pt x="180339" y="401319"/>
                </a:lnTo>
                <a:lnTo>
                  <a:pt x="168910" y="398779"/>
                </a:lnTo>
                <a:lnTo>
                  <a:pt x="157479" y="396239"/>
                </a:lnTo>
                <a:lnTo>
                  <a:pt x="146050" y="392429"/>
                </a:lnTo>
                <a:lnTo>
                  <a:pt x="135889" y="388619"/>
                </a:lnTo>
                <a:lnTo>
                  <a:pt x="124460" y="383539"/>
                </a:lnTo>
                <a:lnTo>
                  <a:pt x="114300" y="378459"/>
                </a:lnTo>
                <a:lnTo>
                  <a:pt x="104139" y="373379"/>
                </a:lnTo>
                <a:lnTo>
                  <a:pt x="93979" y="367029"/>
                </a:lnTo>
                <a:lnTo>
                  <a:pt x="83820" y="360679"/>
                </a:lnTo>
                <a:lnTo>
                  <a:pt x="74929" y="354329"/>
                </a:lnTo>
                <a:lnTo>
                  <a:pt x="67310" y="346709"/>
                </a:lnTo>
                <a:lnTo>
                  <a:pt x="58420" y="339089"/>
                </a:lnTo>
                <a:lnTo>
                  <a:pt x="50800" y="330200"/>
                </a:lnTo>
                <a:lnTo>
                  <a:pt x="43179" y="322579"/>
                </a:lnTo>
                <a:lnTo>
                  <a:pt x="36829" y="313689"/>
                </a:lnTo>
                <a:lnTo>
                  <a:pt x="30479" y="304800"/>
                </a:lnTo>
                <a:lnTo>
                  <a:pt x="24129" y="294639"/>
                </a:lnTo>
                <a:lnTo>
                  <a:pt x="19050" y="285750"/>
                </a:lnTo>
                <a:lnTo>
                  <a:pt x="15239" y="275589"/>
                </a:lnTo>
                <a:lnTo>
                  <a:pt x="11429" y="265429"/>
                </a:lnTo>
                <a:lnTo>
                  <a:pt x="7620" y="255269"/>
                </a:lnTo>
                <a:lnTo>
                  <a:pt x="5079" y="245109"/>
                </a:lnTo>
                <a:lnTo>
                  <a:pt x="2539" y="234950"/>
                </a:lnTo>
                <a:lnTo>
                  <a:pt x="1270" y="223519"/>
                </a:lnTo>
                <a:lnTo>
                  <a:pt x="0" y="213359"/>
                </a:lnTo>
                <a:lnTo>
                  <a:pt x="0" y="203200"/>
                </a:lnTo>
                <a:close/>
              </a:path>
              <a:path w="457200" h="406400">
                <a:moveTo>
                  <a:pt x="0" y="0"/>
                </a:moveTo>
                <a:lnTo>
                  <a:pt x="0" y="0"/>
                </a:lnTo>
              </a:path>
              <a:path w="457200" h="406400">
                <a:moveTo>
                  <a:pt x="457200" y="406400"/>
                </a:moveTo>
                <a:lnTo>
                  <a:pt x="457200" y="4064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63920" y="20421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739890" y="2376170"/>
            <a:ext cx="458470" cy="406400"/>
          </a:xfrm>
          <a:custGeom>
            <a:avLst/>
            <a:gdLst/>
            <a:ahLst/>
            <a:cxnLst/>
            <a:rect l="l" t="t" r="r" b="b"/>
            <a:pathLst>
              <a:path w="458470" h="406400">
                <a:moveTo>
                  <a:pt x="1269" y="203200"/>
                </a:moveTo>
                <a:lnTo>
                  <a:pt x="1269" y="193039"/>
                </a:lnTo>
                <a:lnTo>
                  <a:pt x="1269" y="181609"/>
                </a:lnTo>
                <a:lnTo>
                  <a:pt x="3809" y="171450"/>
                </a:lnTo>
                <a:lnTo>
                  <a:pt x="6350" y="161289"/>
                </a:lnTo>
                <a:lnTo>
                  <a:pt x="8889" y="149859"/>
                </a:lnTo>
                <a:lnTo>
                  <a:pt x="11429" y="139700"/>
                </a:lnTo>
                <a:lnTo>
                  <a:pt x="15239" y="129539"/>
                </a:lnTo>
                <a:lnTo>
                  <a:pt x="20319" y="120650"/>
                </a:lnTo>
                <a:lnTo>
                  <a:pt x="25400" y="110489"/>
                </a:lnTo>
                <a:lnTo>
                  <a:pt x="31750" y="101600"/>
                </a:lnTo>
                <a:lnTo>
                  <a:pt x="38100" y="92709"/>
                </a:lnTo>
                <a:lnTo>
                  <a:pt x="44450" y="83819"/>
                </a:lnTo>
                <a:lnTo>
                  <a:pt x="76200" y="52069"/>
                </a:lnTo>
                <a:lnTo>
                  <a:pt x="85089" y="45719"/>
                </a:lnTo>
                <a:lnTo>
                  <a:pt x="95250" y="38100"/>
                </a:lnTo>
                <a:lnTo>
                  <a:pt x="105409" y="33019"/>
                </a:lnTo>
                <a:lnTo>
                  <a:pt x="114300" y="26669"/>
                </a:lnTo>
                <a:lnTo>
                  <a:pt x="125729" y="21589"/>
                </a:lnTo>
                <a:lnTo>
                  <a:pt x="170179" y="6350"/>
                </a:lnTo>
                <a:lnTo>
                  <a:pt x="205739" y="1269"/>
                </a:lnTo>
                <a:lnTo>
                  <a:pt x="217169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29" y="1269"/>
                </a:lnTo>
                <a:lnTo>
                  <a:pt x="264159" y="2539"/>
                </a:lnTo>
                <a:lnTo>
                  <a:pt x="276859" y="3809"/>
                </a:lnTo>
                <a:lnTo>
                  <a:pt x="288289" y="6350"/>
                </a:lnTo>
                <a:lnTo>
                  <a:pt x="299719" y="10159"/>
                </a:lnTo>
                <a:lnTo>
                  <a:pt x="311150" y="12700"/>
                </a:lnTo>
                <a:lnTo>
                  <a:pt x="321309" y="17779"/>
                </a:lnTo>
                <a:lnTo>
                  <a:pt x="332739" y="21589"/>
                </a:lnTo>
                <a:lnTo>
                  <a:pt x="342900" y="26669"/>
                </a:lnTo>
                <a:lnTo>
                  <a:pt x="353059" y="33019"/>
                </a:lnTo>
                <a:lnTo>
                  <a:pt x="363219" y="38100"/>
                </a:lnTo>
                <a:lnTo>
                  <a:pt x="372109" y="44450"/>
                </a:lnTo>
                <a:lnTo>
                  <a:pt x="381000" y="52069"/>
                </a:lnTo>
                <a:lnTo>
                  <a:pt x="389889" y="59689"/>
                </a:lnTo>
                <a:lnTo>
                  <a:pt x="398779" y="67309"/>
                </a:lnTo>
                <a:lnTo>
                  <a:pt x="426719" y="101600"/>
                </a:lnTo>
                <a:lnTo>
                  <a:pt x="436879" y="120650"/>
                </a:lnTo>
                <a:lnTo>
                  <a:pt x="441959" y="129539"/>
                </a:lnTo>
                <a:lnTo>
                  <a:pt x="445769" y="139700"/>
                </a:lnTo>
                <a:lnTo>
                  <a:pt x="449579" y="149859"/>
                </a:lnTo>
                <a:lnTo>
                  <a:pt x="452119" y="160019"/>
                </a:lnTo>
                <a:lnTo>
                  <a:pt x="454659" y="171450"/>
                </a:lnTo>
                <a:lnTo>
                  <a:pt x="455929" y="181609"/>
                </a:lnTo>
                <a:lnTo>
                  <a:pt x="457200" y="191769"/>
                </a:lnTo>
                <a:lnTo>
                  <a:pt x="457200" y="201929"/>
                </a:lnTo>
                <a:lnTo>
                  <a:pt x="457200" y="213359"/>
                </a:lnTo>
                <a:lnTo>
                  <a:pt x="455929" y="223519"/>
                </a:lnTo>
                <a:lnTo>
                  <a:pt x="454659" y="233679"/>
                </a:lnTo>
                <a:lnTo>
                  <a:pt x="452119" y="245109"/>
                </a:lnTo>
                <a:lnTo>
                  <a:pt x="449579" y="255269"/>
                </a:lnTo>
                <a:lnTo>
                  <a:pt x="445769" y="265429"/>
                </a:lnTo>
                <a:lnTo>
                  <a:pt x="441959" y="275589"/>
                </a:lnTo>
                <a:lnTo>
                  <a:pt x="436879" y="284479"/>
                </a:lnTo>
                <a:lnTo>
                  <a:pt x="431800" y="294639"/>
                </a:lnTo>
                <a:lnTo>
                  <a:pt x="426719" y="303529"/>
                </a:lnTo>
                <a:lnTo>
                  <a:pt x="420369" y="312419"/>
                </a:lnTo>
                <a:lnTo>
                  <a:pt x="414019" y="322579"/>
                </a:lnTo>
                <a:lnTo>
                  <a:pt x="406400" y="330200"/>
                </a:lnTo>
                <a:lnTo>
                  <a:pt x="398779" y="337819"/>
                </a:lnTo>
                <a:lnTo>
                  <a:pt x="389889" y="346709"/>
                </a:lnTo>
                <a:lnTo>
                  <a:pt x="381000" y="353059"/>
                </a:lnTo>
                <a:lnTo>
                  <a:pt x="372109" y="360679"/>
                </a:lnTo>
                <a:lnTo>
                  <a:pt x="363219" y="367029"/>
                </a:lnTo>
                <a:lnTo>
                  <a:pt x="353059" y="373379"/>
                </a:lnTo>
                <a:lnTo>
                  <a:pt x="342900" y="378459"/>
                </a:lnTo>
                <a:lnTo>
                  <a:pt x="332739" y="383539"/>
                </a:lnTo>
                <a:lnTo>
                  <a:pt x="321309" y="387350"/>
                </a:lnTo>
                <a:lnTo>
                  <a:pt x="311150" y="392429"/>
                </a:lnTo>
                <a:lnTo>
                  <a:pt x="299719" y="394969"/>
                </a:lnTo>
                <a:lnTo>
                  <a:pt x="252729" y="403859"/>
                </a:lnTo>
                <a:lnTo>
                  <a:pt x="240029" y="405129"/>
                </a:lnTo>
                <a:lnTo>
                  <a:pt x="228600" y="405129"/>
                </a:lnTo>
                <a:lnTo>
                  <a:pt x="217169" y="405129"/>
                </a:lnTo>
                <a:lnTo>
                  <a:pt x="204469" y="403859"/>
                </a:lnTo>
                <a:lnTo>
                  <a:pt x="193039" y="402589"/>
                </a:lnTo>
                <a:lnTo>
                  <a:pt x="181609" y="401319"/>
                </a:lnTo>
                <a:lnTo>
                  <a:pt x="170179" y="398779"/>
                </a:lnTo>
                <a:lnTo>
                  <a:pt x="157479" y="394969"/>
                </a:lnTo>
                <a:lnTo>
                  <a:pt x="146050" y="392429"/>
                </a:lnTo>
                <a:lnTo>
                  <a:pt x="135889" y="387350"/>
                </a:lnTo>
                <a:lnTo>
                  <a:pt x="124459" y="383539"/>
                </a:lnTo>
                <a:lnTo>
                  <a:pt x="114300" y="378459"/>
                </a:lnTo>
                <a:lnTo>
                  <a:pt x="104139" y="373379"/>
                </a:lnTo>
                <a:lnTo>
                  <a:pt x="93979" y="367029"/>
                </a:lnTo>
                <a:lnTo>
                  <a:pt x="85089" y="360679"/>
                </a:lnTo>
                <a:lnTo>
                  <a:pt x="76200" y="353059"/>
                </a:lnTo>
                <a:lnTo>
                  <a:pt x="67309" y="346709"/>
                </a:lnTo>
                <a:lnTo>
                  <a:pt x="58419" y="337819"/>
                </a:lnTo>
                <a:lnTo>
                  <a:pt x="50800" y="330200"/>
                </a:lnTo>
                <a:lnTo>
                  <a:pt x="43179" y="322579"/>
                </a:lnTo>
                <a:lnTo>
                  <a:pt x="36829" y="312419"/>
                </a:lnTo>
                <a:lnTo>
                  <a:pt x="30479" y="303529"/>
                </a:lnTo>
                <a:lnTo>
                  <a:pt x="25400" y="294639"/>
                </a:lnTo>
                <a:lnTo>
                  <a:pt x="20319" y="284479"/>
                </a:lnTo>
                <a:lnTo>
                  <a:pt x="15239" y="275589"/>
                </a:lnTo>
                <a:lnTo>
                  <a:pt x="11429" y="265429"/>
                </a:lnTo>
                <a:lnTo>
                  <a:pt x="1269" y="223519"/>
                </a:lnTo>
                <a:lnTo>
                  <a:pt x="0" y="213359"/>
                </a:lnTo>
                <a:lnTo>
                  <a:pt x="0" y="201929"/>
                </a:lnTo>
                <a:lnTo>
                  <a:pt x="1269" y="203200"/>
                </a:lnTo>
                <a:close/>
              </a:path>
              <a:path w="458470" h="406400">
                <a:moveTo>
                  <a:pt x="1269" y="0"/>
                </a:moveTo>
                <a:lnTo>
                  <a:pt x="1269" y="0"/>
                </a:lnTo>
              </a:path>
              <a:path w="458470" h="406400">
                <a:moveTo>
                  <a:pt x="458469" y="406400"/>
                </a:moveTo>
                <a:lnTo>
                  <a:pt x="458469" y="4064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893559" y="24295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93640" y="2590800"/>
            <a:ext cx="457200" cy="406400"/>
          </a:xfrm>
          <a:custGeom>
            <a:avLst/>
            <a:gdLst/>
            <a:ahLst/>
            <a:cxnLst/>
            <a:rect l="l" t="t" r="r" b="b"/>
            <a:pathLst>
              <a:path w="457200" h="406400">
                <a:moveTo>
                  <a:pt x="0" y="203200"/>
                </a:moveTo>
                <a:lnTo>
                  <a:pt x="1270" y="191770"/>
                </a:lnTo>
                <a:lnTo>
                  <a:pt x="1270" y="181610"/>
                </a:lnTo>
                <a:lnTo>
                  <a:pt x="2539" y="171450"/>
                </a:lnTo>
                <a:lnTo>
                  <a:pt x="5080" y="161289"/>
                </a:lnTo>
                <a:lnTo>
                  <a:pt x="7620" y="149860"/>
                </a:lnTo>
                <a:lnTo>
                  <a:pt x="11430" y="139700"/>
                </a:lnTo>
                <a:lnTo>
                  <a:pt x="15239" y="129539"/>
                </a:lnTo>
                <a:lnTo>
                  <a:pt x="20320" y="120650"/>
                </a:lnTo>
                <a:lnTo>
                  <a:pt x="25400" y="110489"/>
                </a:lnTo>
                <a:lnTo>
                  <a:pt x="30480" y="101600"/>
                </a:lnTo>
                <a:lnTo>
                  <a:pt x="36830" y="92710"/>
                </a:lnTo>
                <a:lnTo>
                  <a:pt x="44450" y="83820"/>
                </a:lnTo>
                <a:lnTo>
                  <a:pt x="50800" y="74929"/>
                </a:lnTo>
                <a:lnTo>
                  <a:pt x="58420" y="67310"/>
                </a:lnTo>
                <a:lnTo>
                  <a:pt x="67310" y="59689"/>
                </a:lnTo>
                <a:lnTo>
                  <a:pt x="76200" y="52070"/>
                </a:lnTo>
                <a:lnTo>
                  <a:pt x="85089" y="45720"/>
                </a:lnTo>
                <a:lnTo>
                  <a:pt x="93980" y="38100"/>
                </a:lnTo>
                <a:lnTo>
                  <a:pt x="104139" y="33020"/>
                </a:lnTo>
                <a:lnTo>
                  <a:pt x="114300" y="26670"/>
                </a:lnTo>
                <a:lnTo>
                  <a:pt x="124460" y="21589"/>
                </a:lnTo>
                <a:lnTo>
                  <a:pt x="135889" y="17779"/>
                </a:lnTo>
                <a:lnTo>
                  <a:pt x="147320" y="13970"/>
                </a:lnTo>
                <a:lnTo>
                  <a:pt x="157480" y="10160"/>
                </a:lnTo>
                <a:lnTo>
                  <a:pt x="204470" y="1270"/>
                </a:lnTo>
                <a:lnTo>
                  <a:pt x="217170" y="0"/>
                </a:lnTo>
                <a:lnTo>
                  <a:pt x="228600" y="0"/>
                </a:lnTo>
                <a:lnTo>
                  <a:pt x="240030" y="0"/>
                </a:lnTo>
                <a:lnTo>
                  <a:pt x="252730" y="1270"/>
                </a:lnTo>
                <a:lnTo>
                  <a:pt x="264160" y="2539"/>
                </a:lnTo>
                <a:lnTo>
                  <a:pt x="275589" y="3810"/>
                </a:lnTo>
                <a:lnTo>
                  <a:pt x="287020" y="6350"/>
                </a:lnTo>
                <a:lnTo>
                  <a:pt x="298450" y="10160"/>
                </a:lnTo>
                <a:lnTo>
                  <a:pt x="309880" y="12700"/>
                </a:lnTo>
                <a:lnTo>
                  <a:pt x="321310" y="17779"/>
                </a:lnTo>
                <a:lnTo>
                  <a:pt x="332739" y="21589"/>
                </a:lnTo>
                <a:lnTo>
                  <a:pt x="342900" y="26670"/>
                </a:lnTo>
                <a:lnTo>
                  <a:pt x="353060" y="33020"/>
                </a:lnTo>
                <a:lnTo>
                  <a:pt x="361950" y="38100"/>
                </a:lnTo>
                <a:lnTo>
                  <a:pt x="372110" y="44450"/>
                </a:lnTo>
                <a:lnTo>
                  <a:pt x="381000" y="52070"/>
                </a:lnTo>
                <a:lnTo>
                  <a:pt x="389889" y="59689"/>
                </a:lnTo>
                <a:lnTo>
                  <a:pt x="397510" y="67310"/>
                </a:lnTo>
                <a:lnTo>
                  <a:pt x="405130" y="74929"/>
                </a:lnTo>
                <a:lnTo>
                  <a:pt x="412750" y="83820"/>
                </a:lnTo>
                <a:lnTo>
                  <a:pt x="419100" y="91439"/>
                </a:lnTo>
                <a:lnTo>
                  <a:pt x="426720" y="100329"/>
                </a:lnTo>
                <a:lnTo>
                  <a:pt x="431800" y="110489"/>
                </a:lnTo>
                <a:lnTo>
                  <a:pt x="436880" y="119379"/>
                </a:lnTo>
                <a:lnTo>
                  <a:pt x="441960" y="129539"/>
                </a:lnTo>
                <a:lnTo>
                  <a:pt x="445770" y="139700"/>
                </a:lnTo>
                <a:lnTo>
                  <a:pt x="448310" y="149860"/>
                </a:lnTo>
                <a:lnTo>
                  <a:pt x="452120" y="160020"/>
                </a:lnTo>
                <a:lnTo>
                  <a:pt x="453389" y="170179"/>
                </a:lnTo>
                <a:lnTo>
                  <a:pt x="455930" y="181610"/>
                </a:lnTo>
                <a:lnTo>
                  <a:pt x="455930" y="191770"/>
                </a:lnTo>
                <a:lnTo>
                  <a:pt x="457200" y="201929"/>
                </a:lnTo>
                <a:lnTo>
                  <a:pt x="455930" y="213360"/>
                </a:lnTo>
                <a:lnTo>
                  <a:pt x="455930" y="223520"/>
                </a:lnTo>
                <a:lnTo>
                  <a:pt x="453389" y="233679"/>
                </a:lnTo>
                <a:lnTo>
                  <a:pt x="452120" y="245110"/>
                </a:lnTo>
                <a:lnTo>
                  <a:pt x="448310" y="255270"/>
                </a:lnTo>
                <a:lnTo>
                  <a:pt x="445770" y="265429"/>
                </a:lnTo>
                <a:lnTo>
                  <a:pt x="441960" y="275589"/>
                </a:lnTo>
                <a:lnTo>
                  <a:pt x="436880" y="284479"/>
                </a:lnTo>
                <a:lnTo>
                  <a:pt x="431800" y="294639"/>
                </a:lnTo>
                <a:lnTo>
                  <a:pt x="405130" y="330200"/>
                </a:lnTo>
                <a:lnTo>
                  <a:pt x="397510" y="337820"/>
                </a:lnTo>
                <a:lnTo>
                  <a:pt x="389889" y="346710"/>
                </a:lnTo>
                <a:lnTo>
                  <a:pt x="381000" y="353060"/>
                </a:lnTo>
                <a:lnTo>
                  <a:pt x="372110" y="360679"/>
                </a:lnTo>
                <a:lnTo>
                  <a:pt x="361950" y="367029"/>
                </a:lnTo>
                <a:lnTo>
                  <a:pt x="353060" y="372110"/>
                </a:lnTo>
                <a:lnTo>
                  <a:pt x="342900" y="378460"/>
                </a:lnTo>
                <a:lnTo>
                  <a:pt x="331470" y="383539"/>
                </a:lnTo>
                <a:lnTo>
                  <a:pt x="321310" y="387350"/>
                </a:lnTo>
                <a:lnTo>
                  <a:pt x="309880" y="392429"/>
                </a:lnTo>
                <a:lnTo>
                  <a:pt x="298450" y="394970"/>
                </a:lnTo>
                <a:lnTo>
                  <a:pt x="287020" y="398779"/>
                </a:lnTo>
                <a:lnTo>
                  <a:pt x="275589" y="401320"/>
                </a:lnTo>
                <a:lnTo>
                  <a:pt x="264160" y="402589"/>
                </a:lnTo>
                <a:lnTo>
                  <a:pt x="251460" y="403860"/>
                </a:lnTo>
                <a:lnTo>
                  <a:pt x="240030" y="405129"/>
                </a:lnTo>
                <a:lnTo>
                  <a:pt x="228600" y="405129"/>
                </a:lnTo>
                <a:lnTo>
                  <a:pt x="215900" y="405129"/>
                </a:lnTo>
                <a:lnTo>
                  <a:pt x="204470" y="403860"/>
                </a:lnTo>
                <a:lnTo>
                  <a:pt x="193039" y="402589"/>
                </a:lnTo>
                <a:lnTo>
                  <a:pt x="180339" y="401320"/>
                </a:lnTo>
                <a:lnTo>
                  <a:pt x="168910" y="398779"/>
                </a:lnTo>
                <a:lnTo>
                  <a:pt x="157480" y="394970"/>
                </a:lnTo>
                <a:lnTo>
                  <a:pt x="146050" y="392429"/>
                </a:lnTo>
                <a:lnTo>
                  <a:pt x="135889" y="387350"/>
                </a:lnTo>
                <a:lnTo>
                  <a:pt x="124460" y="383539"/>
                </a:lnTo>
                <a:lnTo>
                  <a:pt x="114300" y="378460"/>
                </a:lnTo>
                <a:lnTo>
                  <a:pt x="104139" y="372110"/>
                </a:lnTo>
                <a:lnTo>
                  <a:pt x="93980" y="367029"/>
                </a:lnTo>
                <a:lnTo>
                  <a:pt x="83820" y="360679"/>
                </a:lnTo>
                <a:lnTo>
                  <a:pt x="74930" y="353060"/>
                </a:lnTo>
                <a:lnTo>
                  <a:pt x="66039" y="346710"/>
                </a:lnTo>
                <a:lnTo>
                  <a:pt x="58420" y="337820"/>
                </a:lnTo>
                <a:lnTo>
                  <a:pt x="50800" y="330200"/>
                </a:lnTo>
                <a:lnTo>
                  <a:pt x="43180" y="322579"/>
                </a:lnTo>
                <a:lnTo>
                  <a:pt x="36830" y="312420"/>
                </a:lnTo>
                <a:lnTo>
                  <a:pt x="30480" y="303529"/>
                </a:lnTo>
                <a:lnTo>
                  <a:pt x="24130" y="294639"/>
                </a:lnTo>
                <a:lnTo>
                  <a:pt x="19050" y="284479"/>
                </a:lnTo>
                <a:lnTo>
                  <a:pt x="15239" y="275589"/>
                </a:lnTo>
                <a:lnTo>
                  <a:pt x="10160" y="265429"/>
                </a:lnTo>
                <a:lnTo>
                  <a:pt x="7620" y="255270"/>
                </a:lnTo>
                <a:lnTo>
                  <a:pt x="5080" y="245110"/>
                </a:lnTo>
                <a:lnTo>
                  <a:pt x="2539" y="233679"/>
                </a:lnTo>
                <a:lnTo>
                  <a:pt x="1270" y="223520"/>
                </a:lnTo>
                <a:lnTo>
                  <a:pt x="0" y="213360"/>
                </a:lnTo>
                <a:lnTo>
                  <a:pt x="0" y="201929"/>
                </a:lnTo>
                <a:lnTo>
                  <a:pt x="0" y="203200"/>
                </a:lnTo>
                <a:close/>
              </a:path>
              <a:path w="457200" h="406400">
                <a:moveTo>
                  <a:pt x="0" y="0"/>
                </a:moveTo>
                <a:lnTo>
                  <a:pt x="0" y="0"/>
                </a:lnTo>
              </a:path>
              <a:path w="457200" h="406400">
                <a:moveTo>
                  <a:pt x="457200" y="406400"/>
                </a:moveTo>
                <a:lnTo>
                  <a:pt x="457200" y="4064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46040" y="2644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36159" y="3186429"/>
            <a:ext cx="800100" cy="444500"/>
            <a:chOff x="4836159" y="3186429"/>
            <a:chExt cx="800100" cy="444500"/>
          </a:xfrm>
        </p:grpSpPr>
        <p:sp>
          <p:nvSpPr>
            <p:cNvPr id="23" name="object 23"/>
            <p:cNvSpPr/>
            <p:nvPr/>
          </p:nvSpPr>
          <p:spPr>
            <a:xfrm>
              <a:off x="4855209" y="3205479"/>
              <a:ext cx="762000" cy="406400"/>
            </a:xfrm>
            <a:custGeom>
              <a:avLst/>
              <a:gdLst/>
              <a:ahLst/>
              <a:cxnLst/>
              <a:rect l="l" t="t" r="r" b="b"/>
              <a:pathLst>
                <a:path w="762000" h="406400">
                  <a:moveTo>
                    <a:pt x="400050" y="405130"/>
                  </a:moveTo>
                  <a:lnTo>
                    <a:pt x="360679" y="405130"/>
                  </a:lnTo>
                  <a:lnTo>
                    <a:pt x="379729" y="406400"/>
                  </a:lnTo>
                  <a:lnTo>
                    <a:pt x="400050" y="405130"/>
                  </a:lnTo>
                  <a:close/>
                </a:path>
                <a:path w="762000" h="406400">
                  <a:moveTo>
                    <a:pt x="420369" y="1270"/>
                  </a:moveTo>
                  <a:lnTo>
                    <a:pt x="340360" y="1270"/>
                  </a:lnTo>
                  <a:lnTo>
                    <a:pt x="321310" y="2540"/>
                  </a:lnTo>
                  <a:lnTo>
                    <a:pt x="262889" y="10160"/>
                  </a:lnTo>
                  <a:lnTo>
                    <a:pt x="172719" y="33020"/>
                  </a:lnTo>
                  <a:lnTo>
                    <a:pt x="125729" y="52070"/>
                  </a:lnTo>
                  <a:lnTo>
                    <a:pt x="85089" y="74930"/>
                  </a:lnTo>
                  <a:lnTo>
                    <a:pt x="50800" y="101600"/>
                  </a:lnTo>
                  <a:lnTo>
                    <a:pt x="25400" y="130810"/>
                  </a:lnTo>
                  <a:lnTo>
                    <a:pt x="3810" y="171450"/>
                  </a:lnTo>
                  <a:lnTo>
                    <a:pt x="2539" y="181610"/>
                  </a:lnTo>
                  <a:lnTo>
                    <a:pt x="0" y="193040"/>
                  </a:lnTo>
                  <a:lnTo>
                    <a:pt x="0" y="213360"/>
                  </a:lnTo>
                  <a:lnTo>
                    <a:pt x="1269" y="224790"/>
                  </a:lnTo>
                  <a:lnTo>
                    <a:pt x="17779" y="265430"/>
                  </a:lnTo>
                  <a:lnTo>
                    <a:pt x="50800" y="304800"/>
                  </a:lnTo>
                  <a:lnTo>
                    <a:pt x="83819" y="330200"/>
                  </a:lnTo>
                  <a:lnTo>
                    <a:pt x="125729" y="354330"/>
                  </a:lnTo>
                  <a:lnTo>
                    <a:pt x="172719" y="373380"/>
                  </a:lnTo>
                  <a:lnTo>
                    <a:pt x="226060" y="388620"/>
                  </a:lnTo>
                  <a:lnTo>
                    <a:pt x="320039" y="403860"/>
                  </a:lnTo>
                  <a:lnTo>
                    <a:pt x="340360" y="405130"/>
                  </a:lnTo>
                  <a:lnTo>
                    <a:pt x="420369" y="405130"/>
                  </a:lnTo>
                  <a:lnTo>
                    <a:pt x="497839" y="396240"/>
                  </a:lnTo>
                  <a:lnTo>
                    <a:pt x="588010" y="373380"/>
                  </a:lnTo>
                  <a:lnTo>
                    <a:pt x="635000" y="354330"/>
                  </a:lnTo>
                  <a:lnTo>
                    <a:pt x="675639" y="330200"/>
                  </a:lnTo>
                  <a:lnTo>
                    <a:pt x="688339" y="322580"/>
                  </a:lnTo>
                  <a:lnTo>
                    <a:pt x="699769" y="313690"/>
                  </a:lnTo>
                  <a:lnTo>
                    <a:pt x="709929" y="304800"/>
                  </a:lnTo>
                  <a:lnTo>
                    <a:pt x="728979" y="285750"/>
                  </a:lnTo>
                  <a:lnTo>
                    <a:pt x="735329" y="275590"/>
                  </a:lnTo>
                  <a:lnTo>
                    <a:pt x="742950" y="265430"/>
                  </a:lnTo>
                  <a:lnTo>
                    <a:pt x="753110" y="245110"/>
                  </a:lnTo>
                  <a:lnTo>
                    <a:pt x="756919" y="234950"/>
                  </a:lnTo>
                  <a:lnTo>
                    <a:pt x="759460" y="224790"/>
                  </a:lnTo>
                  <a:lnTo>
                    <a:pt x="760729" y="213360"/>
                  </a:lnTo>
                  <a:lnTo>
                    <a:pt x="760729" y="203200"/>
                  </a:lnTo>
                  <a:lnTo>
                    <a:pt x="762000" y="203200"/>
                  </a:lnTo>
                  <a:lnTo>
                    <a:pt x="760729" y="193040"/>
                  </a:lnTo>
                  <a:lnTo>
                    <a:pt x="759460" y="181610"/>
                  </a:lnTo>
                  <a:lnTo>
                    <a:pt x="756919" y="171450"/>
                  </a:lnTo>
                  <a:lnTo>
                    <a:pt x="753110" y="161290"/>
                  </a:lnTo>
                  <a:lnTo>
                    <a:pt x="748029" y="149860"/>
                  </a:lnTo>
                  <a:lnTo>
                    <a:pt x="742950" y="140970"/>
                  </a:lnTo>
                  <a:lnTo>
                    <a:pt x="735329" y="130810"/>
                  </a:lnTo>
                  <a:lnTo>
                    <a:pt x="728979" y="120650"/>
                  </a:lnTo>
                  <a:lnTo>
                    <a:pt x="699769" y="92710"/>
                  </a:lnTo>
                  <a:lnTo>
                    <a:pt x="664210" y="67310"/>
                  </a:lnTo>
                  <a:lnTo>
                    <a:pt x="648969" y="59690"/>
                  </a:lnTo>
                  <a:lnTo>
                    <a:pt x="635000" y="52070"/>
                  </a:lnTo>
                  <a:lnTo>
                    <a:pt x="604519" y="39370"/>
                  </a:lnTo>
                  <a:lnTo>
                    <a:pt x="588010" y="33020"/>
                  </a:lnTo>
                  <a:lnTo>
                    <a:pt x="570229" y="27940"/>
                  </a:lnTo>
                  <a:lnTo>
                    <a:pt x="553719" y="22860"/>
                  </a:lnTo>
                  <a:lnTo>
                    <a:pt x="535939" y="17780"/>
                  </a:lnTo>
                  <a:lnTo>
                    <a:pt x="497839" y="10160"/>
                  </a:lnTo>
                  <a:lnTo>
                    <a:pt x="439419" y="2540"/>
                  </a:lnTo>
                  <a:lnTo>
                    <a:pt x="420369" y="1270"/>
                  </a:lnTo>
                  <a:close/>
                </a:path>
                <a:path w="762000" h="406400">
                  <a:moveTo>
                    <a:pt x="381000" y="0"/>
                  </a:moveTo>
                  <a:lnTo>
                    <a:pt x="360679" y="1270"/>
                  </a:lnTo>
                  <a:lnTo>
                    <a:pt x="400050" y="127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55209" y="3205479"/>
              <a:ext cx="762000" cy="406400"/>
            </a:xfrm>
            <a:custGeom>
              <a:avLst/>
              <a:gdLst/>
              <a:ahLst/>
              <a:cxnLst/>
              <a:rect l="l" t="t" r="r" b="b"/>
              <a:pathLst>
                <a:path w="762000" h="406400">
                  <a:moveTo>
                    <a:pt x="0" y="203200"/>
                  </a:moveTo>
                  <a:lnTo>
                    <a:pt x="0" y="193040"/>
                  </a:lnTo>
                  <a:lnTo>
                    <a:pt x="2539" y="181610"/>
                  </a:lnTo>
                  <a:lnTo>
                    <a:pt x="3810" y="171450"/>
                  </a:lnTo>
                  <a:lnTo>
                    <a:pt x="7619" y="161290"/>
                  </a:lnTo>
                  <a:lnTo>
                    <a:pt x="12700" y="151130"/>
                  </a:lnTo>
                  <a:lnTo>
                    <a:pt x="19050" y="140970"/>
                  </a:lnTo>
                  <a:lnTo>
                    <a:pt x="25400" y="130810"/>
                  </a:lnTo>
                  <a:lnTo>
                    <a:pt x="50800" y="101600"/>
                  </a:lnTo>
                  <a:lnTo>
                    <a:pt x="85089" y="74930"/>
                  </a:lnTo>
                  <a:lnTo>
                    <a:pt x="111760" y="59690"/>
                  </a:lnTo>
                  <a:lnTo>
                    <a:pt x="125729" y="52070"/>
                  </a:lnTo>
                  <a:lnTo>
                    <a:pt x="140969" y="45720"/>
                  </a:lnTo>
                  <a:lnTo>
                    <a:pt x="156210" y="39370"/>
                  </a:lnTo>
                  <a:lnTo>
                    <a:pt x="172719" y="33020"/>
                  </a:lnTo>
                  <a:lnTo>
                    <a:pt x="190500" y="27940"/>
                  </a:lnTo>
                  <a:lnTo>
                    <a:pt x="208279" y="22860"/>
                  </a:lnTo>
                  <a:lnTo>
                    <a:pt x="226060" y="17780"/>
                  </a:lnTo>
                  <a:lnTo>
                    <a:pt x="243839" y="13970"/>
                  </a:lnTo>
                  <a:lnTo>
                    <a:pt x="262889" y="10160"/>
                  </a:lnTo>
                  <a:lnTo>
                    <a:pt x="281939" y="7620"/>
                  </a:lnTo>
                  <a:lnTo>
                    <a:pt x="300989" y="5080"/>
                  </a:lnTo>
                  <a:lnTo>
                    <a:pt x="321310" y="2540"/>
                  </a:lnTo>
                  <a:lnTo>
                    <a:pt x="340360" y="1270"/>
                  </a:lnTo>
                  <a:lnTo>
                    <a:pt x="360679" y="1270"/>
                  </a:lnTo>
                  <a:lnTo>
                    <a:pt x="381000" y="0"/>
                  </a:lnTo>
                  <a:lnTo>
                    <a:pt x="400050" y="1270"/>
                  </a:lnTo>
                  <a:lnTo>
                    <a:pt x="420369" y="1270"/>
                  </a:lnTo>
                  <a:lnTo>
                    <a:pt x="439419" y="2540"/>
                  </a:lnTo>
                  <a:lnTo>
                    <a:pt x="459739" y="5080"/>
                  </a:lnTo>
                  <a:lnTo>
                    <a:pt x="478789" y="7620"/>
                  </a:lnTo>
                  <a:lnTo>
                    <a:pt x="497839" y="10160"/>
                  </a:lnTo>
                  <a:lnTo>
                    <a:pt x="516889" y="13970"/>
                  </a:lnTo>
                  <a:lnTo>
                    <a:pt x="535939" y="17780"/>
                  </a:lnTo>
                  <a:lnTo>
                    <a:pt x="553719" y="22860"/>
                  </a:lnTo>
                  <a:lnTo>
                    <a:pt x="570229" y="27940"/>
                  </a:lnTo>
                  <a:lnTo>
                    <a:pt x="588010" y="33020"/>
                  </a:lnTo>
                  <a:lnTo>
                    <a:pt x="604519" y="39370"/>
                  </a:lnTo>
                  <a:lnTo>
                    <a:pt x="619760" y="45720"/>
                  </a:lnTo>
                  <a:lnTo>
                    <a:pt x="635000" y="52070"/>
                  </a:lnTo>
                  <a:lnTo>
                    <a:pt x="648969" y="59690"/>
                  </a:lnTo>
                  <a:lnTo>
                    <a:pt x="664210" y="67310"/>
                  </a:lnTo>
                  <a:lnTo>
                    <a:pt x="676910" y="74930"/>
                  </a:lnTo>
                  <a:lnTo>
                    <a:pt x="688339" y="83820"/>
                  </a:lnTo>
                  <a:lnTo>
                    <a:pt x="699769" y="92710"/>
                  </a:lnTo>
                  <a:lnTo>
                    <a:pt x="709929" y="101600"/>
                  </a:lnTo>
                  <a:lnTo>
                    <a:pt x="720089" y="110490"/>
                  </a:lnTo>
                  <a:lnTo>
                    <a:pt x="728979" y="120650"/>
                  </a:lnTo>
                  <a:lnTo>
                    <a:pt x="735329" y="130810"/>
                  </a:lnTo>
                  <a:lnTo>
                    <a:pt x="742950" y="140970"/>
                  </a:lnTo>
                  <a:lnTo>
                    <a:pt x="759460" y="181610"/>
                  </a:lnTo>
                  <a:lnTo>
                    <a:pt x="760729" y="193040"/>
                  </a:lnTo>
                  <a:lnTo>
                    <a:pt x="762000" y="203200"/>
                  </a:lnTo>
                  <a:lnTo>
                    <a:pt x="760729" y="203200"/>
                  </a:lnTo>
                  <a:lnTo>
                    <a:pt x="760729" y="213360"/>
                  </a:lnTo>
                  <a:lnTo>
                    <a:pt x="759460" y="224790"/>
                  </a:lnTo>
                  <a:lnTo>
                    <a:pt x="756919" y="234950"/>
                  </a:lnTo>
                  <a:lnTo>
                    <a:pt x="753110" y="245110"/>
                  </a:lnTo>
                  <a:lnTo>
                    <a:pt x="748029" y="255270"/>
                  </a:lnTo>
                  <a:lnTo>
                    <a:pt x="742950" y="265430"/>
                  </a:lnTo>
                  <a:lnTo>
                    <a:pt x="735329" y="275590"/>
                  </a:lnTo>
                  <a:lnTo>
                    <a:pt x="728979" y="285750"/>
                  </a:lnTo>
                  <a:lnTo>
                    <a:pt x="720089" y="294640"/>
                  </a:lnTo>
                  <a:lnTo>
                    <a:pt x="709929" y="304800"/>
                  </a:lnTo>
                  <a:lnTo>
                    <a:pt x="699769" y="313690"/>
                  </a:lnTo>
                  <a:lnTo>
                    <a:pt x="688339" y="322580"/>
                  </a:lnTo>
                  <a:lnTo>
                    <a:pt x="675639" y="330200"/>
                  </a:lnTo>
                  <a:lnTo>
                    <a:pt x="662939" y="339090"/>
                  </a:lnTo>
                  <a:lnTo>
                    <a:pt x="648969" y="346710"/>
                  </a:lnTo>
                  <a:lnTo>
                    <a:pt x="635000" y="354330"/>
                  </a:lnTo>
                  <a:lnTo>
                    <a:pt x="619760" y="360680"/>
                  </a:lnTo>
                  <a:lnTo>
                    <a:pt x="604519" y="367030"/>
                  </a:lnTo>
                  <a:lnTo>
                    <a:pt x="588010" y="373380"/>
                  </a:lnTo>
                  <a:lnTo>
                    <a:pt x="570229" y="378460"/>
                  </a:lnTo>
                  <a:lnTo>
                    <a:pt x="552450" y="383540"/>
                  </a:lnTo>
                  <a:lnTo>
                    <a:pt x="534669" y="388620"/>
                  </a:lnTo>
                  <a:lnTo>
                    <a:pt x="516889" y="392430"/>
                  </a:lnTo>
                  <a:lnTo>
                    <a:pt x="497839" y="396240"/>
                  </a:lnTo>
                  <a:lnTo>
                    <a:pt x="478789" y="398780"/>
                  </a:lnTo>
                  <a:lnTo>
                    <a:pt x="459739" y="401320"/>
                  </a:lnTo>
                  <a:lnTo>
                    <a:pt x="439419" y="403860"/>
                  </a:lnTo>
                  <a:lnTo>
                    <a:pt x="420369" y="405130"/>
                  </a:lnTo>
                  <a:lnTo>
                    <a:pt x="400050" y="405130"/>
                  </a:lnTo>
                  <a:lnTo>
                    <a:pt x="379729" y="406400"/>
                  </a:lnTo>
                  <a:lnTo>
                    <a:pt x="360679" y="405130"/>
                  </a:lnTo>
                  <a:lnTo>
                    <a:pt x="340360" y="405130"/>
                  </a:lnTo>
                  <a:lnTo>
                    <a:pt x="320039" y="403860"/>
                  </a:lnTo>
                  <a:lnTo>
                    <a:pt x="300989" y="401320"/>
                  </a:lnTo>
                  <a:lnTo>
                    <a:pt x="281939" y="398780"/>
                  </a:lnTo>
                  <a:lnTo>
                    <a:pt x="243839" y="392430"/>
                  </a:lnTo>
                  <a:lnTo>
                    <a:pt x="189229" y="378460"/>
                  </a:lnTo>
                  <a:lnTo>
                    <a:pt x="140969" y="360680"/>
                  </a:lnTo>
                  <a:lnTo>
                    <a:pt x="97789" y="339090"/>
                  </a:lnTo>
                  <a:lnTo>
                    <a:pt x="60960" y="313690"/>
                  </a:lnTo>
                  <a:lnTo>
                    <a:pt x="31750" y="285750"/>
                  </a:lnTo>
                  <a:lnTo>
                    <a:pt x="12700" y="255270"/>
                  </a:lnTo>
                  <a:lnTo>
                    <a:pt x="7619" y="245110"/>
                  </a:lnTo>
                  <a:lnTo>
                    <a:pt x="3810" y="234950"/>
                  </a:lnTo>
                  <a:lnTo>
                    <a:pt x="1269" y="224790"/>
                  </a:lnTo>
                  <a:lnTo>
                    <a:pt x="0" y="213360"/>
                  </a:lnTo>
                  <a:lnTo>
                    <a:pt x="0" y="203200"/>
                  </a:lnTo>
                  <a:close/>
                </a:path>
                <a:path w="762000" h="406400">
                  <a:moveTo>
                    <a:pt x="0" y="0"/>
                  </a:moveTo>
                  <a:lnTo>
                    <a:pt x="0" y="0"/>
                  </a:lnTo>
                </a:path>
                <a:path w="762000" h="406400">
                  <a:moveTo>
                    <a:pt x="762000" y="406400"/>
                  </a:moveTo>
                  <a:lnTo>
                    <a:pt x="762000" y="4064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064759" y="3258820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015990" y="4827270"/>
            <a:ext cx="458470" cy="406400"/>
          </a:xfrm>
          <a:custGeom>
            <a:avLst/>
            <a:gdLst/>
            <a:ahLst/>
            <a:cxnLst/>
            <a:rect l="l" t="t" r="r" b="b"/>
            <a:pathLst>
              <a:path w="458470" h="406400">
                <a:moveTo>
                  <a:pt x="1270" y="203199"/>
                </a:moveTo>
                <a:lnTo>
                  <a:pt x="1270" y="193039"/>
                </a:lnTo>
                <a:lnTo>
                  <a:pt x="2539" y="181609"/>
                </a:lnTo>
                <a:lnTo>
                  <a:pt x="3810" y="171449"/>
                </a:lnTo>
                <a:lnTo>
                  <a:pt x="6350" y="161289"/>
                </a:lnTo>
                <a:lnTo>
                  <a:pt x="8889" y="149859"/>
                </a:lnTo>
                <a:lnTo>
                  <a:pt x="12700" y="140969"/>
                </a:lnTo>
                <a:lnTo>
                  <a:pt x="16510" y="130809"/>
                </a:lnTo>
                <a:lnTo>
                  <a:pt x="20320" y="120649"/>
                </a:lnTo>
                <a:lnTo>
                  <a:pt x="25400" y="110489"/>
                </a:lnTo>
                <a:lnTo>
                  <a:pt x="31750" y="101599"/>
                </a:lnTo>
                <a:lnTo>
                  <a:pt x="38100" y="92709"/>
                </a:lnTo>
                <a:lnTo>
                  <a:pt x="44450" y="83819"/>
                </a:lnTo>
                <a:lnTo>
                  <a:pt x="52070" y="74929"/>
                </a:lnTo>
                <a:lnTo>
                  <a:pt x="59689" y="67309"/>
                </a:lnTo>
                <a:lnTo>
                  <a:pt x="68580" y="59689"/>
                </a:lnTo>
                <a:lnTo>
                  <a:pt x="76200" y="52069"/>
                </a:lnTo>
                <a:lnTo>
                  <a:pt x="85089" y="45719"/>
                </a:lnTo>
                <a:lnTo>
                  <a:pt x="95250" y="39369"/>
                </a:lnTo>
                <a:lnTo>
                  <a:pt x="105410" y="33019"/>
                </a:lnTo>
                <a:lnTo>
                  <a:pt x="115570" y="27939"/>
                </a:lnTo>
                <a:lnTo>
                  <a:pt x="125730" y="22859"/>
                </a:lnTo>
                <a:lnTo>
                  <a:pt x="135889" y="17779"/>
                </a:lnTo>
                <a:lnTo>
                  <a:pt x="147320" y="13969"/>
                </a:lnTo>
                <a:lnTo>
                  <a:pt x="158750" y="10159"/>
                </a:lnTo>
                <a:lnTo>
                  <a:pt x="170180" y="6349"/>
                </a:lnTo>
                <a:lnTo>
                  <a:pt x="181610" y="3809"/>
                </a:lnTo>
                <a:lnTo>
                  <a:pt x="193039" y="2539"/>
                </a:lnTo>
                <a:lnTo>
                  <a:pt x="205739" y="1269"/>
                </a:lnTo>
                <a:lnTo>
                  <a:pt x="217170" y="0"/>
                </a:lnTo>
                <a:lnTo>
                  <a:pt x="229870" y="0"/>
                </a:lnTo>
                <a:lnTo>
                  <a:pt x="241300" y="0"/>
                </a:lnTo>
                <a:lnTo>
                  <a:pt x="252730" y="1269"/>
                </a:lnTo>
                <a:lnTo>
                  <a:pt x="265430" y="2539"/>
                </a:lnTo>
                <a:lnTo>
                  <a:pt x="276860" y="3809"/>
                </a:lnTo>
                <a:lnTo>
                  <a:pt x="288289" y="6349"/>
                </a:lnTo>
                <a:lnTo>
                  <a:pt x="299720" y="10159"/>
                </a:lnTo>
                <a:lnTo>
                  <a:pt x="311150" y="12699"/>
                </a:lnTo>
                <a:lnTo>
                  <a:pt x="322580" y="17779"/>
                </a:lnTo>
                <a:lnTo>
                  <a:pt x="332739" y="21589"/>
                </a:lnTo>
                <a:lnTo>
                  <a:pt x="342900" y="26669"/>
                </a:lnTo>
                <a:lnTo>
                  <a:pt x="353060" y="33019"/>
                </a:lnTo>
                <a:lnTo>
                  <a:pt x="363220" y="38099"/>
                </a:lnTo>
                <a:lnTo>
                  <a:pt x="373380" y="44449"/>
                </a:lnTo>
                <a:lnTo>
                  <a:pt x="406400" y="74929"/>
                </a:lnTo>
                <a:lnTo>
                  <a:pt x="420370" y="92709"/>
                </a:lnTo>
                <a:lnTo>
                  <a:pt x="426720" y="101599"/>
                </a:lnTo>
                <a:lnTo>
                  <a:pt x="445770" y="139699"/>
                </a:lnTo>
                <a:lnTo>
                  <a:pt x="455930" y="181609"/>
                </a:lnTo>
                <a:lnTo>
                  <a:pt x="457200" y="191769"/>
                </a:lnTo>
                <a:lnTo>
                  <a:pt x="457200" y="203199"/>
                </a:lnTo>
                <a:lnTo>
                  <a:pt x="457200" y="213359"/>
                </a:lnTo>
                <a:lnTo>
                  <a:pt x="455930" y="223519"/>
                </a:lnTo>
                <a:lnTo>
                  <a:pt x="454660" y="234949"/>
                </a:lnTo>
                <a:lnTo>
                  <a:pt x="452120" y="245109"/>
                </a:lnTo>
                <a:lnTo>
                  <a:pt x="449580" y="255269"/>
                </a:lnTo>
                <a:lnTo>
                  <a:pt x="445770" y="265429"/>
                </a:lnTo>
                <a:lnTo>
                  <a:pt x="441960" y="275589"/>
                </a:lnTo>
                <a:lnTo>
                  <a:pt x="420370" y="313689"/>
                </a:lnTo>
                <a:lnTo>
                  <a:pt x="406400" y="330199"/>
                </a:lnTo>
                <a:lnTo>
                  <a:pt x="398780" y="337819"/>
                </a:lnTo>
                <a:lnTo>
                  <a:pt x="391160" y="346709"/>
                </a:lnTo>
                <a:lnTo>
                  <a:pt x="382270" y="353059"/>
                </a:lnTo>
                <a:lnTo>
                  <a:pt x="373380" y="360679"/>
                </a:lnTo>
                <a:lnTo>
                  <a:pt x="363220" y="367029"/>
                </a:lnTo>
                <a:lnTo>
                  <a:pt x="353060" y="373379"/>
                </a:lnTo>
                <a:lnTo>
                  <a:pt x="342900" y="378459"/>
                </a:lnTo>
                <a:lnTo>
                  <a:pt x="299720" y="396239"/>
                </a:lnTo>
                <a:lnTo>
                  <a:pt x="288289" y="398779"/>
                </a:lnTo>
                <a:lnTo>
                  <a:pt x="276860" y="401319"/>
                </a:lnTo>
                <a:lnTo>
                  <a:pt x="264160" y="402589"/>
                </a:lnTo>
                <a:lnTo>
                  <a:pt x="252730" y="405129"/>
                </a:lnTo>
                <a:lnTo>
                  <a:pt x="241300" y="405129"/>
                </a:lnTo>
                <a:lnTo>
                  <a:pt x="228600" y="405129"/>
                </a:lnTo>
                <a:lnTo>
                  <a:pt x="217170" y="405129"/>
                </a:lnTo>
                <a:lnTo>
                  <a:pt x="205739" y="405129"/>
                </a:lnTo>
                <a:lnTo>
                  <a:pt x="193039" y="402589"/>
                </a:lnTo>
                <a:lnTo>
                  <a:pt x="181610" y="401319"/>
                </a:lnTo>
                <a:lnTo>
                  <a:pt x="170180" y="398779"/>
                </a:lnTo>
                <a:lnTo>
                  <a:pt x="158750" y="396239"/>
                </a:lnTo>
                <a:lnTo>
                  <a:pt x="147320" y="392429"/>
                </a:lnTo>
                <a:lnTo>
                  <a:pt x="135889" y="388619"/>
                </a:lnTo>
                <a:lnTo>
                  <a:pt x="125730" y="383539"/>
                </a:lnTo>
                <a:lnTo>
                  <a:pt x="114300" y="378459"/>
                </a:lnTo>
                <a:lnTo>
                  <a:pt x="104139" y="373379"/>
                </a:lnTo>
                <a:lnTo>
                  <a:pt x="95250" y="367029"/>
                </a:lnTo>
                <a:lnTo>
                  <a:pt x="85089" y="360679"/>
                </a:lnTo>
                <a:lnTo>
                  <a:pt x="76200" y="353059"/>
                </a:lnTo>
                <a:lnTo>
                  <a:pt x="67310" y="346709"/>
                </a:lnTo>
                <a:lnTo>
                  <a:pt x="58420" y="337819"/>
                </a:lnTo>
                <a:lnTo>
                  <a:pt x="52070" y="330199"/>
                </a:lnTo>
                <a:lnTo>
                  <a:pt x="44450" y="322579"/>
                </a:lnTo>
                <a:lnTo>
                  <a:pt x="36830" y="313689"/>
                </a:lnTo>
                <a:lnTo>
                  <a:pt x="30480" y="304799"/>
                </a:lnTo>
                <a:lnTo>
                  <a:pt x="25400" y="294639"/>
                </a:lnTo>
                <a:lnTo>
                  <a:pt x="20320" y="284479"/>
                </a:lnTo>
                <a:lnTo>
                  <a:pt x="15239" y="275589"/>
                </a:lnTo>
                <a:lnTo>
                  <a:pt x="11430" y="265429"/>
                </a:lnTo>
                <a:lnTo>
                  <a:pt x="7620" y="255269"/>
                </a:lnTo>
                <a:lnTo>
                  <a:pt x="5080" y="245109"/>
                </a:lnTo>
                <a:lnTo>
                  <a:pt x="3810" y="234949"/>
                </a:lnTo>
                <a:lnTo>
                  <a:pt x="1270" y="223519"/>
                </a:lnTo>
                <a:lnTo>
                  <a:pt x="1270" y="213359"/>
                </a:lnTo>
                <a:lnTo>
                  <a:pt x="0" y="203199"/>
                </a:lnTo>
                <a:lnTo>
                  <a:pt x="1270" y="203199"/>
                </a:lnTo>
                <a:close/>
              </a:path>
              <a:path w="458470" h="406400">
                <a:moveTo>
                  <a:pt x="1270" y="0"/>
                </a:moveTo>
                <a:lnTo>
                  <a:pt x="1270" y="0"/>
                </a:lnTo>
              </a:path>
              <a:path w="458470" h="406400">
                <a:moveTo>
                  <a:pt x="458470" y="406399"/>
                </a:moveTo>
                <a:lnTo>
                  <a:pt x="458470" y="40639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69659" y="48806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306570" y="5031740"/>
            <a:ext cx="763270" cy="472440"/>
          </a:xfrm>
          <a:custGeom>
            <a:avLst/>
            <a:gdLst/>
            <a:ahLst/>
            <a:cxnLst/>
            <a:rect l="l" t="t" r="r" b="b"/>
            <a:pathLst>
              <a:path w="763270" h="472439">
                <a:moveTo>
                  <a:pt x="1269" y="236220"/>
                </a:moveTo>
                <a:lnTo>
                  <a:pt x="1269" y="224790"/>
                </a:lnTo>
                <a:lnTo>
                  <a:pt x="2539" y="212090"/>
                </a:lnTo>
                <a:lnTo>
                  <a:pt x="13969" y="175260"/>
                </a:lnTo>
                <a:lnTo>
                  <a:pt x="33019" y="140970"/>
                </a:lnTo>
                <a:lnTo>
                  <a:pt x="62229" y="107950"/>
                </a:lnTo>
                <a:lnTo>
                  <a:pt x="99059" y="78740"/>
                </a:lnTo>
                <a:lnTo>
                  <a:pt x="142239" y="53340"/>
                </a:lnTo>
                <a:lnTo>
                  <a:pt x="157479" y="45720"/>
                </a:lnTo>
                <a:lnTo>
                  <a:pt x="173989" y="38100"/>
                </a:lnTo>
                <a:lnTo>
                  <a:pt x="191769" y="31750"/>
                </a:lnTo>
                <a:lnTo>
                  <a:pt x="208279" y="25400"/>
                </a:lnTo>
                <a:lnTo>
                  <a:pt x="227329" y="20320"/>
                </a:lnTo>
                <a:lnTo>
                  <a:pt x="245109" y="16510"/>
                </a:lnTo>
                <a:lnTo>
                  <a:pt x="264159" y="11430"/>
                </a:lnTo>
                <a:lnTo>
                  <a:pt x="283209" y="8890"/>
                </a:lnTo>
                <a:lnTo>
                  <a:pt x="302259" y="5080"/>
                </a:lnTo>
                <a:lnTo>
                  <a:pt x="322579" y="3810"/>
                </a:lnTo>
                <a:lnTo>
                  <a:pt x="341629" y="1270"/>
                </a:lnTo>
                <a:lnTo>
                  <a:pt x="361950" y="1270"/>
                </a:lnTo>
                <a:lnTo>
                  <a:pt x="382269" y="0"/>
                </a:lnTo>
                <a:lnTo>
                  <a:pt x="401319" y="1270"/>
                </a:lnTo>
                <a:lnTo>
                  <a:pt x="421639" y="1270"/>
                </a:lnTo>
                <a:lnTo>
                  <a:pt x="440689" y="3810"/>
                </a:lnTo>
                <a:lnTo>
                  <a:pt x="461009" y="5080"/>
                </a:lnTo>
                <a:lnTo>
                  <a:pt x="480059" y="8890"/>
                </a:lnTo>
                <a:lnTo>
                  <a:pt x="499109" y="11430"/>
                </a:lnTo>
                <a:lnTo>
                  <a:pt x="518159" y="15240"/>
                </a:lnTo>
                <a:lnTo>
                  <a:pt x="535939" y="20320"/>
                </a:lnTo>
                <a:lnTo>
                  <a:pt x="554989" y="25400"/>
                </a:lnTo>
                <a:lnTo>
                  <a:pt x="572769" y="31750"/>
                </a:lnTo>
                <a:lnTo>
                  <a:pt x="589279" y="38100"/>
                </a:lnTo>
                <a:lnTo>
                  <a:pt x="605789" y="45720"/>
                </a:lnTo>
                <a:lnTo>
                  <a:pt x="621029" y="53340"/>
                </a:lnTo>
                <a:lnTo>
                  <a:pt x="636269" y="60960"/>
                </a:lnTo>
                <a:lnTo>
                  <a:pt x="651509" y="69850"/>
                </a:lnTo>
                <a:lnTo>
                  <a:pt x="664209" y="78740"/>
                </a:lnTo>
                <a:lnTo>
                  <a:pt x="678179" y="87630"/>
                </a:lnTo>
                <a:lnTo>
                  <a:pt x="689609" y="97790"/>
                </a:lnTo>
                <a:lnTo>
                  <a:pt x="701039" y="107950"/>
                </a:lnTo>
                <a:lnTo>
                  <a:pt x="711200" y="118110"/>
                </a:lnTo>
                <a:lnTo>
                  <a:pt x="721359" y="129540"/>
                </a:lnTo>
                <a:lnTo>
                  <a:pt x="728979" y="140970"/>
                </a:lnTo>
                <a:lnTo>
                  <a:pt x="736600" y="151130"/>
                </a:lnTo>
                <a:lnTo>
                  <a:pt x="754379" y="186690"/>
                </a:lnTo>
                <a:lnTo>
                  <a:pt x="762000" y="223520"/>
                </a:lnTo>
                <a:lnTo>
                  <a:pt x="762000" y="236220"/>
                </a:lnTo>
                <a:lnTo>
                  <a:pt x="762000" y="248920"/>
                </a:lnTo>
                <a:lnTo>
                  <a:pt x="759459" y="260350"/>
                </a:lnTo>
                <a:lnTo>
                  <a:pt x="756919" y="273050"/>
                </a:lnTo>
                <a:lnTo>
                  <a:pt x="754379" y="284480"/>
                </a:lnTo>
                <a:lnTo>
                  <a:pt x="749300" y="297180"/>
                </a:lnTo>
                <a:lnTo>
                  <a:pt x="742950" y="308610"/>
                </a:lnTo>
                <a:lnTo>
                  <a:pt x="736600" y="321310"/>
                </a:lnTo>
                <a:lnTo>
                  <a:pt x="711200" y="354330"/>
                </a:lnTo>
                <a:lnTo>
                  <a:pt x="676909" y="384810"/>
                </a:lnTo>
                <a:lnTo>
                  <a:pt x="636269" y="411480"/>
                </a:lnTo>
                <a:lnTo>
                  <a:pt x="605789" y="426720"/>
                </a:lnTo>
                <a:lnTo>
                  <a:pt x="589279" y="434340"/>
                </a:lnTo>
                <a:lnTo>
                  <a:pt x="571500" y="440690"/>
                </a:lnTo>
                <a:lnTo>
                  <a:pt x="553719" y="447040"/>
                </a:lnTo>
                <a:lnTo>
                  <a:pt x="535939" y="452120"/>
                </a:lnTo>
                <a:lnTo>
                  <a:pt x="518159" y="455930"/>
                </a:lnTo>
                <a:lnTo>
                  <a:pt x="499109" y="461010"/>
                </a:lnTo>
                <a:lnTo>
                  <a:pt x="461009" y="467360"/>
                </a:lnTo>
                <a:lnTo>
                  <a:pt x="421639" y="471170"/>
                </a:lnTo>
                <a:lnTo>
                  <a:pt x="401319" y="472440"/>
                </a:lnTo>
                <a:lnTo>
                  <a:pt x="381000" y="472440"/>
                </a:lnTo>
                <a:lnTo>
                  <a:pt x="361950" y="472440"/>
                </a:lnTo>
                <a:lnTo>
                  <a:pt x="341629" y="471170"/>
                </a:lnTo>
                <a:lnTo>
                  <a:pt x="321309" y="469900"/>
                </a:lnTo>
                <a:lnTo>
                  <a:pt x="302259" y="467360"/>
                </a:lnTo>
                <a:lnTo>
                  <a:pt x="283209" y="464820"/>
                </a:lnTo>
                <a:lnTo>
                  <a:pt x="264159" y="461010"/>
                </a:lnTo>
                <a:lnTo>
                  <a:pt x="245109" y="455930"/>
                </a:lnTo>
                <a:lnTo>
                  <a:pt x="226059" y="452120"/>
                </a:lnTo>
                <a:lnTo>
                  <a:pt x="208279" y="447040"/>
                </a:lnTo>
                <a:lnTo>
                  <a:pt x="190500" y="440690"/>
                </a:lnTo>
                <a:lnTo>
                  <a:pt x="173989" y="434340"/>
                </a:lnTo>
                <a:lnTo>
                  <a:pt x="157479" y="426720"/>
                </a:lnTo>
                <a:lnTo>
                  <a:pt x="140969" y="420370"/>
                </a:lnTo>
                <a:lnTo>
                  <a:pt x="127000" y="411480"/>
                </a:lnTo>
                <a:lnTo>
                  <a:pt x="111759" y="402590"/>
                </a:lnTo>
                <a:lnTo>
                  <a:pt x="97789" y="393700"/>
                </a:lnTo>
                <a:lnTo>
                  <a:pt x="62229" y="364490"/>
                </a:lnTo>
                <a:lnTo>
                  <a:pt x="33019" y="332740"/>
                </a:lnTo>
                <a:lnTo>
                  <a:pt x="13969" y="297180"/>
                </a:lnTo>
                <a:lnTo>
                  <a:pt x="2539" y="260350"/>
                </a:lnTo>
                <a:lnTo>
                  <a:pt x="0" y="236220"/>
                </a:lnTo>
                <a:lnTo>
                  <a:pt x="1269" y="236220"/>
                </a:lnTo>
                <a:close/>
              </a:path>
              <a:path w="763270" h="472439">
                <a:moveTo>
                  <a:pt x="1269" y="0"/>
                </a:moveTo>
                <a:lnTo>
                  <a:pt x="1269" y="0"/>
                </a:lnTo>
              </a:path>
              <a:path w="763270" h="472439">
                <a:moveTo>
                  <a:pt x="763269" y="472440"/>
                </a:moveTo>
                <a:lnTo>
                  <a:pt x="763269" y="47244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517390" y="5118100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,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537959" y="5913120"/>
            <a:ext cx="674370" cy="360680"/>
          </a:xfrm>
          <a:custGeom>
            <a:avLst/>
            <a:gdLst/>
            <a:ahLst/>
            <a:cxnLst/>
            <a:rect l="l" t="t" r="r" b="b"/>
            <a:pathLst>
              <a:path w="674370" h="360679">
                <a:moveTo>
                  <a:pt x="0" y="180339"/>
                </a:moveTo>
                <a:lnTo>
                  <a:pt x="0" y="171449"/>
                </a:lnTo>
                <a:lnTo>
                  <a:pt x="1270" y="161289"/>
                </a:lnTo>
                <a:lnTo>
                  <a:pt x="16510" y="124459"/>
                </a:lnTo>
                <a:lnTo>
                  <a:pt x="36830" y="99059"/>
                </a:lnTo>
                <a:lnTo>
                  <a:pt x="44450" y="90169"/>
                </a:lnTo>
                <a:lnTo>
                  <a:pt x="54610" y="82549"/>
                </a:lnTo>
                <a:lnTo>
                  <a:pt x="64770" y="74929"/>
                </a:lnTo>
                <a:lnTo>
                  <a:pt x="74930" y="67309"/>
                </a:lnTo>
                <a:lnTo>
                  <a:pt x="86360" y="59689"/>
                </a:lnTo>
                <a:lnTo>
                  <a:pt x="99060" y="53339"/>
                </a:lnTo>
                <a:lnTo>
                  <a:pt x="111760" y="46989"/>
                </a:lnTo>
                <a:lnTo>
                  <a:pt x="153670" y="29209"/>
                </a:lnTo>
                <a:lnTo>
                  <a:pt x="199390" y="16509"/>
                </a:lnTo>
                <a:lnTo>
                  <a:pt x="250190" y="6349"/>
                </a:lnTo>
                <a:lnTo>
                  <a:pt x="266700" y="5079"/>
                </a:lnTo>
                <a:lnTo>
                  <a:pt x="284480" y="2539"/>
                </a:lnTo>
                <a:lnTo>
                  <a:pt x="302260" y="1269"/>
                </a:lnTo>
                <a:lnTo>
                  <a:pt x="318770" y="1269"/>
                </a:lnTo>
                <a:lnTo>
                  <a:pt x="336550" y="0"/>
                </a:lnTo>
                <a:lnTo>
                  <a:pt x="354330" y="1269"/>
                </a:lnTo>
                <a:lnTo>
                  <a:pt x="372110" y="1269"/>
                </a:lnTo>
                <a:lnTo>
                  <a:pt x="389890" y="2539"/>
                </a:lnTo>
                <a:lnTo>
                  <a:pt x="407670" y="5079"/>
                </a:lnTo>
                <a:lnTo>
                  <a:pt x="424180" y="6349"/>
                </a:lnTo>
                <a:lnTo>
                  <a:pt x="440690" y="8889"/>
                </a:lnTo>
                <a:lnTo>
                  <a:pt x="457200" y="12699"/>
                </a:lnTo>
                <a:lnTo>
                  <a:pt x="473710" y="16509"/>
                </a:lnTo>
                <a:lnTo>
                  <a:pt x="520700" y="29209"/>
                </a:lnTo>
                <a:lnTo>
                  <a:pt x="548640" y="40639"/>
                </a:lnTo>
                <a:lnTo>
                  <a:pt x="562610" y="46989"/>
                </a:lnTo>
                <a:lnTo>
                  <a:pt x="575310" y="53339"/>
                </a:lnTo>
                <a:lnTo>
                  <a:pt x="588010" y="59689"/>
                </a:lnTo>
                <a:lnTo>
                  <a:pt x="598170" y="67309"/>
                </a:lnTo>
                <a:lnTo>
                  <a:pt x="637540" y="99059"/>
                </a:lnTo>
                <a:lnTo>
                  <a:pt x="662940" y="134619"/>
                </a:lnTo>
                <a:lnTo>
                  <a:pt x="669290" y="152399"/>
                </a:lnTo>
                <a:lnTo>
                  <a:pt x="671830" y="161289"/>
                </a:lnTo>
                <a:lnTo>
                  <a:pt x="673100" y="171449"/>
                </a:lnTo>
                <a:lnTo>
                  <a:pt x="674370" y="180339"/>
                </a:lnTo>
                <a:lnTo>
                  <a:pt x="673100" y="180339"/>
                </a:lnTo>
                <a:lnTo>
                  <a:pt x="673100" y="190499"/>
                </a:lnTo>
                <a:lnTo>
                  <a:pt x="671830" y="199389"/>
                </a:lnTo>
                <a:lnTo>
                  <a:pt x="669290" y="208279"/>
                </a:lnTo>
                <a:lnTo>
                  <a:pt x="666750" y="218439"/>
                </a:lnTo>
                <a:lnTo>
                  <a:pt x="661670" y="227329"/>
                </a:lnTo>
                <a:lnTo>
                  <a:pt x="656590" y="236219"/>
                </a:lnTo>
                <a:lnTo>
                  <a:pt x="651510" y="245109"/>
                </a:lnTo>
                <a:lnTo>
                  <a:pt x="643890" y="253999"/>
                </a:lnTo>
                <a:lnTo>
                  <a:pt x="636270" y="262889"/>
                </a:lnTo>
                <a:lnTo>
                  <a:pt x="628650" y="270509"/>
                </a:lnTo>
                <a:lnTo>
                  <a:pt x="619760" y="278129"/>
                </a:lnTo>
                <a:lnTo>
                  <a:pt x="609600" y="287019"/>
                </a:lnTo>
                <a:lnTo>
                  <a:pt x="598170" y="293369"/>
                </a:lnTo>
                <a:lnTo>
                  <a:pt x="586740" y="300989"/>
                </a:lnTo>
                <a:lnTo>
                  <a:pt x="575310" y="308609"/>
                </a:lnTo>
                <a:lnTo>
                  <a:pt x="561340" y="314959"/>
                </a:lnTo>
                <a:lnTo>
                  <a:pt x="548640" y="320039"/>
                </a:lnTo>
                <a:lnTo>
                  <a:pt x="534670" y="326389"/>
                </a:lnTo>
                <a:lnTo>
                  <a:pt x="520700" y="331469"/>
                </a:lnTo>
                <a:lnTo>
                  <a:pt x="473710" y="345439"/>
                </a:lnTo>
                <a:lnTo>
                  <a:pt x="440690" y="351789"/>
                </a:lnTo>
                <a:lnTo>
                  <a:pt x="424180" y="354329"/>
                </a:lnTo>
                <a:lnTo>
                  <a:pt x="406400" y="356869"/>
                </a:lnTo>
                <a:lnTo>
                  <a:pt x="388620" y="358139"/>
                </a:lnTo>
                <a:lnTo>
                  <a:pt x="372110" y="359409"/>
                </a:lnTo>
                <a:lnTo>
                  <a:pt x="354330" y="360679"/>
                </a:lnTo>
                <a:lnTo>
                  <a:pt x="336550" y="360679"/>
                </a:lnTo>
                <a:lnTo>
                  <a:pt x="318770" y="359409"/>
                </a:lnTo>
                <a:lnTo>
                  <a:pt x="300990" y="359409"/>
                </a:lnTo>
                <a:lnTo>
                  <a:pt x="284480" y="358139"/>
                </a:lnTo>
                <a:lnTo>
                  <a:pt x="232410" y="351789"/>
                </a:lnTo>
                <a:lnTo>
                  <a:pt x="184150" y="340359"/>
                </a:lnTo>
                <a:lnTo>
                  <a:pt x="167640" y="336549"/>
                </a:lnTo>
                <a:lnTo>
                  <a:pt x="152400" y="331469"/>
                </a:lnTo>
                <a:lnTo>
                  <a:pt x="138430" y="326389"/>
                </a:lnTo>
                <a:lnTo>
                  <a:pt x="124460" y="320039"/>
                </a:lnTo>
                <a:lnTo>
                  <a:pt x="111760" y="313689"/>
                </a:lnTo>
                <a:lnTo>
                  <a:pt x="97790" y="307339"/>
                </a:lnTo>
                <a:lnTo>
                  <a:pt x="86360" y="300989"/>
                </a:lnTo>
                <a:lnTo>
                  <a:pt x="74930" y="293369"/>
                </a:lnTo>
                <a:lnTo>
                  <a:pt x="63500" y="285749"/>
                </a:lnTo>
                <a:lnTo>
                  <a:pt x="54610" y="278129"/>
                </a:lnTo>
                <a:lnTo>
                  <a:pt x="44450" y="270509"/>
                </a:lnTo>
                <a:lnTo>
                  <a:pt x="36830" y="261619"/>
                </a:lnTo>
                <a:lnTo>
                  <a:pt x="29210" y="252729"/>
                </a:lnTo>
                <a:lnTo>
                  <a:pt x="21590" y="245109"/>
                </a:lnTo>
                <a:lnTo>
                  <a:pt x="16510" y="236219"/>
                </a:lnTo>
                <a:lnTo>
                  <a:pt x="11430" y="226059"/>
                </a:lnTo>
                <a:lnTo>
                  <a:pt x="6350" y="217169"/>
                </a:lnTo>
                <a:lnTo>
                  <a:pt x="3810" y="208279"/>
                </a:lnTo>
                <a:lnTo>
                  <a:pt x="1270" y="199389"/>
                </a:lnTo>
                <a:lnTo>
                  <a:pt x="0" y="189229"/>
                </a:lnTo>
                <a:lnTo>
                  <a:pt x="0" y="180339"/>
                </a:lnTo>
                <a:close/>
              </a:path>
              <a:path w="674370" h="360679">
                <a:moveTo>
                  <a:pt x="0" y="0"/>
                </a:moveTo>
                <a:lnTo>
                  <a:pt x="0" y="0"/>
                </a:lnTo>
              </a:path>
              <a:path w="674370" h="360679">
                <a:moveTo>
                  <a:pt x="674370" y="360679"/>
                </a:moveTo>
                <a:lnTo>
                  <a:pt x="674370" y="36067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736080" y="594360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937759" y="1595755"/>
            <a:ext cx="2049780" cy="4553585"/>
            <a:chOff x="4937759" y="1595755"/>
            <a:chExt cx="2049780" cy="4553585"/>
          </a:xfrm>
        </p:grpSpPr>
        <p:sp>
          <p:nvSpPr>
            <p:cNvPr id="33" name="object 33"/>
            <p:cNvSpPr/>
            <p:nvPr/>
          </p:nvSpPr>
          <p:spPr>
            <a:xfrm>
              <a:off x="6038849" y="1615440"/>
              <a:ext cx="1270" cy="266700"/>
            </a:xfrm>
            <a:custGeom>
              <a:avLst/>
              <a:gdLst/>
              <a:ahLst/>
              <a:cxnLst/>
              <a:rect l="l" t="t" r="r" b="b"/>
              <a:pathLst>
                <a:path w="1270" h="266700">
                  <a:moveTo>
                    <a:pt x="635" y="-19050"/>
                  </a:moveTo>
                  <a:lnTo>
                    <a:pt x="635" y="285750"/>
                  </a:lnTo>
                </a:path>
              </a:pathLst>
            </a:custGeom>
            <a:ln w="393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982969" y="187452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68719" y="2192020"/>
              <a:ext cx="491490" cy="152400"/>
            </a:xfrm>
            <a:custGeom>
              <a:avLst/>
              <a:gdLst/>
              <a:ahLst/>
              <a:cxnLst/>
              <a:rect l="l" t="t" r="r" b="b"/>
              <a:pathLst>
                <a:path w="491490" h="152400">
                  <a:moveTo>
                    <a:pt x="0" y="0"/>
                  </a:moveTo>
                  <a:lnTo>
                    <a:pt x="70099" y="1631"/>
                  </a:lnTo>
                  <a:lnTo>
                    <a:pt x="133828" y="6377"/>
                  </a:lnTo>
                  <a:lnTo>
                    <a:pt x="191613" y="14014"/>
                  </a:lnTo>
                  <a:lnTo>
                    <a:pt x="243885" y="24319"/>
                  </a:lnTo>
                  <a:lnTo>
                    <a:pt x="291074" y="37069"/>
                  </a:lnTo>
                  <a:lnTo>
                    <a:pt x="333608" y="52040"/>
                  </a:lnTo>
                  <a:lnTo>
                    <a:pt x="371917" y="69009"/>
                  </a:lnTo>
                  <a:lnTo>
                    <a:pt x="406430" y="87753"/>
                  </a:lnTo>
                  <a:lnTo>
                    <a:pt x="465787" y="129671"/>
                  </a:lnTo>
                  <a:lnTo>
                    <a:pt x="491489" y="15240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01789" y="2307590"/>
              <a:ext cx="106680" cy="128270"/>
            </a:xfrm>
            <a:custGeom>
              <a:avLst/>
              <a:gdLst/>
              <a:ahLst/>
              <a:cxnLst/>
              <a:rect l="l" t="t" r="r" b="b"/>
              <a:pathLst>
                <a:path w="106679" h="128269">
                  <a:moveTo>
                    <a:pt x="100329" y="0"/>
                  </a:moveTo>
                  <a:lnTo>
                    <a:pt x="0" y="55880"/>
                  </a:lnTo>
                  <a:lnTo>
                    <a:pt x="106679" y="128270"/>
                  </a:lnTo>
                  <a:lnTo>
                    <a:pt x="10032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247639" y="2193290"/>
              <a:ext cx="563880" cy="295910"/>
            </a:xfrm>
            <a:custGeom>
              <a:avLst/>
              <a:gdLst/>
              <a:ahLst/>
              <a:cxnLst/>
              <a:rect l="l" t="t" r="r" b="b"/>
              <a:pathLst>
                <a:path w="563879" h="295910">
                  <a:moveTo>
                    <a:pt x="563880" y="0"/>
                  </a:moveTo>
                  <a:lnTo>
                    <a:pt x="502303" y="2039"/>
                  </a:lnTo>
                  <a:lnTo>
                    <a:pt x="443870" y="7993"/>
                  </a:lnTo>
                  <a:lnTo>
                    <a:pt x="388614" y="17619"/>
                  </a:lnTo>
                  <a:lnTo>
                    <a:pt x="336568" y="30672"/>
                  </a:lnTo>
                  <a:lnTo>
                    <a:pt x="287766" y="46907"/>
                  </a:lnTo>
                  <a:lnTo>
                    <a:pt x="242240" y="66080"/>
                  </a:lnTo>
                  <a:lnTo>
                    <a:pt x="200025" y="87947"/>
                  </a:lnTo>
                  <a:lnTo>
                    <a:pt x="161153" y="112263"/>
                  </a:lnTo>
                  <a:lnTo>
                    <a:pt x="125657" y="138784"/>
                  </a:lnTo>
                  <a:lnTo>
                    <a:pt x="93572" y="167266"/>
                  </a:lnTo>
                  <a:lnTo>
                    <a:pt x="64931" y="197463"/>
                  </a:lnTo>
                  <a:lnTo>
                    <a:pt x="39766" y="229133"/>
                  </a:lnTo>
                  <a:lnTo>
                    <a:pt x="18111" y="262030"/>
                  </a:lnTo>
                  <a:lnTo>
                    <a:pt x="0" y="29591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195569" y="2466340"/>
              <a:ext cx="111760" cy="124460"/>
            </a:xfrm>
            <a:custGeom>
              <a:avLst/>
              <a:gdLst/>
              <a:ahLst/>
              <a:cxnLst/>
              <a:rect l="l" t="t" r="r" b="b"/>
              <a:pathLst>
                <a:path w="111760" h="124460">
                  <a:moveTo>
                    <a:pt x="0" y="0"/>
                  </a:moveTo>
                  <a:lnTo>
                    <a:pt x="26669" y="124460"/>
                  </a:lnTo>
                  <a:lnTo>
                    <a:pt x="111759" y="27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223509" y="2997200"/>
              <a:ext cx="6350" cy="101600"/>
            </a:xfrm>
            <a:custGeom>
              <a:avLst/>
              <a:gdLst/>
              <a:ahLst/>
              <a:cxnLst/>
              <a:rect l="l" t="t" r="r" b="b"/>
              <a:pathLst>
                <a:path w="6350" h="101600">
                  <a:moveTo>
                    <a:pt x="3175" y="-19050"/>
                  </a:moveTo>
                  <a:lnTo>
                    <a:pt x="3175" y="120650"/>
                  </a:lnTo>
                </a:path>
              </a:pathLst>
            </a:custGeom>
            <a:ln w="4445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171439" y="3087369"/>
              <a:ext cx="114300" cy="118110"/>
            </a:xfrm>
            <a:custGeom>
              <a:avLst/>
              <a:gdLst/>
              <a:ahLst/>
              <a:cxnLst/>
              <a:rect l="l" t="t" r="r" b="b"/>
              <a:pathLst>
                <a:path w="114300" h="118110">
                  <a:moveTo>
                    <a:pt x="114300" y="0"/>
                  </a:moveTo>
                  <a:lnTo>
                    <a:pt x="0" y="7619"/>
                  </a:lnTo>
                  <a:lnTo>
                    <a:pt x="64770" y="11810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956809" y="5435600"/>
              <a:ext cx="1475740" cy="656590"/>
            </a:xfrm>
            <a:custGeom>
              <a:avLst/>
              <a:gdLst/>
              <a:ahLst/>
              <a:cxnLst/>
              <a:rect l="l" t="t" r="r" b="b"/>
              <a:pathLst>
                <a:path w="1475739" h="656589">
                  <a:moveTo>
                    <a:pt x="0" y="0"/>
                  </a:moveTo>
                  <a:lnTo>
                    <a:pt x="6214" y="53056"/>
                  </a:lnTo>
                  <a:lnTo>
                    <a:pt x="24422" y="105389"/>
                  </a:lnTo>
                  <a:lnTo>
                    <a:pt x="53972" y="156765"/>
                  </a:lnTo>
                  <a:lnTo>
                    <a:pt x="94211" y="206951"/>
                  </a:lnTo>
                  <a:lnTo>
                    <a:pt x="144488" y="255713"/>
                  </a:lnTo>
                  <a:lnTo>
                    <a:pt x="204149" y="302818"/>
                  </a:lnTo>
                  <a:lnTo>
                    <a:pt x="237295" y="325676"/>
                  </a:lnTo>
                  <a:lnTo>
                    <a:pt x="272542" y="348032"/>
                  </a:lnTo>
                  <a:lnTo>
                    <a:pt x="309810" y="369857"/>
                  </a:lnTo>
                  <a:lnTo>
                    <a:pt x="349016" y="391122"/>
                  </a:lnTo>
                  <a:lnTo>
                    <a:pt x="390079" y="411798"/>
                  </a:lnTo>
                  <a:lnTo>
                    <a:pt x="432917" y="431855"/>
                  </a:lnTo>
                  <a:lnTo>
                    <a:pt x="477450" y="451264"/>
                  </a:lnTo>
                  <a:lnTo>
                    <a:pt x="523595" y="469996"/>
                  </a:lnTo>
                  <a:lnTo>
                    <a:pt x="571270" y="488022"/>
                  </a:lnTo>
                  <a:lnTo>
                    <a:pt x="620395" y="505313"/>
                  </a:lnTo>
                  <a:lnTo>
                    <a:pt x="670888" y="521839"/>
                  </a:lnTo>
                  <a:lnTo>
                    <a:pt x="722667" y="537572"/>
                  </a:lnTo>
                  <a:lnTo>
                    <a:pt x="775650" y="552481"/>
                  </a:lnTo>
                  <a:lnTo>
                    <a:pt x="829757" y="566539"/>
                  </a:lnTo>
                  <a:lnTo>
                    <a:pt x="884905" y="579715"/>
                  </a:lnTo>
                  <a:lnTo>
                    <a:pt x="941014" y="591981"/>
                  </a:lnTo>
                  <a:lnTo>
                    <a:pt x="998001" y="603308"/>
                  </a:lnTo>
                  <a:lnTo>
                    <a:pt x="1055785" y="613665"/>
                  </a:lnTo>
                  <a:lnTo>
                    <a:pt x="1114284" y="623025"/>
                  </a:lnTo>
                  <a:lnTo>
                    <a:pt x="1173417" y="631357"/>
                  </a:lnTo>
                  <a:lnTo>
                    <a:pt x="1233103" y="638633"/>
                  </a:lnTo>
                  <a:lnTo>
                    <a:pt x="1293260" y="644823"/>
                  </a:lnTo>
                  <a:lnTo>
                    <a:pt x="1353806" y="649899"/>
                  </a:lnTo>
                  <a:lnTo>
                    <a:pt x="1414660" y="653831"/>
                  </a:lnTo>
                  <a:lnTo>
                    <a:pt x="1475739" y="65659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421119" y="6035039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2539" y="0"/>
                  </a:moveTo>
                  <a:lnTo>
                    <a:pt x="0" y="114300"/>
                  </a:lnTo>
                  <a:lnTo>
                    <a:pt x="115570" y="59690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878319" y="2782569"/>
              <a:ext cx="90170" cy="3023870"/>
            </a:xfrm>
            <a:custGeom>
              <a:avLst/>
              <a:gdLst/>
              <a:ahLst/>
              <a:cxnLst/>
              <a:rect l="l" t="t" r="r" b="b"/>
              <a:pathLst>
                <a:path w="90170" h="3023870">
                  <a:moveTo>
                    <a:pt x="90170" y="0"/>
                  </a:moveTo>
                  <a:lnTo>
                    <a:pt x="0" y="302386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21169" y="5797550"/>
              <a:ext cx="114300" cy="115570"/>
            </a:xfrm>
            <a:custGeom>
              <a:avLst/>
              <a:gdLst/>
              <a:ahLst/>
              <a:cxnLst/>
              <a:rect l="l" t="t" r="r" b="b"/>
              <a:pathLst>
                <a:path w="114300" h="115570">
                  <a:moveTo>
                    <a:pt x="0" y="0"/>
                  </a:moveTo>
                  <a:lnTo>
                    <a:pt x="53339" y="115569"/>
                  </a:lnTo>
                  <a:lnTo>
                    <a:pt x="114300" y="2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548629" y="390398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401320" y="455930"/>
                  </a:moveTo>
                  <a:lnTo>
                    <a:pt x="360680" y="455930"/>
                  </a:lnTo>
                  <a:lnTo>
                    <a:pt x="381000" y="457200"/>
                  </a:lnTo>
                  <a:lnTo>
                    <a:pt x="401320" y="455930"/>
                  </a:lnTo>
                  <a:close/>
                </a:path>
                <a:path w="762000" h="457200">
                  <a:moveTo>
                    <a:pt x="401320" y="0"/>
                  </a:moveTo>
                  <a:lnTo>
                    <a:pt x="361950" y="0"/>
                  </a:lnTo>
                  <a:lnTo>
                    <a:pt x="321310" y="2540"/>
                  </a:lnTo>
                  <a:lnTo>
                    <a:pt x="283210" y="7620"/>
                  </a:lnTo>
                  <a:lnTo>
                    <a:pt x="226060" y="19050"/>
                  </a:lnTo>
                  <a:lnTo>
                    <a:pt x="157480" y="43180"/>
                  </a:lnTo>
                  <a:lnTo>
                    <a:pt x="111760" y="67310"/>
                  </a:lnTo>
                  <a:lnTo>
                    <a:pt x="97790" y="74930"/>
                  </a:lnTo>
                  <a:lnTo>
                    <a:pt x="85090" y="85090"/>
                  </a:lnTo>
                  <a:lnTo>
                    <a:pt x="73660" y="93980"/>
                  </a:lnTo>
                  <a:lnTo>
                    <a:pt x="62230" y="104140"/>
                  </a:lnTo>
                  <a:lnTo>
                    <a:pt x="33020" y="135890"/>
                  </a:lnTo>
                  <a:lnTo>
                    <a:pt x="8890" y="180340"/>
                  </a:lnTo>
                  <a:lnTo>
                    <a:pt x="1270" y="217170"/>
                  </a:lnTo>
                  <a:lnTo>
                    <a:pt x="0" y="228600"/>
                  </a:lnTo>
                  <a:lnTo>
                    <a:pt x="0" y="240030"/>
                  </a:lnTo>
                  <a:lnTo>
                    <a:pt x="2540" y="251460"/>
                  </a:lnTo>
                  <a:lnTo>
                    <a:pt x="5080" y="264160"/>
                  </a:lnTo>
                  <a:lnTo>
                    <a:pt x="12700" y="287020"/>
                  </a:lnTo>
                  <a:lnTo>
                    <a:pt x="25400" y="309880"/>
                  </a:lnTo>
                  <a:lnTo>
                    <a:pt x="33020" y="321310"/>
                  </a:lnTo>
                  <a:lnTo>
                    <a:pt x="41910" y="331470"/>
                  </a:lnTo>
                  <a:lnTo>
                    <a:pt x="50800" y="342900"/>
                  </a:lnTo>
                  <a:lnTo>
                    <a:pt x="85090" y="372110"/>
                  </a:lnTo>
                  <a:lnTo>
                    <a:pt x="125730" y="397510"/>
                  </a:lnTo>
                  <a:lnTo>
                    <a:pt x="173990" y="420370"/>
                  </a:lnTo>
                  <a:lnTo>
                    <a:pt x="226060" y="436880"/>
                  </a:lnTo>
                  <a:lnTo>
                    <a:pt x="281940" y="448310"/>
                  </a:lnTo>
                  <a:lnTo>
                    <a:pt x="302260" y="452120"/>
                  </a:lnTo>
                  <a:lnTo>
                    <a:pt x="321310" y="453390"/>
                  </a:lnTo>
                  <a:lnTo>
                    <a:pt x="340360" y="455930"/>
                  </a:lnTo>
                  <a:lnTo>
                    <a:pt x="420370" y="455930"/>
                  </a:lnTo>
                  <a:lnTo>
                    <a:pt x="440690" y="453390"/>
                  </a:lnTo>
                  <a:lnTo>
                    <a:pt x="459740" y="452120"/>
                  </a:lnTo>
                  <a:lnTo>
                    <a:pt x="480060" y="448310"/>
                  </a:lnTo>
                  <a:lnTo>
                    <a:pt x="535940" y="436880"/>
                  </a:lnTo>
                  <a:lnTo>
                    <a:pt x="588010" y="420370"/>
                  </a:lnTo>
                  <a:lnTo>
                    <a:pt x="636270" y="397510"/>
                  </a:lnTo>
                  <a:lnTo>
                    <a:pt x="676910" y="372110"/>
                  </a:lnTo>
                  <a:lnTo>
                    <a:pt x="711200" y="341630"/>
                  </a:lnTo>
                  <a:lnTo>
                    <a:pt x="736600" y="309880"/>
                  </a:lnTo>
                  <a:lnTo>
                    <a:pt x="756920" y="264160"/>
                  </a:lnTo>
                  <a:lnTo>
                    <a:pt x="759460" y="251460"/>
                  </a:lnTo>
                  <a:lnTo>
                    <a:pt x="762000" y="240030"/>
                  </a:lnTo>
                  <a:lnTo>
                    <a:pt x="762000" y="215900"/>
                  </a:lnTo>
                  <a:lnTo>
                    <a:pt x="756920" y="193040"/>
                  </a:lnTo>
                  <a:lnTo>
                    <a:pt x="754380" y="180340"/>
                  </a:lnTo>
                  <a:lnTo>
                    <a:pt x="736600" y="146050"/>
                  </a:lnTo>
                  <a:lnTo>
                    <a:pt x="711200" y="114300"/>
                  </a:lnTo>
                  <a:lnTo>
                    <a:pt x="676910" y="85090"/>
                  </a:lnTo>
                  <a:lnTo>
                    <a:pt x="664210" y="74930"/>
                  </a:lnTo>
                  <a:lnTo>
                    <a:pt x="650240" y="67310"/>
                  </a:lnTo>
                  <a:lnTo>
                    <a:pt x="636270" y="58420"/>
                  </a:lnTo>
                  <a:lnTo>
                    <a:pt x="621030" y="50800"/>
                  </a:lnTo>
                  <a:lnTo>
                    <a:pt x="553720" y="24130"/>
                  </a:lnTo>
                  <a:lnTo>
                    <a:pt x="480060" y="7620"/>
                  </a:lnTo>
                  <a:lnTo>
                    <a:pt x="440690" y="2540"/>
                  </a:lnTo>
                  <a:lnTo>
                    <a:pt x="4013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48629" y="390398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0" y="228600"/>
                  </a:moveTo>
                  <a:lnTo>
                    <a:pt x="1270" y="217170"/>
                  </a:lnTo>
                  <a:lnTo>
                    <a:pt x="2540" y="204470"/>
                  </a:lnTo>
                  <a:lnTo>
                    <a:pt x="19050" y="157480"/>
                  </a:lnTo>
                  <a:lnTo>
                    <a:pt x="41910" y="124460"/>
                  </a:lnTo>
                  <a:lnTo>
                    <a:pt x="52070" y="114300"/>
                  </a:lnTo>
                  <a:lnTo>
                    <a:pt x="62230" y="104140"/>
                  </a:lnTo>
                  <a:lnTo>
                    <a:pt x="73660" y="93980"/>
                  </a:lnTo>
                  <a:lnTo>
                    <a:pt x="85090" y="85090"/>
                  </a:lnTo>
                  <a:lnTo>
                    <a:pt x="97790" y="74930"/>
                  </a:lnTo>
                  <a:lnTo>
                    <a:pt x="111760" y="67310"/>
                  </a:lnTo>
                  <a:lnTo>
                    <a:pt x="127000" y="58420"/>
                  </a:lnTo>
                  <a:lnTo>
                    <a:pt x="140970" y="50800"/>
                  </a:lnTo>
                  <a:lnTo>
                    <a:pt x="157480" y="43180"/>
                  </a:lnTo>
                  <a:lnTo>
                    <a:pt x="173990" y="36830"/>
                  </a:lnTo>
                  <a:lnTo>
                    <a:pt x="190500" y="30480"/>
                  </a:lnTo>
                  <a:lnTo>
                    <a:pt x="208280" y="24130"/>
                  </a:lnTo>
                  <a:lnTo>
                    <a:pt x="226060" y="19050"/>
                  </a:lnTo>
                  <a:lnTo>
                    <a:pt x="245110" y="15240"/>
                  </a:lnTo>
                  <a:lnTo>
                    <a:pt x="264160" y="11430"/>
                  </a:lnTo>
                  <a:lnTo>
                    <a:pt x="283210" y="7620"/>
                  </a:lnTo>
                  <a:lnTo>
                    <a:pt x="302260" y="5080"/>
                  </a:lnTo>
                  <a:lnTo>
                    <a:pt x="321310" y="2540"/>
                  </a:lnTo>
                  <a:lnTo>
                    <a:pt x="341630" y="1270"/>
                  </a:lnTo>
                  <a:lnTo>
                    <a:pt x="361950" y="0"/>
                  </a:lnTo>
                  <a:lnTo>
                    <a:pt x="381000" y="0"/>
                  </a:lnTo>
                  <a:lnTo>
                    <a:pt x="401320" y="0"/>
                  </a:lnTo>
                  <a:lnTo>
                    <a:pt x="420370" y="1270"/>
                  </a:lnTo>
                  <a:lnTo>
                    <a:pt x="440690" y="2540"/>
                  </a:lnTo>
                  <a:lnTo>
                    <a:pt x="461010" y="5080"/>
                  </a:lnTo>
                  <a:lnTo>
                    <a:pt x="480060" y="7620"/>
                  </a:lnTo>
                  <a:lnTo>
                    <a:pt x="499110" y="11430"/>
                  </a:lnTo>
                  <a:lnTo>
                    <a:pt x="518160" y="15240"/>
                  </a:lnTo>
                  <a:lnTo>
                    <a:pt x="535940" y="19050"/>
                  </a:lnTo>
                  <a:lnTo>
                    <a:pt x="553720" y="24130"/>
                  </a:lnTo>
                  <a:lnTo>
                    <a:pt x="571500" y="30480"/>
                  </a:lnTo>
                  <a:lnTo>
                    <a:pt x="589280" y="36830"/>
                  </a:lnTo>
                  <a:lnTo>
                    <a:pt x="604520" y="43180"/>
                  </a:lnTo>
                  <a:lnTo>
                    <a:pt x="621030" y="50800"/>
                  </a:lnTo>
                  <a:lnTo>
                    <a:pt x="636270" y="58420"/>
                  </a:lnTo>
                  <a:lnTo>
                    <a:pt x="650240" y="67310"/>
                  </a:lnTo>
                  <a:lnTo>
                    <a:pt x="664210" y="74930"/>
                  </a:lnTo>
                  <a:lnTo>
                    <a:pt x="676910" y="85090"/>
                  </a:lnTo>
                  <a:lnTo>
                    <a:pt x="689610" y="93980"/>
                  </a:lnTo>
                  <a:lnTo>
                    <a:pt x="701040" y="104140"/>
                  </a:lnTo>
                  <a:lnTo>
                    <a:pt x="728980" y="134620"/>
                  </a:lnTo>
                  <a:lnTo>
                    <a:pt x="742950" y="157480"/>
                  </a:lnTo>
                  <a:lnTo>
                    <a:pt x="749300" y="168910"/>
                  </a:lnTo>
                  <a:lnTo>
                    <a:pt x="754380" y="180340"/>
                  </a:lnTo>
                  <a:lnTo>
                    <a:pt x="756920" y="193040"/>
                  </a:lnTo>
                  <a:lnTo>
                    <a:pt x="759460" y="204470"/>
                  </a:lnTo>
                  <a:lnTo>
                    <a:pt x="762000" y="215900"/>
                  </a:lnTo>
                  <a:lnTo>
                    <a:pt x="762000" y="228600"/>
                  </a:lnTo>
                  <a:lnTo>
                    <a:pt x="762000" y="240030"/>
                  </a:lnTo>
                  <a:lnTo>
                    <a:pt x="759460" y="251460"/>
                  </a:lnTo>
                  <a:lnTo>
                    <a:pt x="756920" y="264160"/>
                  </a:lnTo>
                  <a:lnTo>
                    <a:pt x="753110" y="275590"/>
                  </a:lnTo>
                  <a:lnTo>
                    <a:pt x="749300" y="287020"/>
                  </a:lnTo>
                  <a:lnTo>
                    <a:pt x="742950" y="298450"/>
                  </a:lnTo>
                  <a:lnTo>
                    <a:pt x="720090" y="331470"/>
                  </a:lnTo>
                  <a:lnTo>
                    <a:pt x="689610" y="361950"/>
                  </a:lnTo>
                  <a:lnTo>
                    <a:pt x="650240" y="389890"/>
                  </a:lnTo>
                  <a:lnTo>
                    <a:pt x="604520" y="412750"/>
                  </a:lnTo>
                  <a:lnTo>
                    <a:pt x="588010" y="420370"/>
                  </a:lnTo>
                  <a:lnTo>
                    <a:pt x="571500" y="426720"/>
                  </a:lnTo>
                  <a:lnTo>
                    <a:pt x="553720" y="431800"/>
                  </a:lnTo>
                  <a:lnTo>
                    <a:pt x="535940" y="436880"/>
                  </a:lnTo>
                  <a:lnTo>
                    <a:pt x="516890" y="441960"/>
                  </a:lnTo>
                  <a:lnTo>
                    <a:pt x="499110" y="445770"/>
                  </a:lnTo>
                  <a:lnTo>
                    <a:pt x="480060" y="448310"/>
                  </a:lnTo>
                  <a:lnTo>
                    <a:pt x="459740" y="452120"/>
                  </a:lnTo>
                  <a:lnTo>
                    <a:pt x="440690" y="453390"/>
                  </a:lnTo>
                  <a:lnTo>
                    <a:pt x="420370" y="455930"/>
                  </a:lnTo>
                  <a:lnTo>
                    <a:pt x="401320" y="455930"/>
                  </a:lnTo>
                  <a:lnTo>
                    <a:pt x="381000" y="457200"/>
                  </a:lnTo>
                  <a:lnTo>
                    <a:pt x="360680" y="455930"/>
                  </a:lnTo>
                  <a:lnTo>
                    <a:pt x="340360" y="455930"/>
                  </a:lnTo>
                  <a:lnTo>
                    <a:pt x="321310" y="453390"/>
                  </a:lnTo>
                  <a:lnTo>
                    <a:pt x="302260" y="452120"/>
                  </a:lnTo>
                  <a:lnTo>
                    <a:pt x="281940" y="448310"/>
                  </a:lnTo>
                  <a:lnTo>
                    <a:pt x="262890" y="445770"/>
                  </a:lnTo>
                  <a:lnTo>
                    <a:pt x="245110" y="441960"/>
                  </a:lnTo>
                  <a:lnTo>
                    <a:pt x="226060" y="436880"/>
                  </a:lnTo>
                  <a:lnTo>
                    <a:pt x="208280" y="431800"/>
                  </a:lnTo>
                  <a:lnTo>
                    <a:pt x="190500" y="426720"/>
                  </a:lnTo>
                  <a:lnTo>
                    <a:pt x="173990" y="420370"/>
                  </a:lnTo>
                  <a:lnTo>
                    <a:pt x="157480" y="412750"/>
                  </a:lnTo>
                  <a:lnTo>
                    <a:pt x="140970" y="405130"/>
                  </a:lnTo>
                  <a:lnTo>
                    <a:pt x="97790" y="381000"/>
                  </a:lnTo>
                  <a:lnTo>
                    <a:pt x="62230" y="353060"/>
                  </a:lnTo>
                  <a:lnTo>
                    <a:pt x="41910" y="331470"/>
                  </a:lnTo>
                  <a:lnTo>
                    <a:pt x="33020" y="321310"/>
                  </a:lnTo>
                  <a:lnTo>
                    <a:pt x="25400" y="309880"/>
                  </a:lnTo>
                  <a:lnTo>
                    <a:pt x="19050" y="298450"/>
                  </a:lnTo>
                  <a:lnTo>
                    <a:pt x="12700" y="287020"/>
                  </a:lnTo>
                  <a:lnTo>
                    <a:pt x="8890" y="275590"/>
                  </a:lnTo>
                  <a:lnTo>
                    <a:pt x="5080" y="264160"/>
                  </a:lnTo>
                  <a:lnTo>
                    <a:pt x="2540" y="251460"/>
                  </a:lnTo>
                  <a:lnTo>
                    <a:pt x="0" y="240030"/>
                  </a:lnTo>
                  <a:lnTo>
                    <a:pt x="0" y="228600"/>
                  </a:lnTo>
                  <a:close/>
                </a:path>
                <a:path w="762000" h="457200">
                  <a:moveTo>
                    <a:pt x="0" y="0"/>
                  </a:moveTo>
                  <a:lnTo>
                    <a:pt x="0" y="0"/>
                  </a:lnTo>
                </a:path>
                <a:path w="762000" h="457200">
                  <a:moveTo>
                    <a:pt x="762000" y="457200"/>
                  </a:moveTo>
                  <a:lnTo>
                    <a:pt x="76200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5759450" y="3982720"/>
            <a:ext cx="34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3994150" y="3882390"/>
            <a:ext cx="801370" cy="495300"/>
            <a:chOff x="3994150" y="3882390"/>
            <a:chExt cx="801370" cy="495300"/>
          </a:xfrm>
        </p:grpSpPr>
        <p:sp>
          <p:nvSpPr>
            <p:cNvPr id="49" name="object 49"/>
            <p:cNvSpPr/>
            <p:nvPr/>
          </p:nvSpPr>
          <p:spPr>
            <a:xfrm>
              <a:off x="4013200" y="390144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421639" y="1270"/>
                  </a:moveTo>
                  <a:lnTo>
                    <a:pt x="341629" y="1270"/>
                  </a:lnTo>
                  <a:lnTo>
                    <a:pt x="321310" y="3810"/>
                  </a:lnTo>
                  <a:lnTo>
                    <a:pt x="302260" y="5080"/>
                  </a:lnTo>
                  <a:lnTo>
                    <a:pt x="283210" y="8890"/>
                  </a:lnTo>
                  <a:lnTo>
                    <a:pt x="264160" y="11430"/>
                  </a:lnTo>
                  <a:lnTo>
                    <a:pt x="245110" y="15240"/>
                  </a:lnTo>
                  <a:lnTo>
                    <a:pt x="227329" y="20320"/>
                  </a:lnTo>
                  <a:lnTo>
                    <a:pt x="208279" y="25400"/>
                  </a:lnTo>
                  <a:lnTo>
                    <a:pt x="191770" y="31750"/>
                  </a:lnTo>
                  <a:lnTo>
                    <a:pt x="127000" y="59690"/>
                  </a:lnTo>
                  <a:lnTo>
                    <a:pt x="86360" y="85090"/>
                  </a:lnTo>
                  <a:lnTo>
                    <a:pt x="73660" y="95250"/>
                  </a:lnTo>
                  <a:lnTo>
                    <a:pt x="62229" y="104140"/>
                  </a:lnTo>
                  <a:lnTo>
                    <a:pt x="33020" y="135890"/>
                  </a:lnTo>
                  <a:lnTo>
                    <a:pt x="8889" y="181610"/>
                  </a:lnTo>
                  <a:lnTo>
                    <a:pt x="1270" y="217170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8889" y="276860"/>
                  </a:lnTo>
                  <a:lnTo>
                    <a:pt x="33020" y="321310"/>
                  </a:lnTo>
                  <a:lnTo>
                    <a:pt x="62229" y="353060"/>
                  </a:lnTo>
                  <a:lnTo>
                    <a:pt x="97789" y="382270"/>
                  </a:lnTo>
                  <a:lnTo>
                    <a:pt x="111760" y="389890"/>
                  </a:lnTo>
                  <a:lnTo>
                    <a:pt x="127000" y="398780"/>
                  </a:lnTo>
                  <a:lnTo>
                    <a:pt x="190500" y="426720"/>
                  </a:lnTo>
                  <a:lnTo>
                    <a:pt x="283210" y="449580"/>
                  </a:lnTo>
                  <a:lnTo>
                    <a:pt x="321310" y="454660"/>
                  </a:lnTo>
                  <a:lnTo>
                    <a:pt x="361950" y="457200"/>
                  </a:lnTo>
                  <a:lnTo>
                    <a:pt x="401320" y="457200"/>
                  </a:lnTo>
                  <a:lnTo>
                    <a:pt x="440689" y="454660"/>
                  </a:lnTo>
                  <a:lnTo>
                    <a:pt x="480060" y="449580"/>
                  </a:lnTo>
                  <a:lnTo>
                    <a:pt x="518160" y="441960"/>
                  </a:lnTo>
                  <a:lnTo>
                    <a:pt x="589279" y="420370"/>
                  </a:lnTo>
                  <a:lnTo>
                    <a:pt x="636270" y="398780"/>
                  </a:lnTo>
                  <a:lnTo>
                    <a:pt x="650239" y="389890"/>
                  </a:lnTo>
                  <a:lnTo>
                    <a:pt x="664210" y="382270"/>
                  </a:lnTo>
                  <a:lnTo>
                    <a:pt x="701039" y="353060"/>
                  </a:lnTo>
                  <a:lnTo>
                    <a:pt x="728979" y="321310"/>
                  </a:lnTo>
                  <a:lnTo>
                    <a:pt x="736600" y="311150"/>
                  </a:lnTo>
                  <a:lnTo>
                    <a:pt x="749300" y="288290"/>
                  </a:lnTo>
                  <a:lnTo>
                    <a:pt x="754379" y="276860"/>
                  </a:lnTo>
                  <a:lnTo>
                    <a:pt x="756920" y="264160"/>
                  </a:lnTo>
                  <a:lnTo>
                    <a:pt x="762000" y="241300"/>
                  </a:lnTo>
                  <a:lnTo>
                    <a:pt x="762000" y="217170"/>
                  </a:lnTo>
                  <a:lnTo>
                    <a:pt x="760729" y="204470"/>
                  </a:lnTo>
                  <a:lnTo>
                    <a:pt x="744220" y="158750"/>
                  </a:lnTo>
                  <a:lnTo>
                    <a:pt x="721360" y="125730"/>
                  </a:lnTo>
                  <a:lnTo>
                    <a:pt x="689610" y="93980"/>
                  </a:lnTo>
                  <a:lnTo>
                    <a:pt x="664210" y="76200"/>
                  </a:lnTo>
                  <a:lnTo>
                    <a:pt x="651510" y="67310"/>
                  </a:lnTo>
                  <a:lnTo>
                    <a:pt x="636270" y="59690"/>
                  </a:lnTo>
                  <a:lnTo>
                    <a:pt x="621029" y="50800"/>
                  </a:lnTo>
                  <a:lnTo>
                    <a:pt x="605789" y="44450"/>
                  </a:lnTo>
                  <a:lnTo>
                    <a:pt x="589279" y="36830"/>
                  </a:lnTo>
                  <a:lnTo>
                    <a:pt x="571500" y="31750"/>
                  </a:lnTo>
                  <a:lnTo>
                    <a:pt x="554989" y="25400"/>
                  </a:lnTo>
                  <a:lnTo>
                    <a:pt x="535939" y="20320"/>
                  </a:lnTo>
                  <a:lnTo>
                    <a:pt x="518160" y="15240"/>
                  </a:lnTo>
                  <a:lnTo>
                    <a:pt x="499110" y="11430"/>
                  </a:lnTo>
                  <a:lnTo>
                    <a:pt x="480060" y="8890"/>
                  </a:lnTo>
                  <a:lnTo>
                    <a:pt x="461010" y="5080"/>
                  </a:lnTo>
                  <a:lnTo>
                    <a:pt x="440689" y="3810"/>
                  </a:lnTo>
                  <a:lnTo>
                    <a:pt x="421639" y="1270"/>
                  </a:lnTo>
                  <a:close/>
                </a:path>
                <a:path w="762000" h="457200">
                  <a:moveTo>
                    <a:pt x="382270" y="0"/>
                  </a:moveTo>
                  <a:lnTo>
                    <a:pt x="361950" y="1270"/>
                  </a:lnTo>
                  <a:lnTo>
                    <a:pt x="401320" y="1270"/>
                  </a:lnTo>
                  <a:lnTo>
                    <a:pt x="3822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013200" y="3901440"/>
              <a:ext cx="763270" cy="457200"/>
            </a:xfrm>
            <a:custGeom>
              <a:avLst/>
              <a:gdLst/>
              <a:ahLst/>
              <a:cxnLst/>
              <a:rect l="l" t="t" r="r" b="b"/>
              <a:pathLst>
                <a:path w="763270" h="457200">
                  <a:moveTo>
                    <a:pt x="1270" y="228600"/>
                  </a:moveTo>
                  <a:lnTo>
                    <a:pt x="1270" y="217170"/>
                  </a:lnTo>
                  <a:lnTo>
                    <a:pt x="2539" y="205740"/>
                  </a:lnTo>
                  <a:lnTo>
                    <a:pt x="5079" y="193040"/>
                  </a:lnTo>
                  <a:lnTo>
                    <a:pt x="8889" y="181610"/>
                  </a:lnTo>
                  <a:lnTo>
                    <a:pt x="13970" y="170180"/>
                  </a:lnTo>
                  <a:lnTo>
                    <a:pt x="19050" y="158750"/>
                  </a:lnTo>
                  <a:lnTo>
                    <a:pt x="41910" y="125730"/>
                  </a:lnTo>
                  <a:lnTo>
                    <a:pt x="73660" y="95250"/>
                  </a:lnTo>
                  <a:lnTo>
                    <a:pt x="86360" y="85090"/>
                  </a:lnTo>
                  <a:lnTo>
                    <a:pt x="99060" y="76200"/>
                  </a:lnTo>
                  <a:lnTo>
                    <a:pt x="113029" y="67310"/>
                  </a:lnTo>
                  <a:lnTo>
                    <a:pt x="127000" y="59690"/>
                  </a:lnTo>
                  <a:lnTo>
                    <a:pt x="142239" y="52070"/>
                  </a:lnTo>
                  <a:lnTo>
                    <a:pt x="157479" y="44450"/>
                  </a:lnTo>
                  <a:lnTo>
                    <a:pt x="173989" y="36830"/>
                  </a:lnTo>
                  <a:lnTo>
                    <a:pt x="191770" y="31750"/>
                  </a:lnTo>
                  <a:lnTo>
                    <a:pt x="208279" y="25400"/>
                  </a:lnTo>
                  <a:lnTo>
                    <a:pt x="227329" y="20320"/>
                  </a:lnTo>
                  <a:lnTo>
                    <a:pt x="245110" y="15240"/>
                  </a:lnTo>
                  <a:lnTo>
                    <a:pt x="264160" y="11430"/>
                  </a:lnTo>
                  <a:lnTo>
                    <a:pt x="283210" y="8890"/>
                  </a:lnTo>
                  <a:lnTo>
                    <a:pt x="302260" y="5080"/>
                  </a:lnTo>
                  <a:lnTo>
                    <a:pt x="321310" y="3810"/>
                  </a:lnTo>
                  <a:lnTo>
                    <a:pt x="341629" y="1270"/>
                  </a:lnTo>
                  <a:lnTo>
                    <a:pt x="361950" y="1270"/>
                  </a:lnTo>
                  <a:lnTo>
                    <a:pt x="382270" y="0"/>
                  </a:lnTo>
                  <a:lnTo>
                    <a:pt x="401320" y="1270"/>
                  </a:lnTo>
                  <a:lnTo>
                    <a:pt x="421639" y="1270"/>
                  </a:lnTo>
                  <a:lnTo>
                    <a:pt x="440689" y="3810"/>
                  </a:lnTo>
                  <a:lnTo>
                    <a:pt x="461010" y="5080"/>
                  </a:lnTo>
                  <a:lnTo>
                    <a:pt x="480060" y="8890"/>
                  </a:lnTo>
                  <a:lnTo>
                    <a:pt x="499110" y="11430"/>
                  </a:lnTo>
                  <a:lnTo>
                    <a:pt x="518160" y="15240"/>
                  </a:lnTo>
                  <a:lnTo>
                    <a:pt x="535939" y="20320"/>
                  </a:lnTo>
                  <a:lnTo>
                    <a:pt x="554989" y="25400"/>
                  </a:lnTo>
                  <a:lnTo>
                    <a:pt x="571500" y="31750"/>
                  </a:lnTo>
                  <a:lnTo>
                    <a:pt x="589279" y="36830"/>
                  </a:lnTo>
                  <a:lnTo>
                    <a:pt x="605789" y="44450"/>
                  </a:lnTo>
                  <a:lnTo>
                    <a:pt x="621029" y="50800"/>
                  </a:lnTo>
                  <a:lnTo>
                    <a:pt x="636270" y="59690"/>
                  </a:lnTo>
                  <a:lnTo>
                    <a:pt x="651510" y="67310"/>
                  </a:lnTo>
                  <a:lnTo>
                    <a:pt x="664210" y="76200"/>
                  </a:lnTo>
                  <a:lnTo>
                    <a:pt x="678179" y="85090"/>
                  </a:lnTo>
                  <a:lnTo>
                    <a:pt x="689610" y="93980"/>
                  </a:lnTo>
                  <a:lnTo>
                    <a:pt x="721360" y="125730"/>
                  </a:lnTo>
                  <a:lnTo>
                    <a:pt x="736600" y="147320"/>
                  </a:lnTo>
                  <a:lnTo>
                    <a:pt x="744220" y="158750"/>
                  </a:lnTo>
                  <a:lnTo>
                    <a:pt x="749300" y="170180"/>
                  </a:lnTo>
                  <a:lnTo>
                    <a:pt x="754379" y="181610"/>
                  </a:lnTo>
                  <a:lnTo>
                    <a:pt x="758189" y="193040"/>
                  </a:lnTo>
                  <a:lnTo>
                    <a:pt x="760729" y="204470"/>
                  </a:lnTo>
                  <a:lnTo>
                    <a:pt x="762000" y="217170"/>
                  </a:lnTo>
                  <a:lnTo>
                    <a:pt x="762000" y="228600"/>
                  </a:lnTo>
                  <a:lnTo>
                    <a:pt x="762000" y="241300"/>
                  </a:lnTo>
                  <a:lnTo>
                    <a:pt x="759460" y="252730"/>
                  </a:lnTo>
                  <a:lnTo>
                    <a:pt x="756920" y="264160"/>
                  </a:lnTo>
                  <a:lnTo>
                    <a:pt x="742950" y="299720"/>
                  </a:lnTo>
                  <a:lnTo>
                    <a:pt x="728979" y="321310"/>
                  </a:lnTo>
                  <a:lnTo>
                    <a:pt x="721360" y="332740"/>
                  </a:lnTo>
                  <a:lnTo>
                    <a:pt x="711200" y="342900"/>
                  </a:lnTo>
                  <a:lnTo>
                    <a:pt x="701039" y="353060"/>
                  </a:lnTo>
                  <a:lnTo>
                    <a:pt x="689610" y="363220"/>
                  </a:lnTo>
                  <a:lnTo>
                    <a:pt x="676910" y="373380"/>
                  </a:lnTo>
                  <a:lnTo>
                    <a:pt x="664210" y="382270"/>
                  </a:lnTo>
                  <a:lnTo>
                    <a:pt x="650239" y="389890"/>
                  </a:lnTo>
                  <a:lnTo>
                    <a:pt x="636270" y="398780"/>
                  </a:lnTo>
                  <a:lnTo>
                    <a:pt x="621029" y="406400"/>
                  </a:lnTo>
                  <a:lnTo>
                    <a:pt x="605789" y="414020"/>
                  </a:lnTo>
                  <a:lnTo>
                    <a:pt x="589279" y="420370"/>
                  </a:lnTo>
                  <a:lnTo>
                    <a:pt x="571500" y="426720"/>
                  </a:lnTo>
                  <a:lnTo>
                    <a:pt x="553720" y="433070"/>
                  </a:lnTo>
                  <a:lnTo>
                    <a:pt x="535939" y="438150"/>
                  </a:lnTo>
                  <a:lnTo>
                    <a:pt x="480060" y="449580"/>
                  </a:lnTo>
                  <a:lnTo>
                    <a:pt x="440689" y="454660"/>
                  </a:lnTo>
                  <a:lnTo>
                    <a:pt x="401320" y="457200"/>
                  </a:lnTo>
                  <a:lnTo>
                    <a:pt x="381000" y="457200"/>
                  </a:lnTo>
                  <a:lnTo>
                    <a:pt x="361950" y="457200"/>
                  </a:lnTo>
                  <a:lnTo>
                    <a:pt x="341629" y="455930"/>
                  </a:lnTo>
                  <a:lnTo>
                    <a:pt x="302260" y="452120"/>
                  </a:lnTo>
                  <a:lnTo>
                    <a:pt x="264160" y="445770"/>
                  </a:lnTo>
                  <a:lnTo>
                    <a:pt x="245110" y="441960"/>
                  </a:lnTo>
                  <a:lnTo>
                    <a:pt x="226060" y="438150"/>
                  </a:lnTo>
                  <a:lnTo>
                    <a:pt x="208279" y="433070"/>
                  </a:lnTo>
                  <a:lnTo>
                    <a:pt x="190500" y="426720"/>
                  </a:lnTo>
                  <a:lnTo>
                    <a:pt x="173989" y="420370"/>
                  </a:lnTo>
                  <a:lnTo>
                    <a:pt x="157479" y="414020"/>
                  </a:lnTo>
                  <a:lnTo>
                    <a:pt x="140970" y="406400"/>
                  </a:lnTo>
                  <a:lnTo>
                    <a:pt x="127000" y="398780"/>
                  </a:lnTo>
                  <a:lnTo>
                    <a:pt x="111760" y="389890"/>
                  </a:lnTo>
                  <a:lnTo>
                    <a:pt x="97789" y="382270"/>
                  </a:lnTo>
                  <a:lnTo>
                    <a:pt x="85089" y="373380"/>
                  </a:lnTo>
                  <a:lnTo>
                    <a:pt x="73660" y="363220"/>
                  </a:lnTo>
                  <a:lnTo>
                    <a:pt x="62229" y="353060"/>
                  </a:lnTo>
                  <a:lnTo>
                    <a:pt x="52070" y="342900"/>
                  </a:lnTo>
                  <a:lnTo>
                    <a:pt x="41910" y="332740"/>
                  </a:lnTo>
                  <a:lnTo>
                    <a:pt x="33020" y="321310"/>
                  </a:lnTo>
                  <a:lnTo>
                    <a:pt x="25400" y="311150"/>
                  </a:lnTo>
                  <a:lnTo>
                    <a:pt x="19050" y="299720"/>
                  </a:lnTo>
                  <a:lnTo>
                    <a:pt x="13970" y="288290"/>
                  </a:lnTo>
                  <a:lnTo>
                    <a:pt x="8889" y="276860"/>
                  </a:lnTo>
                  <a:lnTo>
                    <a:pt x="5079" y="264160"/>
                  </a:lnTo>
                  <a:lnTo>
                    <a:pt x="2539" y="252730"/>
                  </a:lnTo>
                  <a:lnTo>
                    <a:pt x="1270" y="241300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763270" h="457200">
                  <a:moveTo>
                    <a:pt x="1270" y="0"/>
                  </a:moveTo>
                  <a:lnTo>
                    <a:pt x="1270" y="0"/>
                  </a:lnTo>
                </a:path>
                <a:path w="763270" h="457200">
                  <a:moveTo>
                    <a:pt x="763270" y="457200"/>
                  </a:moveTo>
                  <a:lnTo>
                    <a:pt x="76327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4224020" y="3980179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2" name="object 52"/>
          <p:cNvGrpSpPr/>
          <p:nvPr/>
        </p:nvGrpSpPr>
        <p:grpSpPr>
          <a:xfrm>
            <a:off x="4353559" y="3389629"/>
            <a:ext cx="1916430" cy="1906270"/>
            <a:chOff x="4353559" y="3389629"/>
            <a:chExt cx="1916430" cy="1906270"/>
          </a:xfrm>
        </p:grpSpPr>
        <p:sp>
          <p:nvSpPr>
            <p:cNvPr id="53" name="object 53"/>
            <p:cNvSpPr/>
            <p:nvPr/>
          </p:nvSpPr>
          <p:spPr>
            <a:xfrm>
              <a:off x="5617209" y="3408679"/>
              <a:ext cx="303530" cy="389890"/>
            </a:xfrm>
            <a:custGeom>
              <a:avLst/>
              <a:gdLst/>
              <a:ahLst/>
              <a:cxnLst/>
              <a:rect l="l" t="t" r="r" b="b"/>
              <a:pathLst>
                <a:path w="303529" h="389889">
                  <a:moveTo>
                    <a:pt x="0" y="0"/>
                  </a:moveTo>
                  <a:lnTo>
                    <a:pt x="41476" y="4386"/>
                  </a:lnTo>
                  <a:lnTo>
                    <a:pt x="80606" y="17079"/>
                  </a:lnTo>
                  <a:lnTo>
                    <a:pt x="117245" y="37381"/>
                  </a:lnTo>
                  <a:lnTo>
                    <a:pt x="151251" y="64593"/>
                  </a:lnTo>
                  <a:lnTo>
                    <a:pt x="182480" y="98017"/>
                  </a:lnTo>
                  <a:lnTo>
                    <a:pt x="210789" y="136953"/>
                  </a:lnTo>
                  <a:lnTo>
                    <a:pt x="236035" y="180705"/>
                  </a:lnTo>
                  <a:lnTo>
                    <a:pt x="258076" y="228573"/>
                  </a:lnTo>
                  <a:lnTo>
                    <a:pt x="276767" y="279858"/>
                  </a:lnTo>
                  <a:lnTo>
                    <a:pt x="291966" y="333864"/>
                  </a:lnTo>
                  <a:lnTo>
                    <a:pt x="303529" y="38989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62319" y="3784599"/>
              <a:ext cx="114300" cy="119380"/>
            </a:xfrm>
            <a:custGeom>
              <a:avLst/>
              <a:gdLst/>
              <a:ahLst/>
              <a:cxnLst/>
              <a:rect l="l" t="t" r="r" b="b"/>
              <a:pathLst>
                <a:path w="114300" h="119379">
                  <a:moveTo>
                    <a:pt x="114300" y="0"/>
                  </a:moveTo>
                  <a:lnTo>
                    <a:pt x="0" y="11430"/>
                  </a:lnTo>
                  <a:lnTo>
                    <a:pt x="67309" y="11938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408169" y="3408679"/>
              <a:ext cx="447040" cy="388620"/>
            </a:xfrm>
            <a:custGeom>
              <a:avLst/>
              <a:gdLst/>
              <a:ahLst/>
              <a:cxnLst/>
              <a:rect l="l" t="t" r="r" b="b"/>
              <a:pathLst>
                <a:path w="447039" h="388620">
                  <a:moveTo>
                    <a:pt x="447039" y="0"/>
                  </a:moveTo>
                  <a:lnTo>
                    <a:pt x="398791" y="2722"/>
                  </a:lnTo>
                  <a:lnTo>
                    <a:pt x="352630" y="10663"/>
                  </a:lnTo>
                  <a:lnTo>
                    <a:pt x="308663" y="23480"/>
                  </a:lnTo>
                  <a:lnTo>
                    <a:pt x="266996" y="40832"/>
                  </a:lnTo>
                  <a:lnTo>
                    <a:pt x="227733" y="62377"/>
                  </a:lnTo>
                  <a:lnTo>
                    <a:pt x="190981" y="87774"/>
                  </a:lnTo>
                  <a:lnTo>
                    <a:pt x="156845" y="116681"/>
                  </a:lnTo>
                  <a:lnTo>
                    <a:pt x="125430" y="148756"/>
                  </a:lnTo>
                  <a:lnTo>
                    <a:pt x="96842" y="183658"/>
                  </a:lnTo>
                  <a:lnTo>
                    <a:pt x="71186" y="221046"/>
                  </a:lnTo>
                  <a:lnTo>
                    <a:pt x="48569" y="260578"/>
                  </a:lnTo>
                  <a:lnTo>
                    <a:pt x="29095" y="301911"/>
                  </a:lnTo>
                  <a:lnTo>
                    <a:pt x="12870" y="344706"/>
                  </a:lnTo>
                  <a:lnTo>
                    <a:pt x="0" y="3886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353560" y="3782059"/>
              <a:ext cx="1195070" cy="406400"/>
            </a:xfrm>
            <a:custGeom>
              <a:avLst/>
              <a:gdLst/>
              <a:ahLst/>
              <a:cxnLst/>
              <a:rect l="l" t="t" r="r" b="b"/>
              <a:pathLst>
                <a:path w="1195070" h="406400">
                  <a:moveTo>
                    <a:pt x="113030" y="15240"/>
                  </a:moveTo>
                  <a:lnTo>
                    <a:pt x="0" y="0"/>
                  </a:lnTo>
                  <a:lnTo>
                    <a:pt x="41910" y="120650"/>
                  </a:lnTo>
                  <a:lnTo>
                    <a:pt x="113030" y="15240"/>
                  </a:lnTo>
                  <a:close/>
                </a:path>
                <a:path w="1195070" h="406400">
                  <a:moveTo>
                    <a:pt x="1195070" y="350520"/>
                  </a:moveTo>
                  <a:lnTo>
                    <a:pt x="1080770" y="292100"/>
                  </a:lnTo>
                  <a:lnTo>
                    <a:pt x="1080770" y="406400"/>
                  </a:lnTo>
                  <a:lnTo>
                    <a:pt x="1195070" y="35052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95469" y="4358639"/>
              <a:ext cx="250190" cy="575310"/>
            </a:xfrm>
            <a:custGeom>
              <a:avLst/>
              <a:gdLst/>
              <a:ahLst/>
              <a:cxnLst/>
              <a:rect l="l" t="t" r="r" b="b"/>
              <a:pathLst>
                <a:path w="250189" h="575310">
                  <a:moveTo>
                    <a:pt x="0" y="0"/>
                  </a:moveTo>
                  <a:lnTo>
                    <a:pt x="250189" y="57531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589779" y="4903469"/>
              <a:ext cx="105410" cy="128270"/>
            </a:xfrm>
            <a:custGeom>
              <a:avLst/>
              <a:gdLst/>
              <a:ahLst/>
              <a:cxnLst/>
              <a:rect l="l" t="t" r="r" b="b"/>
              <a:pathLst>
                <a:path w="105410" h="128270">
                  <a:moveTo>
                    <a:pt x="105410" y="0"/>
                  </a:moveTo>
                  <a:lnTo>
                    <a:pt x="0" y="45719"/>
                  </a:lnTo>
                  <a:lnTo>
                    <a:pt x="99060" y="128269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5027929" y="4293869"/>
              <a:ext cx="631190" cy="726440"/>
            </a:xfrm>
            <a:custGeom>
              <a:avLst/>
              <a:gdLst/>
              <a:ahLst/>
              <a:cxnLst/>
              <a:rect l="l" t="t" r="r" b="b"/>
              <a:pathLst>
                <a:path w="631189" h="726439">
                  <a:moveTo>
                    <a:pt x="631190" y="0"/>
                  </a:moveTo>
                  <a:lnTo>
                    <a:pt x="0" y="72643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956809" y="4977129"/>
              <a:ext cx="119380" cy="124460"/>
            </a:xfrm>
            <a:custGeom>
              <a:avLst/>
              <a:gdLst/>
              <a:ahLst/>
              <a:cxnLst/>
              <a:rect l="l" t="t" r="r" b="b"/>
              <a:pathLst>
                <a:path w="119379" h="124460">
                  <a:moveTo>
                    <a:pt x="33019" y="0"/>
                  </a:moveTo>
                  <a:lnTo>
                    <a:pt x="0" y="124460"/>
                  </a:lnTo>
                  <a:lnTo>
                    <a:pt x="119379" y="74930"/>
                  </a:lnTo>
                  <a:lnTo>
                    <a:pt x="3301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102349" y="4316729"/>
              <a:ext cx="114300" cy="407670"/>
            </a:xfrm>
            <a:custGeom>
              <a:avLst/>
              <a:gdLst/>
              <a:ahLst/>
              <a:cxnLst/>
              <a:rect l="l" t="t" r="r" b="b"/>
              <a:pathLst>
                <a:path w="114300" h="407670">
                  <a:moveTo>
                    <a:pt x="0" y="0"/>
                  </a:moveTo>
                  <a:lnTo>
                    <a:pt x="114300" y="40767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59499" y="4702809"/>
              <a:ext cx="110489" cy="125730"/>
            </a:xfrm>
            <a:custGeom>
              <a:avLst/>
              <a:gdLst/>
              <a:ahLst/>
              <a:cxnLst/>
              <a:rect l="l" t="t" r="r" b="b"/>
              <a:pathLst>
                <a:path w="110489" h="125729">
                  <a:moveTo>
                    <a:pt x="110489" y="0"/>
                  </a:moveTo>
                  <a:lnTo>
                    <a:pt x="0" y="30479"/>
                  </a:lnTo>
                  <a:lnTo>
                    <a:pt x="86360" y="125729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172709" y="5030469"/>
              <a:ext cx="844550" cy="212090"/>
            </a:xfrm>
            <a:custGeom>
              <a:avLst/>
              <a:gdLst/>
              <a:ahLst/>
              <a:cxnLst/>
              <a:rect l="l" t="t" r="r" b="b"/>
              <a:pathLst>
                <a:path w="844550" h="212089">
                  <a:moveTo>
                    <a:pt x="844550" y="0"/>
                  </a:moveTo>
                  <a:lnTo>
                    <a:pt x="0" y="21208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068569" y="5184139"/>
              <a:ext cx="124460" cy="111760"/>
            </a:xfrm>
            <a:custGeom>
              <a:avLst/>
              <a:gdLst/>
              <a:ahLst/>
              <a:cxnLst/>
              <a:rect l="l" t="t" r="r" b="b"/>
              <a:pathLst>
                <a:path w="124460" h="111760">
                  <a:moveTo>
                    <a:pt x="96519" y="0"/>
                  </a:moveTo>
                  <a:lnTo>
                    <a:pt x="0" y="83820"/>
                  </a:lnTo>
                  <a:lnTo>
                    <a:pt x="124459" y="111760"/>
                  </a:lnTo>
                  <a:lnTo>
                    <a:pt x="9651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5" name="object 65"/>
          <p:cNvSpPr txBox="1"/>
          <p:nvPr/>
        </p:nvSpPr>
        <p:spPr>
          <a:xfrm>
            <a:off x="5829300" y="32918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4364990" y="328549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301490" y="4607559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5074920" y="4488179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4766309" y="3830320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694055" algn="l"/>
              </a:tabLst>
            </a:pPr>
            <a:r>
              <a:rPr sz="18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	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6295390" y="438912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328419" y="372872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638809" y="446532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2449829" y="2169159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C=3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7485380" y="1855470"/>
            <a:ext cx="45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1521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Bao phủ </a:t>
            </a:r>
            <a:r>
              <a:rPr spc="-65" dirty="0"/>
              <a:t>cấp</a:t>
            </a:r>
            <a:r>
              <a:rPr spc="-550" dirty="0"/>
              <a:t> </a:t>
            </a: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4874260" cy="313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sao cho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  con của từng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định  được 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ít nhất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lần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cho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hợp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lần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F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điểm quyết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cũng phải được thực hiện  cho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hai nhánh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</a:t>
            </a:r>
            <a:r>
              <a:rPr sz="24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2400">
              <a:latin typeface="Arial"/>
              <a:cs typeface="Arial"/>
            </a:endParaRPr>
          </a:p>
          <a:p>
            <a:pPr marL="208279" marR="1905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Đây là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tốt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nhất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trên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thực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tế.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36690" y="1200151"/>
            <a:ext cx="2379977" cy="24396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664450" y="12725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64450" y="20510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94090" y="24384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47840" y="26530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65290" y="3267709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6.1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8370" y="4836159"/>
            <a:ext cx="2905760" cy="1446530"/>
          </a:xfrm>
          <a:custGeom>
            <a:avLst/>
            <a:gdLst/>
            <a:ahLst/>
            <a:cxnLst/>
            <a:rect l="l" t="t" r="r" b="b"/>
            <a:pathLst>
              <a:path w="2905759" h="1446529">
                <a:moveTo>
                  <a:pt x="0" y="440689"/>
                </a:moveTo>
                <a:lnTo>
                  <a:pt x="0" y="429259"/>
                </a:lnTo>
                <a:lnTo>
                  <a:pt x="2539" y="416559"/>
                </a:lnTo>
                <a:lnTo>
                  <a:pt x="5079" y="403859"/>
                </a:lnTo>
                <a:lnTo>
                  <a:pt x="8889" y="392429"/>
                </a:lnTo>
                <a:lnTo>
                  <a:pt x="12700" y="379729"/>
                </a:lnTo>
                <a:lnTo>
                  <a:pt x="19050" y="368300"/>
                </a:lnTo>
                <a:lnTo>
                  <a:pt x="25400" y="356869"/>
                </a:lnTo>
                <a:lnTo>
                  <a:pt x="33019" y="345439"/>
                </a:lnTo>
                <a:lnTo>
                  <a:pt x="60959" y="312419"/>
                </a:lnTo>
                <a:lnTo>
                  <a:pt x="97789" y="283209"/>
                </a:lnTo>
                <a:lnTo>
                  <a:pt x="140969" y="257809"/>
                </a:lnTo>
                <a:lnTo>
                  <a:pt x="157479" y="250189"/>
                </a:lnTo>
                <a:lnTo>
                  <a:pt x="173989" y="242569"/>
                </a:lnTo>
                <a:lnTo>
                  <a:pt x="190500" y="236219"/>
                </a:lnTo>
                <a:lnTo>
                  <a:pt x="208279" y="229869"/>
                </a:lnTo>
                <a:lnTo>
                  <a:pt x="226059" y="226059"/>
                </a:lnTo>
                <a:lnTo>
                  <a:pt x="243839" y="220979"/>
                </a:lnTo>
                <a:lnTo>
                  <a:pt x="262889" y="215900"/>
                </a:lnTo>
                <a:lnTo>
                  <a:pt x="281939" y="213359"/>
                </a:lnTo>
                <a:lnTo>
                  <a:pt x="302259" y="209550"/>
                </a:lnTo>
                <a:lnTo>
                  <a:pt x="321309" y="208279"/>
                </a:lnTo>
                <a:lnTo>
                  <a:pt x="340359" y="205739"/>
                </a:lnTo>
                <a:lnTo>
                  <a:pt x="360679" y="205739"/>
                </a:lnTo>
                <a:lnTo>
                  <a:pt x="381000" y="204469"/>
                </a:lnTo>
                <a:lnTo>
                  <a:pt x="401319" y="205739"/>
                </a:lnTo>
                <a:lnTo>
                  <a:pt x="420369" y="205739"/>
                </a:lnTo>
                <a:lnTo>
                  <a:pt x="440689" y="208279"/>
                </a:lnTo>
                <a:lnTo>
                  <a:pt x="459739" y="209550"/>
                </a:lnTo>
                <a:lnTo>
                  <a:pt x="480059" y="213359"/>
                </a:lnTo>
                <a:lnTo>
                  <a:pt x="499109" y="215900"/>
                </a:lnTo>
                <a:lnTo>
                  <a:pt x="516889" y="220979"/>
                </a:lnTo>
                <a:lnTo>
                  <a:pt x="535939" y="226059"/>
                </a:lnTo>
                <a:lnTo>
                  <a:pt x="588009" y="242569"/>
                </a:lnTo>
                <a:lnTo>
                  <a:pt x="619759" y="257809"/>
                </a:lnTo>
                <a:lnTo>
                  <a:pt x="635000" y="265429"/>
                </a:lnTo>
                <a:lnTo>
                  <a:pt x="650239" y="274319"/>
                </a:lnTo>
                <a:lnTo>
                  <a:pt x="664209" y="283209"/>
                </a:lnTo>
                <a:lnTo>
                  <a:pt x="676909" y="292100"/>
                </a:lnTo>
                <a:lnTo>
                  <a:pt x="688339" y="302259"/>
                </a:lnTo>
                <a:lnTo>
                  <a:pt x="699770" y="312419"/>
                </a:lnTo>
                <a:lnTo>
                  <a:pt x="711200" y="322579"/>
                </a:lnTo>
                <a:lnTo>
                  <a:pt x="720089" y="334009"/>
                </a:lnTo>
                <a:lnTo>
                  <a:pt x="728979" y="345439"/>
                </a:lnTo>
                <a:lnTo>
                  <a:pt x="736600" y="355600"/>
                </a:lnTo>
                <a:lnTo>
                  <a:pt x="742950" y="368300"/>
                </a:lnTo>
                <a:lnTo>
                  <a:pt x="749300" y="379729"/>
                </a:lnTo>
                <a:lnTo>
                  <a:pt x="759459" y="416559"/>
                </a:lnTo>
                <a:lnTo>
                  <a:pt x="762000" y="440689"/>
                </a:lnTo>
                <a:lnTo>
                  <a:pt x="760729" y="453389"/>
                </a:lnTo>
                <a:lnTo>
                  <a:pt x="759459" y="466089"/>
                </a:lnTo>
                <a:lnTo>
                  <a:pt x="756920" y="477519"/>
                </a:lnTo>
                <a:lnTo>
                  <a:pt x="753109" y="490219"/>
                </a:lnTo>
                <a:lnTo>
                  <a:pt x="748029" y="501649"/>
                </a:lnTo>
                <a:lnTo>
                  <a:pt x="742950" y="514349"/>
                </a:lnTo>
                <a:lnTo>
                  <a:pt x="720089" y="547369"/>
                </a:lnTo>
                <a:lnTo>
                  <a:pt x="688339" y="579119"/>
                </a:lnTo>
                <a:lnTo>
                  <a:pt x="676909" y="589279"/>
                </a:lnTo>
                <a:lnTo>
                  <a:pt x="662939" y="598169"/>
                </a:lnTo>
                <a:lnTo>
                  <a:pt x="650239" y="608329"/>
                </a:lnTo>
                <a:lnTo>
                  <a:pt x="635000" y="615949"/>
                </a:lnTo>
                <a:lnTo>
                  <a:pt x="619759" y="624839"/>
                </a:lnTo>
                <a:lnTo>
                  <a:pt x="604520" y="632459"/>
                </a:lnTo>
                <a:lnTo>
                  <a:pt x="588009" y="638809"/>
                </a:lnTo>
                <a:lnTo>
                  <a:pt x="571500" y="645159"/>
                </a:lnTo>
                <a:lnTo>
                  <a:pt x="553720" y="651509"/>
                </a:lnTo>
                <a:lnTo>
                  <a:pt x="535939" y="656589"/>
                </a:lnTo>
                <a:lnTo>
                  <a:pt x="516889" y="661669"/>
                </a:lnTo>
                <a:lnTo>
                  <a:pt x="497839" y="665479"/>
                </a:lnTo>
                <a:lnTo>
                  <a:pt x="478789" y="669289"/>
                </a:lnTo>
                <a:lnTo>
                  <a:pt x="459739" y="671829"/>
                </a:lnTo>
                <a:lnTo>
                  <a:pt x="440689" y="674369"/>
                </a:lnTo>
                <a:lnTo>
                  <a:pt x="420369" y="675639"/>
                </a:lnTo>
                <a:lnTo>
                  <a:pt x="400050" y="676909"/>
                </a:lnTo>
                <a:lnTo>
                  <a:pt x="381000" y="676909"/>
                </a:lnTo>
                <a:lnTo>
                  <a:pt x="360679" y="676909"/>
                </a:lnTo>
                <a:lnTo>
                  <a:pt x="340359" y="675639"/>
                </a:lnTo>
                <a:lnTo>
                  <a:pt x="321309" y="674369"/>
                </a:lnTo>
                <a:lnTo>
                  <a:pt x="300989" y="671829"/>
                </a:lnTo>
                <a:lnTo>
                  <a:pt x="281939" y="669289"/>
                </a:lnTo>
                <a:lnTo>
                  <a:pt x="262889" y="665479"/>
                </a:lnTo>
                <a:lnTo>
                  <a:pt x="243839" y="661669"/>
                </a:lnTo>
                <a:lnTo>
                  <a:pt x="226059" y="656589"/>
                </a:lnTo>
                <a:lnTo>
                  <a:pt x="208279" y="651509"/>
                </a:lnTo>
                <a:lnTo>
                  <a:pt x="190500" y="645159"/>
                </a:lnTo>
                <a:lnTo>
                  <a:pt x="172719" y="638809"/>
                </a:lnTo>
                <a:lnTo>
                  <a:pt x="156209" y="632459"/>
                </a:lnTo>
                <a:lnTo>
                  <a:pt x="140969" y="624839"/>
                </a:lnTo>
                <a:lnTo>
                  <a:pt x="125729" y="615949"/>
                </a:lnTo>
                <a:lnTo>
                  <a:pt x="111759" y="608329"/>
                </a:lnTo>
                <a:lnTo>
                  <a:pt x="97789" y="598169"/>
                </a:lnTo>
                <a:lnTo>
                  <a:pt x="85089" y="589279"/>
                </a:lnTo>
                <a:lnTo>
                  <a:pt x="72389" y="579119"/>
                </a:lnTo>
                <a:lnTo>
                  <a:pt x="40639" y="547369"/>
                </a:lnTo>
                <a:lnTo>
                  <a:pt x="25400" y="525779"/>
                </a:lnTo>
                <a:lnTo>
                  <a:pt x="17779" y="514349"/>
                </a:lnTo>
                <a:lnTo>
                  <a:pt x="12700" y="501649"/>
                </a:lnTo>
                <a:lnTo>
                  <a:pt x="7619" y="490219"/>
                </a:lnTo>
                <a:lnTo>
                  <a:pt x="3809" y="477519"/>
                </a:lnTo>
                <a:lnTo>
                  <a:pt x="1269" y="466089"/>
                </a:lnTo>
                <a:lnTo>
                  <a:pt x="0" y="453389"/>
                </a:lnTo>
                <a:lnTo>
                  <a:pt x="0" y="440689"/>
                </a:lnTo>
                <a:close/>
              </a:path>
              <a:path w="2905759" h="1446529">
                <a:moveTo>
                  <a:pt x="0" y="204469"/>
                </a:moveTo>
                <a:lnTo>
                  <a:pt x="0" y="204469"/>
                </a:lnTo>
              </a:path>
              <a:path w="2905759" h="1446529">
                <a:moveTo>
                  <a:pt x="762000" y="676909"/>
                </a:moveTo>
                <a:lnTo>
                  <a:pt x="762000" y="676909"/>
                </a:lnTo>
              </a:path>
              <a:path w="2905759" h="1446529">
                <a:moveTo>
                  <a:pt x="2231389" y="1266189"/>
                </a:moveTo>
                <a:lnTo>
                  <a:pt x="2231389" y="1257299"/>
                </a:lnTo>
                <a:lnTo>
                  <a:pt x="2232659" y="1248409"/>
                </a:lnTo>
                <a:lnTo>
                  <a:pt x="2235200" y="1238249"/>
                </a:lnTo>
                <a:lnTo>
                  <a:pt x="2237739" y="1229359"/>
                </a:lnTo>
                <a:lnTo>
                  <a:pt x="2242820" y="1220470"/>
                </a:lnTo>
                <a:lnTo>
                  <a:pt x="2247900" y="1210309"/>
                </a:lnTo>
                <a:lnTo>
                  <a:pt x="2252979" y="1202689"/>
                </a:lnTo>
                <a:lnTo>
                  <a:pt x="2260600" y="1193799"/>
                </a:lnTo>
                <a:lnTo>
                  <a:pt x="2268220" y="1184909"/>
                </a:lnTo>
                <a:lnTo>
                  <a:pt x="2275839" y="1176020"/>
                </a:lnTo>
                <a:lnTo>
                  <a:pt x="2284729" y="1168399"/>
                </a:lnTo>
                <a:lnTo>
                  <a:pt x="2294889" y="1160780"/>
                </a:lnTo>
                <a:lnTo>
                  <a:pt x="2306320" y="1153159"/>
                </a:lnTo>
                <a:lnTo>
                  <a:pt x="2317750" y="1145539"/>
                </a:lnTo>
                <a:lnTo>
                  <a:pt x="2329179" y="1139189"/>
                </a:lnTo>
                <a:lnTo>
                  <a:pt x="2343150" y="1132839"/>
                </a:lnTo>
                <a:lnTo>
                  <a:pt x="2355850" y="1126489"/>
                </a:lnTo>
                <a:lnTo>
                  <a:pt x="2369820" y="1120139"/>
                </a:lnTo>
                <a:lnTo>
                  <a:pt x="2383789" y="1116330"/>
                </a:lnTo>
                <a:lnTo>
                  <a:pt x="2399029" y="1111249"/>
                </a:lnTo>
                <a:lnTo>
                  <a:pt x="2447289" y="1098549"/>
                </a:lnTo>
                <a:lnTo>
                  <a:pt x="2498089" y="1090930"/>
                </a:lnTo>
                <a:lnTo>
                  <a:pt x="2515870" y="1088389"/>
                </a:lnTo>
                <a:lnTo>
                  <a:pt x="2532379" y="1087120"/>
                </a:lnTo>
                <a:lnTo>
                  <a:pt x="2550159" y="1087120"/>
                </a:lnTo>
                <a:lnTo>
                  <a:pt x="2567939" y="1087120"/>
                </a:lnTo>
                <a:lnTo>
                  <a:pt x="2585720" y="1087120"/>
                </a:lnTo>
                <a:lnTo>
                  <a:pt x="2603500" y="1087120"/>
                </a:lnTo>
                <a:lnTo>
                  <a:pt x="2620009" y="1088389"/>
                </a:lnTo>
                <a:lnTo>
                  <a:pt x="2637789" y="1090930"/>
                </a:lnTo>
                <a:lnTo>
                  <a:pt x="2655570" y="1092199"/>
                </a:lnTo>
                <a:lnTo>
                  <a:pt x="2672079" y="1094739"/>
                </a:lnTo>
                <a:lnTo>
                  <a:pt x="2688589" y="1098549"/>
                </a:lnTo>
                <a:lnTo>
                  <a:pt x="2705100" y="1102359"/>
                </a:lnTo>
                <a:lnTo>
                  <a:pt x="2720339" y="1106170"/>
                </a:lnTo>
                <a:lnTo>
                  <a:pt x="2736850" y="1111249"/>
                </a:lnTo>
                <a:lnTo>
                  <a:pt x="2752089" y="1116330"/>
                </a:lnTo>
                <a:lnTo>
                  <a:pt x="2766059" y="1120139"/>
                </a:lnTo>
                <a:lnTo>
                  <a:pt x="2780029" y="1126489"/>
                </a:lnTo>
                <a:lnTo>
                  <a:pt x="2792729" y="1132839"/>
                </a:lnTo>
                <a:lnTo>
                  <a:pt x="2806700" y="1139189"/>
                </a:lnTo>
                <a:lnTo>
                  <a:pt x="2818129" y="1145539"/>
                </a:lnTo>
                <a:lnTo>
                  <a:pt x="2829559" y="1153159"/>
                </a:lnTo>
                <a:lnTo>
                  <a:pt x="2840989" y="1160780"/>
                </a:lnTo>
                <a:lnTo>
                  <a:pt x="2849879" y="1168399"/>
                </a:lnTo>
                <a:lnTo>
                  <a:pt x="2860039" y="1176020"/>
                </a:lnTo>
                <a:lnTo>
                  <a:pt x="2867659" y="1184909"/>
                </a:lnTo>
                <a:lnTo>
                  <a:pt x="2875279" y="1193799"/>
                </a:lnTo>
                <a:lnTo>
                  <a:pt x="2882900" y="1202689"/>
                </a:lnTo>
                <a:lnTo>
                  <a:pt x="2887979" y="1210309"/>
                </a:lnTo>
                <a:lnTo>
                  <a:pt x="2893059" y="1220470"/>
                </a:lnTo>
                <a:lnTo>
                  <a:pt x="2898139" y="1229359"/>
                </a:lnTo>
                <a:lnTo>
                  <a:pt x="2900679" y="1238249"/>
                </a:lnTo>
                <a:lnTo>
                  <a:pt x="2903220" y="1248409"/>
                </a:lnTo>
                <a:lnTo>
                  <a:pt x="2904489" y="1257299"/>
                </a:lnTo>
                <a:lnTo>
                  <a:pt x="2904489" y="1266189"/>
                </a:lnTo>
                <a:lnTo>
                  <a:pt x="2904489" y="1276349"/>
                </a:lnTo>
                <a:lnTo>
                  <a:pt x="2903220" y="1285239"/>
                </a:lnTo>
                <a:lnTo>
                  <a:pt x="2887979" y="1322070"/>
                </a:lnTo>
                <a:lnTo>
                  <a:pt x="2881629" y="1330959"/>
                </a:lnTo>
                <a:lnTo>
                  <a:pt x="2875279" y="1339849"/>
                </a:lnTo>
                <a:lnTo>
                  <a:pt x="2867659" y="1348739"/>
                </a:lnTo>
                <a:lnTo>
                  <a:pt x="2860039" y="1356359"/>
                </a:lnTo>
                <a:lnTo>
                  <a:pt x="2849879" y="1363980"/>
                </a:lnTo>
                <a:lnTo>
                  <a:pt x="2839720" y="1372870"/>
                </a:lnTo>
                <a:lnTo>
                  <a:pt x="2829559" y="1380489"/>
                </a:lnTo>
                <a:lnTo>
                  <a:pt x="2818129" y="1386839"/>
                </a:lnTo>
                <a:lnTo>
                  <a:pt x="2805429" y="1394459"/>
                </a:lnTo>
                <a:lnTo>
                  <a:pt x="2792729" y="1400809"/>
                </a:lnTo>
                <a:lnTo>
                  <a:pt x="2780029" y="1407159"/>
                </a:lnTo>
                <a:lnTo>
                  <a:pt x="2766059" y="1412239"/>
                </a:lnTo>
                <a:lnTo>
                  <a:pt x="2750820" y="1417320"/>
                </a:lnTo>
                <a:lnTo>
                  <a:pt x="2735579" y="1422399"/>
                </a:lnTo>
                <a:lnTo>
                  <a:pt x="2720339" y="1427480"/>
                </a:lnTo>
                <a:lnTo>
                  <a:pt x="2705100" y="1431289"/>
                </a:lnTo>
                <a:lnTo>
                  <a:pt x="2688589" y="1435099"/>
                </a:lnTo>
                <a:lnTo>
                  <a:pt x="2672079" y="1437639"/>
                </a:lnTo>
                <a:lnTo>
                  <a:pt x="2654300" y="1440180"/>
                </a:lnTo>
                <a:lnTo>
                  <a:pt x="2637789" y="1442720"/>
                </a:lnTo>
                <a:lnTo>
                  <a:pt x="2620009" y="1443989"/>
                </a:lnTo>
                <a:lnTo>
                  <a:pt x="2602229" y="1445259"/>
                </a:lnTo>
                <a:lnTo>
                  <a:pt x="2585720" y="1446530"/>
                </a:lnTo>
                <a:lnTo>
                  <a:pt x="2567939" y="1446530"/>
                </a:lnTo>
                <a:lnTo>
                  <a:pt x="2550159" y="1445259"/>
                </a:lnTo>
                <a:lnTo>
                  <a:pt x="2532379" y="1445259"/>
                </a:lnTo>
                <a:lnTo>
                  <a:pt x="2514600" y="1443989"/>
                </a:lnTo>
                <a:lnTo>
                  <a:pt x="2496820" y="1442720"/>
                </a:lnTo>
                <a:lnTo>
                  <a:pt x="2480309" y="1440180"/>
                </a:lnTo>
                <a:lnTo>
                  <a:pt x="2463800" y="1437639"/>
                </a:lnTo>
                <a:lnTo>
                  <a:pt x="2447289" y="1433830"/>
                </a:lnTo>
                <a:lnTo>
                  <a:pt x="2430779" y="1431289"/>
                </a:lnTo>
                <a:lnTo>
                  <a:pt x="2414270" y="1426209"/>
                </a:lnTo>
                <a:lnTo>
                  <a:pt x="2399029" y="1422399"/>
                </a:lnTo>
                <a:lnTo>
                  <a:pt x="2383789" y="1417320"/>
                </a:lnTo>
                <a:lnTo>
                  <a:pt x="2369820" y="1412239"/>
                </a:lnTo>
                <a:lnTo>
                  <a:pt x="2355850" y="1405889"/>
                </a:lnTo>
                <a:lnTo>
                  <a:pt x="2341879" y="1399539"/>
                </a:lnTo>
                <a:lnTo>
                  <a:pt x="2329179" y="1393189"/>
                </a:lnTo>
                <a:lnTo>
                  <a:pt x="2316479" y="1386839"/>
                </a:lnTo>
                <a:lnTo>
                  <a:pt x="2306320" y="1379220"/>
                </a:lnTo>
                <a:lnTo>
                  <a:pt x="2294889" y="1371599"/>
                </a:lnTo>
                <a:lnTo>
                  <a:pt x="2284729" y="1363980"/>
                </a:lnTo>
                <a:lnTo>
                  <a:pt x="2275839" y="1356359"/>
                </a:lnTo>
                <a:lnTo>
                  <a:pt x="2266950" y="1347470"/>
                </a:lnTo>
                <a:lnTo>
                  <a:pt x="2259329" y="1339849"/>
                </a:lnTo>
                <a:lnTo>
                  <a:pt x="2252979" y="1330959"/>
                </a:lnTo>
                <a:lnTo>
                  <a:pt x="2246629" y="1322070"/>
                </a:lnTo>
                <a:lnTo>
                  <a:pt x="2241550" y="1313180"/>
                </a:lnTo>
                <a:lnTo>
                  <a:pt x="2237739" y="1303020"/>
                </a:lnTo>
                <a:lnTo>
                  <a:pt x="2235200" y="1294130"/>
                </a:lnTo>
                <a:lnTo>
                  <a:pt x="2232659" y="1285239"/>
                </a:lnTo>
                <a:lnTo>
                  <a:pt x="2231389" y="1275080"/>
                </a:lnTo>
                <a:lnTo>
                  <a:pt x="2230120" y="1266189"/>
                </a:lnTo>
                <a:lnTo>
                  <a:pt x="2231389" y="1266189"/>
                </a:lnTo>
                <a:close/>
              </a:path>
              <a:path w="2905759" h="1446529">
                <a:moveTo>
                  <a:pt x="2231389" y="1087120"/>
                </a:moveTo>
                <a:lnTo>
                  <a:pt x="2231389" y="1087120"/>
                </a:lnTo>
              </a:path>
              <a:path w="2905759" h="1446529">
                <a:moveTo>
                  <a:pt x="2905759" y="1446530"/>
                </a:moveTo>
                <a:lnTo>
                  <a:pt x="2905759" y="1446530"/>
                </a:lnTo>
              </a:path>
              <a:path w="2905759" h="1446529">
                <a:moveTo>
                  <a:pt x="1709420" y="203200"/>
                </a:moveTo>
                <a:lnTo>
                  <a:pt x="1710689" y="193039"/>
                </a:lnTo>
                <a:lnTo>
                  <a:pt x="1710689" y="181609"/>
                </a:lnTo>
                <a:lnTo>
                  <a:pt x="1713229" y="171450"/>
                </a:lnTo>
                <a:lnTo>
                  <a:pt x="1714500" y="161289"/>
                </a:lnTo>
                <a:lnTo>
                  <a:pt x="1718309" y="151129"/>
                </a:lnTo>
                <a:lnTo>
                  <a:pt x="1734820" y="110489"/>
                </a:lnTo>
                <a:lnTo>
                  <a:pt x="1741170" y="101600"/>
                </a:lnTo>
                <a:lnTo>
                  <a:pt x="1746250" y="92709"/>
                </a:lnTo>
                <a:lnTo>
                  <a:pt x="1753870" y="83819"/>
                </a:lnTo>
                <a:lnTo>
                  <a:pt x="1760220" y="74929"/>
                </a:lnTo>
                <a:lnTo>
                  <a:pt x="1769109" y="67309"/>
                </a:lnTo>
                <a:lnTo>
                  <a:pt x="1803400" y="39369"/>
                </a:lnTo>
                <a:lnTo>
                  <a:pt x="1835150" y="22859"/>
                </a:lnTo>
                <a:lnTo>
                  <a:pt x="1845309" y="17779"/>
                </a:lnTo>
                <a:lnTo>
                  <a:pt x="1856739" y="13969"/>
                </a:lnTo>
                <a:lnTo>
                  <a:pt x="1868170" y="10159"/>
                </a:lnTo>
                <a:lnTo>
                  <a:pt x="1879600" y="6350"/>
                </a:lnTo>
                <a:lnTo>
                  <a:pt x="1891029" y="3809"/>
                </a:lnTo>
                <a:lnTo>
                  <a:pt x="1902459" y="2539"/>
                </a:lnTo>
                <a:lnTo>
                  <a:pt x="1913889" y="1269"/>
                </a:lnTo>
                <a:lnTo>
                  <a:pt x="1926589" y="0"/>
                </a:lnTo>
                <a:lnTo>
                  <a:pt x="1938020" y="0"/>
                </a:lnTo>
                <a:lnTo>
                  <a:pt x="1950720" y="0"/>
                </a:lnTo>
                <a:lnTo>
                  <a:pt x="1962150" y="1269"/>
                </a:lnTo>
                <a:lnTo>
                  <a:pt x="1973579" y="2539"/>
                </a:lnTo>
                <a:lnTo>
                  <a:pt x="1986279" y="3809"/>
                </a:lnTo>
                <a:lnTo>
                  <a:pt x="1997709" y="6350"/>
                </a:lnTo>
                <a:lnTo>
                  <a:pt x="2009139" y="10159"/>
                </a:lnTo>
                <a:lnTo>
                  <a:pt x="2020570" y="13969"/>
                </a:lnTo>
                <a:lnTo>
                  <a:pt x="2030729" y="17779"/>
                </a:lnTo>
                <a:lnTo>
                  <a:pt x="2042159" y="21589"/>
                </a:lnTo>
                <a:lnTo>
                  <a:pt x="2052320" y="26669"/>
                </a:lnTo>
                <a:lnTo>
                  <a:pt x="2062479" y="33019"/>
                </a:lnTo>
                <a:lnTo>
                  <a:pt x="2072639" y="38100"/>
                </a:lnTo>
                <a:lnTo>
                  <a:pt x="2081529" y="44450"/>
                </a:lnTo>
                <a:lnTo>
                  <a:pt x="2090420" y="52069"/>
                </a:lnTo>
                <a:lnTo>
                  <a:pt x="2099309" y="59689"/>
                </a:lnTo>
                <a:lnTo>
                  <a:pt x="2108200" y="67309"/>
                </a:lnTo>
                <a:lnTo>
                  <a:pt x="2136139" y="101600"/>
                </a:lnTo>
                <a:lnTo>
                  <a:pt x="2146300" y="120650"/>
                </a:lnTo>
                <a:lnTo>
                  <a:pt x="2151379" y="129539"/>
                </a:lnTo>
                <a:lnTo>
                  <a:pt x="2155189" y="139700"/>
                </a:lnTo>
                <a:lnTo>
                  <a:pt x="2159000" y="149859"/>
                </a:lnTo>
                <a:lnTo>
                  <a:pt x="2161539" y="160019"/>
                </a:lnTo>
                <a:lnTo>
                  <a:pt x="2164079" y="171450"/>
                </a:lnTo>
                <a:lnTo>
                  <a:pt x="2165350" y="181609"/>
                </a:lnTo>
                <a:lnTo>
                  <a:pt x="2166620" y="191769"/>
                </a:lnTo>
                <a:lnTo>
                  <a:pt x="2166620" y="203200"/>
                </a:lnTo>
                <a:lnTo>
                  <a:pt x="2166620" y="213359"/>
                </a:lnTo>
                <a:lnTo>
                  <a:pt x="2165350" y="223519"/>
                </a:lnTo>
                <a:lnTo>
                  <a:pt x="2164079" y="234950"/>
                </a:lnTo>
                <a:lnTo>
                  <a:pt x="2161539" y="245109"/>
                </a:lnTo>
                <a:lnTo>
                  <a:pt x="2159000" y="255269"/>
                </a:lnTo>
                <a:lnTo>
                  <a:pt x="2155189" y="265429"/>
                </a:lnTo>
                <a:lnTo>
                  <a:pt x="2151379" y="275589"/>
                </a:lnTo>
                <a:lnTo>
                  <a:pt x="2146300" y="285750"/>
                </a:lnTo>
                <a:lnTo>
                  <a:pt x="2141220" y="294639"/>
                </a:lnTo>
                <a:lnTo>
                  <a:pt x="2136139" y="304800"/>
                </a:lnTo>
                <a:lnTo>
                  <a:pt x="2129789" y="313689"/>
                </a:lnTo>
                <a:lnTo>
                  <a:pt x="2123439" y="322579"/>
                </a:lnTo>
                <a:lnTo>
                  <a:pt x="2115820" y="330200"/>
                </a:lnTo>
                <a:lnTo>
                  <a:pt x="2108200" y="339089"/>
                </a:lnTo>
                <a:lnTo>
                  <a:pt x="2099309" y="346709"/>
                </a:lnTo>
                <a:lnTo>
                  <a:pt x="2090420" y="353059"/>
                </a:lnTo>
                <a:lnTo>
                  <a:pt x="2081529" y="360679"/>
                </a:lnTo>
                <a:lnTo>
                  <a:pt x="2042159" y="383539"/>
                </a:lnTo>
                <a:lnTo>
                  <a:pt x="1996439" y="398779"/>
                </a:lnTo>
                <a:lnTo>
                  <a:pt x="1985009" y="401319"/>
                </a:lnTo>
                <a:lnTo>
                  <a:pt x="1973579" y="403859"/>
                </a:lnTo>
                <a:lnTo>
                  <a:pt x="1962150" y="405129"/>
                </a:lnTo>
                <a:lnTo>
                  <a:pt x="1949450" y="405129"/>
                </a:lnTo>
                <a:lnTo>
                  <a:pt x="1938020" y="406399"/>
                </a:lnTo>
                <a:lnTo>
                  <a:pt x="1926589" y="405129"/>
                </a:lnTo>
                <a:lnTo>
                  <a:pt x="1913889" y="405129"/>
                </a:lnTo>
                <a:lnTo>
                  <a:pt x="1902459" y="403859"/>
                </a:lnTo>
                <a:lnTo>
                  <a:pt x="1889759" y="401319"/>
                </a:lnTo>
                <a:lnTo>
                  <a:pt x="1878329" y="398779"/>
                </a:lnTo>
                <a:lnTo>
                  <a:pt x="1866900" y="396239"/>
                </a:lnTo>
                <a:lnTo>
                  <a:pt x="1855470" y="392429"/>
                </a:lnTo>
                <a:lnTo>
                  <a:pt x="1845309" y="388619"/>
                </a:lnTo>
                <a:lnTo>
                  <a:pt x="1833879" y="383539"/>
                </a:lnTo>
                <a:lnTo>
                  <a:pt x="1823720" y="378459"/>
                </a:lnTo>
                <a:lnTo>
                  <a:pt x="1813559" y="373379"/>
                </a:lnTo>
                <a:lnTo>
                  <a:pt x="1776729" y="346709"/>
                </a:lnTo>
                <a:lnTo>
                  <a:pt x="1760220" y="330200"/>
                </a:lnTo>
                <a:lnTo>
                  <a:pt x="1752600" y="322579"/>
                </a:lnTo>
                <a:lnTo>
                  <a:pt x="1746250" y="313689"/>
                </a:lnTo>
                <a:lnTo>
                  <a:pt x="1739900" y="304800"/>
                </a:lnTo>
                <a:lnTo>
                  <a:pt x="1733550" y="294639"/>
                </a:lnTo>
                <a:lnTo>
                  <a:pt x="1729739" y="285750"/>
                </a:lnTo>
                <a:lnTo>
                  <a:pt x="1724659" y="275589"/>
                </a:lnTo>
                <a:lnTo>
                  <a:pt x="1720850" y="265429"/>
                </a:lnTo>
                <a:lnTo>
                  <a:pt x="1717039" y="255269"/>
                </a:lnTo>
                <a:lnTo>
                  <a:pt x="1714500" y="245109"/>
                </a:lnTo>
                <a:lnTo>
                  <a:pt x="1711959" y="234950"/>
                </a:lnTo>
                <a:lnTo>
                  <a:pt x="1710689" y="223519"/>
                </a:lnTo>
                <a:lnTo>
                  <a:pt x="1709420" y="213359"/>
                </a:lnTo>
                <a:lnTo>
                  <a:pt x="1709420" y="203200"/>
                </a:lnTo>
                <a:close/>
              </a:path>
              <a:path w="2905759" h="1446529">
                <a:moveTo>
                  <a:pt x="1709420" y="0"/>
                </a:moveTo>
                <a:lnTo>
                  <a:pt x="1709420" y="0"/>
                </a:lnTo>
              </a:path>
              <a:path w="2905759" h="1446529">
                <a:moveTo>
                  <a:pt x="2166620" y="406399"/>
                </a:moveTo>
                <a:lnTo>
                  <a:pt x="2166620" y="40639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17920" y="4889500"/>
            <a:ext cx="2498725" cy="1362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65605">
              <a:lnSpc>
                <a:spcPts val="2014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14"/>
              </a:lnSpc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8,9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39559" y="2772410"/>
            <a:ext cx="2049780" cy="3385820"/>
            <a:chOff x="6639559" y="2772410"/>
            <a:chExt cx="2049780" cy="3385820"/>
          </a:xfrm>
        </p:grpSpPr>
        <p:sp>
          <p:nvSpPr>
            <p:cNvPr id="13" name="object 13"/>
            <p:cNvSpPr/>
            <p:nvPr/>
          </p:nvSpPr>
          <p:spPr>
            <a:xfrm>
              <a:off x="6658609" y="5444489"/>
              <a:ext cx="1474470" cy="656590"/>
            </a:xfrm>
            <a:custGeom>
              <a:avLst/>
              <a:gdLst/>
              <a:ahLst/>
              <a:cxnLst/>
              <a:rect l="l" t="t" r="r" b="b"/>
              <a:pathLst>
                <a:path w="1474470" h="656589">
                  <a:moveTo>
                    <a:pt x="0" y="0"/>
                  </a:moveTo>
                  <a:lnTo>
                    <a:pt x="6214" y="53056"/>
                  </a:lnTo>
                  <a:lnTo>
                    <a:pt x="24421" y="105389"/>
                  </a:lnTo>
                  <a:lnTo>
                    <a:pt x="53967" y="156765"/>
                  </a:lnTo>
                  <a:lnTo>
                    <a:pt x="94198" y="206951"/>
                  </a:lnTo>
                  <a:lnTo>
                    <a:pt x="144463" y="255713"/>
                  </a:lnTo>
                  <a:lnTo>
                    <a:pt x="204105" y="302818"/>
                  </a:lnTo>
                  <a:lnTo>
                    <a:pt x="237240" y="325676"/>
                  </a:lnTo>
                  <a:lnTo>
                    <a:pt x="272473" y="348032"/>
                  </a:lnTo>
                  <a:lnTo>
                    <a:pt x="309725" y="369857"/>
                  </a:lnTo>
                  <a:lnTo>
                    <a:pt x="348913" y="391122"/>
                  </a:lnTo>
                  <a:lnTo>
                    <a:pt x="389956" y="411798"/>
                  </a:lnTo>
                  <a:lnTo>
                    <a:pt x="432771" y="431855"/>
                  </a:lnTo>
                  <a:lnTo>
                    <a:pt x="477278" y="451264"/>
                  </a:lnTo>
                  <a:lnTo>
                    <a:pt x="523394" y="469996"/>
                  </a:lnTo>
                  <a:lnTo>
                    <a:pt x="571038" y="488022"/>
                  </a:lnTo>
                  <a:lnTo>
                    <a:pt x="620128" y="505313"/>
                  </a:lnTo>
                  <a:lnTo>
                    <a:pt x="670583" y="521839"/>
                  </a:lnTo>
                  <a:lnTo>
                    <a:pt x="722320" y="537572"/>
                  </a:lnTo>
                  <a:lnTo>
                    <a:pt x="775258" y="552481"/>
                  </a:lnTo>
                  <a:lnTo>
                    <a:pt x="829316" y="566539"/>
                  </a:lnTo>
                  <a:lnTo>
                    <a:pt x="884412" y="579715"/>
                  </a:lnTo>
                  <a:lnTo>
                    <a:pt x="940463" y="591981"/>
                  </a:lnTo>
                  <a:lnTo>
                    <a:pt x="997389" y="603308"/>
                  </a:lnTo>
                  <a:lnTo>
                    <a:pt x="1055108" y="613665"/>
                  </a:lnTo>
                  <a:lnTo>
                    <a:pt x="1113537" y="623025"/>
                  </a:lnTo>
                  <a:lnTo>
                    <a:pt x="1172596" y="631357"/>
                  </a:lnTo>
                  <a:lnTo>
                    <a:pt x="1232202" y="638633"/>
                  </a:lnTo>
                  <a:lnTo>
                    <a:pt x="1292274" y="644823"/>
                  </a:lnTo>
                  <a:lnTo>
                    <a:pt x="1352731" y="649899"/>
                  </a:lnTo>
                  <a:lnTo>
                    <a:pt x="1413490" y="653831"/>
                  </a:lnTo>
                  <a:lnTo>
                    <a:pt x="1474470" y="65659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122919" y="6043930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2539" y="0"/>
                  </a:moveTo>
                  <a:lnTo>
                    <a:pt x="0" y="114300"/>
                  </a:lnTo>
                  <a:lnTo>
                    <a:pt x="115570" y="59690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578849" y="2791460"/>
              <a:ext cx="91440" cy="3023870"/>
            </a:xfrm>
            <a:custGeom>
              <a:avLst/>
              <a:gdLst/>
              <a:ahLst/>
              <a:cxnLst/>
              <a:rect l="l" t="t" r="r" b="b"/>
              <a:pathLst>
                <a:path w="91440" h="3023870">
                  <a:moveTo>
                    <a:pt x="91440" y="0"/>
                  </a:moveTo>
                  <a:lnTo>
                    <a:pt x="0" y="302387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521699" y="5806439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70" h="115570">
                  <a:moveTo>
                    <a:pt x="0" y="0"/>
                  </a:moveTo>
                  <a:lnTo>
                    <a:pt x="54609" y="115570"/>
                  </a:lnTo>
                  <a:lnTo>
                    <a:pt x="115570" y="38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249159" y="3912870"/>
              <a:ext cx="763270" cy="457200"/>
            </a:xfrm>
            <a:custGeom>
              <a:avLst/>
              <a:gdLst/>
              <a:ahLst/>
              <a:cxnLst/>
              <a:rect l="l" t="t" r="r" b="b"/>
              <a:pathLst>
                <a:path w="763270" h="457200">
                  <a:moveTo>
                    <a:pt x="401320" y="455929"/>
                  </a:moveTo>
                  <a:lnTo>
                    <a:pt x="361950" y="455929"/>
                  </a:lnTo>
                  <a:lnTo>
                    <a:pt x="381000" y="457199"/>
                  </a:lnTo>
                  <a:lnTo>
                    <a:pt x="401320" y="455929"/>
                  </a:lnTo>
                  <a:close/>
                </a:path>
                <a:path w="763270" h="457200">
                  <a:moveTo>
                    <a:pt x="762000" y="228599"/>
                  </a:moveTo>
                  <a:lnTo>
                    <a:pt x="0" y="228599"/>
                  </a:lnTo>
                  <a:lnTo>
                    <a:pt x="2540" y="251459"/>
                  </a:lnTo>
                  <a:lnTo>
                    <a:pt x="19050" y="298449"/>
                  </a:lnTo>
                  <a:lnTo>
                    <a:pt x="41910" y="331469"/>
                  </a:lnTo>
                  <a:lnTo>
                    <a:pt x="73660" y="361949"/>
                  </a:lnTo>
                  <a:lnTo>
                    <a:pt x="85090" y="372109"/>
                  </a:lnTo>
                  <a:lnTo>
                    <a:pt x="99060" y="380999"/>
                  </a:lnTo>
                  <a:lnTo>
                    <a:pt x="111760" y="389889"/>
                  </a:lnTo>
                  <a:lnTo>
                    <a:pt x="157480" y="412749"/>
                  </a:lnTo>
                  <a:lnTo>
                    <a:pt x="226060" y="436879"/>
                  </a:lnTo>
                  <a:lnTo>
                    <a:pt x="264160" y="445769"/>
                  </a:lnTo>
                  <a:lnTo>
                    <a:pt x="283210" y="448309"/>
                  </a:lnTo>
                  <a:lnTo>
                    <a:pt x="302260" y="452119"/>
                  </a:lnTo>
                  <a:lnTo>
                    <a:pt x="321310" y="453389"/>
                  </a:lnTo>
                  <a:lnTo>
                    <a:pt x="341630" y="455929"/>
                  </a:lnTo>
                  <a:lnTo>
                    <a:pt x="421640" y="455929"/>
                  </a:lnTo>
                  <a:lnTo>
                    <a:pt x="440690" y="453389"/>
                  </a:lnTo>
                  <a:lnTo>
                    <a:pt x="461010" y="452119"/>
                  </a:lnTo>
                  <a:lnTo>
                    <a:pt x="480060" y="448309"/>
                  </a:lnTo>
                  <a:lnTo>
                    <a:pt x="518160" y="441959"/>
                  </a:lnTo>
                  <a:lnTo>
                    <a:pt x="571500" y="426719"/>
                  </a:lnTo>
                  <a:lnTo>
                    <a:pt x="636270" y="397509"/>
                  </a:lnTo>
                  <a:lnTo>
                    <a:pt x="676910" y="372109"/>
                  </a:lnTo>
                  <a:lnTo>
                    <a:pt x="689610" y="361949"/>
                  </a:lnTo>
                  <a:lnTo>
                    <a:pt x="701040" y="353059"/>
                  </a:lnTo>
                  <a:lnTo>
                    <a:pt x="728980" y="321309"/>
                  </a:lnTo>
                  <a:lnTo>
                    <a:pt x="749300" y="287019"/>
                  </a:lnTo>
                  <a:lnTo>
                    <a:pt x="762000" y="240029"/>
                  </a:lnTo>
                  <a:lnTo>
                    <a:pt x="762000" y="228599"/>
                  </a:lnTo>
                  <a:close/>
                </a:path>
                <a:path w="763270" h="457200">
                  <a:moveTo>
                    <a:pt x="401320" y="0"/>
                  </a:moveTo>
                  <a:lnTo>
                    <a:pt x="361950" y="0"/>
                  </a:lnTo>
                  <a:lnTo>
                    <a:pt x="322580" y="2539"/>
                  </a:lnTo>
                  <a:lnTo>
                    <a:pt x="283210" y="7619"/>
                  </a:lnTo>
                  <a:lnTo>
                    <a:pt x="245110" y="15239"/>
                  </a:lnTo>
                  <a:lnTo>
                    <a:pt x="191770" y="30479"/>
                  </a:lnTo>
                  <a:lnTo>
                    <a:pt x="127000" y="58419"/>
                  </a:lnTo>
                  <a:lnTo>
                    <a:pt x="73660" y="93979"/>
                  </a:lnTo>
                  <a:lnTo>
                    <a:pt x="41910" y="124459"/>
                  </a:lnTo>
                  <a:lnTo>
                    <a:pt x="26670" y="146049"/>
                  </a:lnTo>
                  <a:lnTo>
                    <a:pt x="19050" y="157479"/>
                  </a:lnTo>
                  <a:lnTo>
                    <a:pt x="5080" y="193039"/>
                  </a:lnTo>
                  <a:lnTo>
                    <a:pt x="1270" y="228599"/>
                  </a:lnTo>
                  <a:lnTo>
                    <a:pt x="763270" y="228599"/>
                  </a:lnTo>
                  <a:lnTo>
                    <a:pt x="754380" y="180339"/>
                  </a:lnTo>
                  <a:lnTo>
                    <a:pt x="736600" y="146049"/>
                  </a:lnTo>
                  <a:lnTo>
                    <a:pt x="728980" y="135889"/>
                  </a:lnTo>
                  <a:lnTo>
                    <a:pt x="721360" y="124459"/>
                  </a:lnTo>
                  <a:lnTo>
                    <a:pt x="701040" y="104139"/>
                  </a:lnTo>
                  <a:lnTo>
                    <a:pt x="689610" y="93979"/>
                  </a:lnTo>
                  <a:lnTo>
                    <a:pt x="678180" y="85089"/>
                  </a:lnTo>
                  <a:lnTo>
                    <a:pt x="664210" y="76199"/>
                  </a:lnTo>
                  <a:lnTo>
                    <a:pt x="651510" y="67309"/>
                  </a:lnTo>
                  <a:lnTo>
                    <a:pt x="605790" y="43179"/>
                  </a:lnTo>
                  <a:lnTo>
                    <a:pt x="554990" y="25399"/>
                  </a:lnTo>
                  <a:lnTo>
                    <a:pt x="535940" y="20319"/>
                  </a:lnTo>
                  <a:lnTo>
                    <a:pt x="518160" y="15239"/>
                  </a:lnTo>
                  <a:lnTo>
                    <a:pt x="480060" y="7619"/>
                  </a:lnTo>
                  <a:lnTo>
                    <a:pt x="440690" y="2539"/>
                  </a:lnTo>
                  <a:lnTo>
                    <a:pt x="4013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249159" y="3912870"/>
              <a:ext cx="763270" cy="457200"/>
            </a:xfrm>
            <a:custGeom>
              <a:avLst/>
              <a:gdLst/>
              <a:ahLst/>
              <a:cxnLst/>
              <a:rect l="l" t="t" r="r" b="b"/>
              <a:pathLst>
                <a:path w="763270" h="457200">
                  <a:moveTo>
                    <a:pt x="1270" y="228599"/>
                  </a:moveTo>
                  <a:lnTo>
                    <a:pt x="1270" y="217169"/>
                  </a:lnTo>
                  <a:lnTo>
                    <a:pt x="2540" y="204469"/>
                  </a:lnTo>
                  <a:lnTo>
                    <a:pt x="19050" y="157479"/>
                  </a:lnTo>
                  <a:lnTo>
                    <a:pt x="26670" y="146049"/>
                  </a:lnTo>
                  <a:lnTo>
                    <a:pt x="33020" y="135889"/>
                  </a:lnTo>
                  <a:lnTo>
                    <a:pt x="62230" y="104139"/>
                  </a:lnTo>
                  <a:lnTo>
                    <a:pt x="86360" y="85089"/>
                  </a:lnTo>
                  <a:lnTo>
                    <a:pt x="99060" y="76199"/>
                  </a:lnTo>
                  <a:lnTo>
                    <a:pt x="113030" y="67309"/>
                  </a:lnTo>
                  <a:lnTo>
                    <a:pt x="127000" y="58419"/>
                  </a:lnTo>
                  <a:lnTo>
                    <a:pt x="142240" y="50799"/>
                  </a:lnTo>
                  <a:lnTo>
                    <a:pt x="191770" y="30479"/>
                  </a:lnTo>
                  <a:lnTo>
                    <a:pt x="227330" y="20319"/>
                  </a:lnTo>
                  <a:lnTo>
                    <a:pt x="245110" y="15239"/>
                  </a:lnTo>
                  <a:lnTo>
                    <a:pt x="264160" y="11429"/>
                  </a:lnTo>
                  <a:lnTo>
                    <a:pt x="283210" y="7619"/>
                  </a:lnTo>
                  <a:lnTo>
                    <a:pt x="302260" y="5079"/>
                  </a:lnTo>
                  <a:lnTo>
                    <a:pt x="322580" y="2539"/>
                  </a:lnTo>
                  <a:lnTo>
                    <a:pt x="341630" y="1269"/>
                  </a:lnTo>
                  <a:lnTo>
                    <a:pt x="361950" y="0"/>
                  </a:lnTo>
                  <a:lnTo>
                    <a:pt x="382270" y="0"/>
                  </a:lnTo>
                  <a:lnTo>
                    <a:pt x="401320" y="0"/>
                  </a:lnTo>
                  <a:lnTo>
                    <a:pt x="421640" y="1269"/>
                  </a:lnTo>
                  <a:lnTo>
                    <a:pt x="440690" y="2539"/>
                  </a:lnTo>
                  <a:lnTo>
                    <a:pt x="461010" y="5079"/>
                  </a:lnTo>
                  <a:lnTo>
                    <a:pt x="480060" y="7619"/>
                  </a:lnTo>
                  <a:lnTo>
                    <a:pt x="499110" y="11429"/>
                  </a:lnTo>
                  <a:lnTo>
                    <a:pt x="518160" y="15239"/>
                  </a:lnTo>
                  <a:lnTo>
                    <a:pt x="535940" y="20319"/>
                  </a:lnTo>
                  <a:lnTo>
                    <a:pt x="554990" y="25399"/>
                  </a:lnTo>
                  <a:lnTo>
                    <a:pt x="572770" y="30479"/>
                  </a:lnTo>
                  <a:lnTo>
                    <a:pt x="621030" y="50799"/>
                  </a:lnTo>
                  <a:lnTo>
                    <a:pt x="664210" y="76199"/>
                  </a:lnTo>
                  <a:lnTo>
                    <a:pt x="678180" y="85089"/>
                  </a:lnTo>
                  <a:lnTo>
                    <a:pt x="689610" y="93979"/>
                  </a:lnTo>
                  <a:lnTo>
                    <a:pt x="701040" y="104139"/>
                  </a:lnTo>
                  <a:lnTo>
                    <a:pt x="711200" y="114299"/>
                  </a:lnTo>
                  <a:lnTo>
                    <a:pt x="721360" y="124459"/>
                  </a:lnTo>
                  <a:lnTo>
                    <a:pt x="728980" y="135889"/>
                  </a:lnTo>
                  <a:lnTo>
                    <a:pt x="736600" y="146049"/>
                  </a:lnTo>
                  <a:lnTo>
                    <a:pt x="744220" y="157479"/>
                  </a:lnTo>
                  <a:lnTo>
                    <a:pt x="749300" y="168909"/>
                  </a:lnTo>
                  <a:lnTo>
                    <a:pt x="754380" y="180339"/>
                  </a:lnTo>
                  <a:lnTo>
                    <a:pt x="758190" y="193039"/>
                  </a:lnTo>
                  <a:lnTo>
                    <a:pt x="760730" y="204469"/>
                  </a:lnTo>
                  <a:lnTo>
                    <a:pt x="762000" y="215899"/>
                  </a:lnTo>
                  <a:lnTo>
                    <a:pt x="763270" y="228599"/>
                  </a:lnTo>
                  <a:lnTo>
                    <a:pt x="762000" y="228599"/>
                  </a:lnTo>
                  <a:lnTo>
                    <a:pt x="762000" y="240029"/>
                  </a:lnTo>
                  <a:lnTo>
                    <a:pt x="749300" y="287019"/>
                  </a:lnTo>
                  <a:lnTo>
                    <a:pt x="742950" y="298449"/>
                  </a:lnTo>
                  <a:lnTo>
                    <a:pt x="736600" y="309879"/>
                  </a:lnTo>
                  <a:lnTo>
                    <a:pt x="711200" y="342899"/>
                  </a:lnTo>
                  <a:lnTo>
                    <a:pt x="689610" y="361949"/>
                  </a:lnTo>
                  <a:lnTo>
                    <a:pt x="676910" y="372109"/>
                  </a:lnTo>
                  <a:lnTo>
                    <a:pt x="636270" y="397509"/>
                  </a:lnTo>
                  <a:lnTo>
                    <a:pt x="589280" y="420369"/>
                  </a:lnTo>
                  <a:lnTo>
                    <a:pt x="553720" y="431799"/>
                  </a:lnTo>
                  <a:lnTo>
                    <a:pt x="535940" y="436879"/>
                  </a:lnTo>
                  <a:lnTo>
                    <a:pt x="518160" y="441959"/>
                  </a:lnTo>
                  <a:lnTo>
                    <a:pt x="499110" y="445769"/>
                  </a:lnTo>
                  <a:lnTo>
                    <a:pt x="480060" y="448309"/>
                  </a:lnTo>
                  <a:lnTo>
                    <a:pt x="461010" y="452119"/>
                  </a:lnTo>
                  <a:lnTo>
                    <a:pt x="440690" y="453389"/>
                  </a:lnTo>
                  <a:lnTo>
                    <a:pt x="421640" y="455929"/>
                  </a:lnTo>
                  <a:lnTo>
                    <a:pt x="401320" y="455929"/>
                  </a:lnTo>
                  <a:lnTo>
                    <a:pt x="381000" y="457199"/>
                  </a:lnTo>
                  <a:lnTo>
                    <a:pt x="361950" y="455929"/>
                  </a:lnTo>
                  <a:lnTo>
                    <a:pt x="341630" y="455929"/>
                  </a:lnTo>
                  <a:lnTo>
                    <a:pt x="321310" y="453389"/>
                  </a:lnTo>
                  <a:lnTo>
                    <a:pt x="302260" y="452119"/>
                  </a:lnTo>
                  <a:lnTo>
                    <a:pt x="283210" y="448309"/>
                  </a:lnTo>
                  <a:lnTo>
                    <a:pt x="264160" y="445769"/>
                  </a:lnTo>
                  <a:lnTo>
                    <a:pt x="245110" y="441959"/>
                  </a:lnTo>
                  <a:lnTo>
                    <a:pt x="226060" y="436879"/>
                  </a:lnTo>
                  <a:lnTo>
                    <a:pt x="208280" y="431799"/>
                  </a:lnTo>
                  <a:lnTo>
                    <a:pt x="190500" y="426719"/>
                  </a:lnTo>
                  <a:lnTo>
                    <a:pt x="173990" y="420369"/>
                  </a:lnTo>
                  <a:lnTo>
                    <a:pt x="157480" y="412749"/>
                  </a:lnTo>
                  <a:lnTo>
                    <a:pt x="142240" y="405129"/>
                  </a:lnTo>
                  <a:lnTo>
                    <a:pt x="127000" y="397509"/>
                  </a:lnTo>
                  <a:lnTo>
                    <a:pt x="111760" y="389889"/>
                  </a:lnTo>
                  <a:lnTo>
                    <a:pt x="99060" y="380999"/>
                  </a:lnTo>
                  <a:lnTo>
                    <a:pt x="85090" y="372109"/>
                  </a:lnTo>
                  <a:lnTo>
                    <a:pt x="73660" y="361949"/>
                  </a:lnTo>
                  <a:lnTo>
                    <a:pt x="62230" y="353059"/>
                  </a:lnTo>
                  <a:lnTo>
                    <a:pt x="52070" y="342899"/>
                  </a:lnTo>
                  <a:lnTo>
                    <a:pt x="25400" y="309879"/>
                  </a:lnTo>
                  <a:lnTo>
                    <a:pt x="13970" y="287019"/>
                  </a:lnTo>
                  <a:lnTo>
                    <a:pt x="8890" y="275589"/>
                  </a:lnTo>
                  <a:lnTo>
                    <a:pt x="5080" y="264159"/>
                  </a:lnTo>
                  <a:lnTo>
                    <a:pt x="2540" y="251459"/>
                  </a:lnTo>
                  <a:lnTo>
                    <a:pt x="1270" y="240029"/>
                  </a:lnTo>
                  <a:lnTo>
                    <a:pt x="0" y="228599"/>
                  </a:lnTo>
                  <a:lnTo>
                    <a:pt x="1270" y="228599"/>
                  </a:lnTo>
                  <a:close/>
                </a:path>
                <a:path w="763270" h="457200">
                  <a:moveTo>
                    <a:pt x="1270" y="0"/>
                  </a:moveTo>
                  <a:lnTo>
                    <a:pt x="1270" y="0"/>
                  </a:lnTo>
                </a:path>
                <a:path w="763270" h="457200">
                  <a:moveTo>
                    <a:pt x="763270" y="457199"/>
                  </a:moveTo>
                  <a:lnTo>
                    <a:pt x="763270" y="457199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59980" y="3991609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695950" y="3892550"/>
            <a:ext cx="800100" cy="495300"/>
            <a:chOff x="5695950" y="3892550"/>
            <a:chExt cx="800100" cy="495300"/>
          </a:xfrm>
        </p:grpSpPr>
        <p:sp>
          <p:nvSpPr>
            <p:cNvPr id="21" name="object 21"/>
            <p:cNvSpPr/>
            <p:nvPr/>
          </p:nvSpPr>
          <p:spPr>
            <a:xfrm>
              <a:off x="5715000" y="3911600"/>
              <a:ext cx="762000" cy="455930"/>
            </a:xfrm>
            <a:custGeom>
              <a:avLst/>
              <a:gdLst/>
              <a:ahLst/>
              <a:cxnLst/>
              <a:rect l="l" t="t" r="r" b="b"/>
              <a:pathLst>
                <a:path w="762000" h="455929">
                  <a:moveTo>
                    <a:pt x="420370" y="0"/>
                  </a:moveTo>
                  <a:lnTo>
                    <a:pt x="340360" y="0"/>
                  </a:lnTo>
                  <a:lnTo>
                    <a:pt x="262889" y="10160"/>
                  </a:lnTo>
                  <a:lnTo>
                    <a:pt x="243839" y="13969"/>
                  </a:lnTo>
                  <a:lnTo>
                    <a:pt x="208279" y="24130"/>
                  </a:lnTo>
                  <a:lnTo>
                    <a:pt x="190500" y="30480"/>
                  </a:lnTo>
                  <a:lnTo>
                    <a:pt x="173989" y="35560"/>
                  </a:lnTo>
                  <a:lnTo>
                    <a:pt x="125729" y="58419"/>
                  </a:lnTo>
                  <a:lnTo>
                    <a:pt x="85089" y="83819"/>
                  </a:lnTo>
                  <a:lnTo>
                    <a:pt x="72389" y="93980"/>
                  </a:lnTo>
                  <a:lnTo>
                    <a:pt x="60960" y="102869"/>
                  </a:lnTo>
                  <a:lnTo>
                    <a:pt x="50800" y="113030"/>
                  </a:lnTo>
                  <a:lnTo>
                    <a:pt x="41910" y="124460"/>
                  </a:lnTo>
                  <a:lnTo>
                    <a:pt x="33020" y="134619"/>
                  </a:lnTo>
                  <a:lnTo>
                    <a:pt x="25400" y="146050"/>
                  </a:lnTo>
                  <a:lnTo>
                    <a:pt x="12700" y="168910"/>
                  </a:lnTo>
                  <a:lnTo>
                    <a:pt x="5079" y="191769"/>
                  </a:lnTo>
                  <a:lnTo>
                    <a:pt x="2539" y="204469"/>
                  </a:lnTo>
                  <a:lnTo>
                    <a:pt x="0" y="215900"/>
                  </a:lnTo>
                  <a:lnTo>
                    <a:pt x="0" y="240030"/>
                  </a:lnTo>
                  <a:lnTo>
                    <a:pt x="1270" y="251460"/>
                  </a:lnTo>
                  <a:lnTo>
                    <a:pt x="17779" y="298450"/>
                  </a:lnTo>
                  <a:lnTo>
                    <a:pt x="33020" y="320039"/>
                  </a:lnTo>
                  <a:lnTo>
                    <a:pt x="40639" y="331469"/>
                  </a:lnTo>
                  <a:lnTo>
                    <a:pt x="72389" y="361950"/>
                  </a:lnTo>
                  <a:lnTo>
                    <a:pt x="111760" y="389889"/>
                  </a:lnTo>
                  <a:lnTo>
                    <a:pt x="156210" y="412750"/>
                  </a:lnTo>
                  <a:lnTo>
                    <a:pt x="208279" y="431800"/>
                  </a:lnTo>
                  <a:lnTo>
                    <a:pt x="281939" y="448310"/>
                  </a:lnTo>
                  <a:lnTo>
                    <a:pt x="321310" y="453389"/>
                  </a:lnTo>
                  <a:lnTo>
                    <a:pt x="360679" y="455930"/>
                  </a:lnTo>
                  <a:lnTo>
                    <a:pt x="400050" y="455930"/>
                  </a:lnTo>
                  <a:lnTo>
                    <a:pt x="440689" y="453389"/>
                  </a:lnTo>
                  <a:lnTo>
                    <a:pt x="478789" y="448310"/>
                  </a:lnTo>
                  <a:lnTo>
                    <a:pt x="535939" y="436880"/>
                  </a:lnTo>
                  <a:lnTo>
                    <a:pt x="604520" y="412750"/>
                  </a:lnTo>
                  <a:lnTo>
                    <a:pt x="650239" y="389889"/>
                  </a:lnTo>
                  <a:lnTo>
                    <a:pt x="662939" y="381000"/>
                  </a:lnTo>
                  <a:lnTo>
                    <a:pt x="676910" y="372110"/>
                  </a:lnTo>
                  <a:lnTo>
                    <a:pt x="720089" y="331469"/>
                  </a:lnTo>
                  <a:lnTo>
                    <a:pt x="742950" y="298450"/>
                  </a:lnTo>
                  <a:lnTo>
                    <a:pt x="756920" y="262889"/>
                  </a:lnTo>
                  <a:lnTo>
                    <a:pt x="762000" y="227330"/>
                  </a:lnTo>
                  <a:lnTo>
                    <a:pt x="759460" y="204469"/>
                  </a:lnTo>
                  <a:lnTo>
                    <a:pt x="736600" y="146050"/>
                  </a:lnTo>
                  <a:lnTo>
                    <a:pt x="720089" y="124460"/>
                  </a:lnTo>
                  <a:lnTo>
                    <a:pt x="711200" y="113030"/>
                  </a:lnTo>
                  <a:lnTo>
                    <a:pt x="699770" y="102869"/>
                  </a:lnTo>
                  <a:lnTo>
                    <a:pt x="688339" y="93980"/>
                  </a:lnTo>
                  <a:lnTo>
                    <a:pt x="676910" y="83819"/>
                  </a:lnTo>
                  <a:lnTo>
                    <a:pt x="604520" y="43180"/>
                  </a:lnTo>
                  <a:lnTo>
                    <a:pt x="571500" y="30480"/>
                  </a:lnTo>
                  <a:lnTo>
                    <a:pt x="553720" y="24130"/>
                  </a:lnTo>
                  <a:lnTo>
                    <a:pt x="535939" y="19050"/>
                  </a:lnTo>
                  <a:lnTo>
                    <a:pt x="516889" y="13969"/>
                  </a:lnTo>
                  <a:lnTo>
                    <a:pt x="499110" y="10160"/>
                  </a:lnTo>
                  <a:lnTo>
                    <a:pt x="4203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715000" y="391160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0" y="228600"/>
                  </a:moveTo>
                  <a:lnTo>
                    <a:pt x="0" y="215900"/>
                  </a:lnTo>
                  <a:lnTo>
                    <a:pt x="2539" y="204469"/>
                  </a:lnTo>
                  <a:lnTo>
                    <a:pt x="5079" y="191769"/>
                  </a:lnTo>
                  <a:lnTo>
                    <a:pt x="8889" y="180339"/>
                  </a:lnTo>
                  <a:lnTo>
                    <a:pt x="12700" y="168910"/>
                  </a:lnTo>
                  <a:lnTo>
                    <a:pt x="19050" y="157480"/>
                  </a:lnTo>
                  <a:lnTo>
                    <a:pt x="25400" y="146050"/>
                  </a:lnTo>
                  <a:lnTo>
                    <a:pt x="33020" y="134619"/>
                  </a:lnTo>
                  <a:lnTo>
                    <a:pt x="41910" y="124460"/>
                  </a:lnTo>
                  <a:lnTo>
                    <a:pt x="50800" y="113030"/>
                  </a:lnTo>
                  <a:lnTo>
                    <a:pt x="60960" y="102869"/>
                  </a:lnTo>
                  <a:lnTo>
                    <a:pt x="72389" y="93980"/>
                  </a:lnTo>
                  <a:lnTo>
                    <a:pt x="85089" y="83819"/>
                  </a:lnTo>
                  <a:lnTo>
                    <a:pt x="125729" y="58419"/>
                  </a:lnTo>
                  <a:lnTo>
                    <a:pt x="173989" y="35560"/>
                  </a:lnTo>
                  <a:lnTo>
                    <a:pt x="190500" y="30480"/>
                  </a:lnTo>
                  <a:lnTo>
                    <a:pt x="208279" y="24130"/>
                  </a:lnTo>
                  <a:lnTo>
                    <a:pt x="226060" y="19050"/>
                  </a:lnTo>
                  <a:lnTo>
                    <a:pt x="243839" y="13969"/>
                  </a:lnTo>
                  <a:lnTo>
                    <a:pt x="262889" y="10160"/>
                  </a:lnTo>
                  <a:lnTo>
                    <a:pt x="281939" y="7619"/>
                  </a:lnTo>
                  <a:lnTo>
                    <a:pt x="302260" y="5080"/>
                  </a:lnTo>
                  <a:lnTo>
                    <a:pt x="321310" y="2539"/>
                  </a:lnTo>
                  <a:lnTo>
                    <a:pt x="340360" y="0"/>
                  </a:lnTo>
                  <a:lnTo>
                    <a:pt x="360679" y="0"/>
                  </a:lnTo>
                  <a:lnTo>
                    <a:pt x="381000" y="0"/>
                  </a:lnTo>
                  <a:lnTo>
                    <a:pt x="400050" y="0"/>
                  </a:lnTo>
                  <a:lnTo>
                    <a:pt x="420370" y="0"/>
                  </a:lnTo>
                  <a:lnTo>
                    <a:pt x="440689" y="2539"/>
                  </a:lnTo>
                  <a:lnTo>
                    <a:pt x="459739" y="5080"/>
                  </a:lnTo>
                  <a:lnTo>
                    <a:pt x="480060" y="7619"/>
                  </a:lnTo>
                  <a:lnTo>
                    <a:pt x="499110" y="10160"/>
                  </a:lnTo>
                  <a:lnTo>
                    <a:pt x="516889" y="13969"/>
                  </a:lnTo>
                  <a:lnTo>
                    <a:pt x="535939" y="19050"/>
                  </a:lnTo>
                  <a:lnTo>
                    <a:pt x="553720" y="24130"/>
                  </a:lnTo>
                  <a:lnTo>
                    <a:pt x="571500" y="30480"/>
                  </a:lnTo>
                  <a:lnTo>
                    <a:pt x="588010" y="35560"/>
                  </a:lnTo>
                  <a:lnTo>
                    <a:pt x="604520" y="43180"/>
                  </a:lnTo>
                  <a:lnTo>
                    <a:pt x="619760" y="50800"/>
                  </a:lnTo>
                  <a:lnTo>
                    <a:pt x="635000" y="58419"/>
                  </a:lnTo>
                  <a:lnTo>
                    <a:pt x="650239" y="66039"/>
                  </a:lnTo>
                  <a:lnTo>
                    <a:pt x="664210" y="74930"/>
                  </a:lnTo>
                  <a:lnTo>
                    <a:pt x="676910" y="83819"/>
                  </a:lnTo>
                  <a:lnTo>
                    <a:pt x="688339" y="93980"/>
                  </a:lnTo>
                  <a:lnTo>
                    <a:pt x="699770" y="102869"/>
                  </a:lnTo>
                  <a:lnTo>
                    <a:pt x="711200" y="113030"/>
                  </a:lnTo>
                  <a:lnTo>
                    <a:pt x="720089" y="124460"/>
                  </a:lnTo>
                  <a:lnTo>
                    <a:pt x="728979" y="134619"/>
                  </a:lnTo>
                  <a:lnTo>
                    <a:pt x="736600" y="146050"/>
                  </a:lnTo>
                  <a:lnTo>
                    <a:pt x="742950" y="157480"/>
                  </a:lnTo>
                  <a:lnTo>
                    <a:pt x="749300" y="168910"/>
                  </a:lnTo>
                  <a:lnTo>
                    <a:pt x="753110" y="180339"/>
                  </a:lnTo>
                  <a:lnTo>
                    <a:pt x="756920" y="191769"/>
                  </a:lnTo>
                  <a:lnTo>
                    <a:pt x="759460" y="204469"/>
                  </a:lnTo>
                  <a:lnTo>
                    <a:pt x="760729" y="215900"/>
                  </a:lnTo>
                  <a:lnTo>
                    <a:pt x="762000" y="227330"/>
                  </a:lnTo>
                  <a:lnTo>
                    <a:pt x="760729" y="240030"/>
                  </a:lnTo>
                  <a:lnTo>
                    <a:pt x="759460" y="251460"/>
                  </a:lnTo>
                  <a:lnTo>
                    <a:pt x="756920" y="262889"/>
                  </a:lnTo>
                  <a:lnTo>
                    <a:pt x="753110" y="275589"/>
                  </a:lnTo>
                  <a:lnTo>
                    <a:pt x="748029" y="287019"/>
                  </a:lnTo>
                  <a:lnTo>
                    <a:pt x="742950" y="298450"/>
                  </a:lnTo>
                  <a:lnTo>
                    <a:pt x="736600" y="309880"/>
                  </a:lnTo>
                  <a:lnTo>
                    <a:pt x="728979" y="320039"/>
                  </a:lnTo>
                  <a:lnTo>
                    <a:pt x="720089" y="331469"/>
                  </a:lnTo>
                  <a:lnTo>
                    <a:pt x="709929" y="341630"/>
                  </a:lnTo>
                  <a:lnTo>
                    <a:pt x="699770" y="351789"/>
                  </a:lnTo>
                  <a:lnTo>
                    <a:pt x="688339" y="361950"/>
                  </a:lnTo>
                  <a:lnTo>
                    <a:pt x="676910" y="372110"/>
                  </a:lnTo>
                  <a:lnTo>
                    <a:pt x="662939" y="381000"/>
                  </a:lnTo>
                  <a:lnTo>
                    <a:pt x="650239" y="389889"/>
                  </a:lnTo>
                  <a:lnTo>
                    <a:pt x="635000" y="397510"/>
                  </a:lnTo>
                  <a:lnTo>
                    <a:pt x="619760" y="405130"/>
                  </a:lnTo>
                  <a:lnTo>
                    <a:pt x="604520" y="412750"/>
                  </a:lnTo>
                  <a:lnTo>
                    <a:pt x="588010" y="419100"/>
                  </a:lnTo>
                  <a:lnTo>
                    <a:pt x="571500" y="425450"/>
                  </a:lnTo>
                  <a:lnTo>
                    <a:pt x="553720" y="431800"/>
                  </a:lnTo>
                  <a:lnTo>
                    <a:pt x="535939" y="436880"/>
                  </a:lnTo>
                  <a:lnTo>
                    <a:pt x="516889" y="440689"/>
                  </a:lnTo>
                  <a:lnTo>
                    <a:pt x="497839" y="444500"/>
                  </a:lnTo>
                  <a:lnTo>
                    <a:pt x="478789" y="448310"/>
                  </a:lnTo>
                  <a:lnTo>
                    <a:pt x="459739" y="450850"/>
                  </a:lnTo>
                  <a:lnTo>
                    <a:pt x="440689" y="453389"/>
                  </a:lnTo>
                  <a:lnTo>
                    <a:pt x="420370" y="454660"/>
                  </a:lnTo>
                  <a:lnTo>
                    <a:pt x="400050" y="455930"/>
                  </a:lnTo>
                  <a:lnTo>
                    <a:pt x="381000" y="455930"/>
                  </a:lnTo>
                  <a:lnTo>
                    <a:pt x="360679" y="455930"/>
                  </a:lnTo>
                  <a:lnTo>
                    <a:pt x="340360" y="454660"/>
                  </a:lnTo>
                  <a:lnTo>
                    <a:pt x="321310" y="453389"/>
                  </a:lnTo>
                  <a:lnTo>
                    <a:pt x="300989" y="450850"/>
                  </a:lnTo>
                  <a:lnTo>
                    <a:pt x="281939" y="448310"/>
                  </a:lnTo>
                  <a:lnTo>
                    <a:pt x="262889" y="444500"/>
                  </a:lnTo>
                  <a:lnTo>
                    <a:pt x="243839" y="440689"/>
                  </a:lnTo>
                  <a:lnTo>
                    <a:pt x="226060" y="436880"/>
                  </a:lnTo>
                  <a:lnTo>
                    <a:pt x="208279" y="431800"/>
                  </a:lnTo>
                  <a:lnTo>
                    <a:pt x="190500" y="425450"/>
                  </a:lnTo>
                  <a:lnTo>
                    <a:pt x="172720" y="419100"/>
                  </a:lnTo>
                  <a:lnTo>
                    <a:pt x="156210" y="412750"/>
                  </a:lnTo>
                  <a:lnTo>
                    <a:pt x="140970" y="405130"/>
                  </a:lnTo>
                  <a:lnTo>
                    <a:pt x="125729" y="397510"/>
                  </a:lnTo>
                  <a:lnTo>
                    <a:pt x="85089" y="372110"/>
                  </a:lnTo>
                  <a:lnTo>
                    <a:pt x="50800" y="341630"/>
                  </a:lnTo>
                  <a:lnTo>
                    <a:pt x="33020" y="320039"/>
                  </a:lnTo>
                  <a:lnTo>
                    <a:pt x="25400" y="309880"/>
                  </a:lnTo>
                  <a:lnTo>
                    <a:pt x="17779" y="298450"/>
                  </a:lnTo>
                  <a:lnTo>
                    <a:pt x="12700" y="287019"/>
                  </a:lnTo>
                  <a:lnTo>
                    <a:pt x="7620" y="275589"/>
                  </a:lnTo>
                  <a:lnTo>
                    <a:pt x="3810" y="262889"/>
                  </a:lnTo>
                  <a:lnTo>
                    <a:pt x="127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0" y="228600"/>
                  </a:lnTo>
                  <a:close/>
                </a:path>
                <a:path w="762000" h="457200">
                  <a:moveTo>
                    <a:pt x="0" y="0"/>
                  </a:moveTo>
                  <a:lnTo>
                    <a:pt x="0" y="0"/>
                  </a:lnTo>
                </a:path>
                <a:path w="762000" h="457200">
                  <a:moveTo>
                    <a:pt x="762000" y="457200"/>
                  </a:moveTo>
                  <a:lnTo>
                    <a:pt x="76200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24550" y="3990340"/>
            <a:ext cx="343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6.2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54090" y="3398520"/>
            <a:ext cx="1916430" cy="1906270"/>
            <a:chOff x="6054090" y="3398520"/>
            <a:chExt cx="1916430" cy="1906270"/>
          </a:xfrm>
        </p:grpSpPr>
        <p:sp>
          <p:nvSpPr>
            <p:cNvPr id="25" name="object 25"/>
            <p:cNvSpPr/>
            <p:nvPr/>
          </p:nvSpPr>
          <p:spPr>
            <a:xfrm>
              <a:off x="7317740" y="3417570"/>
              <a:ext cx="303530" cy="389890"/>
            </a:xfrm>
            <a:custGeom>
              <a:avLst/>
              <a:gdLst/>
              <a:ahLst/>
              <a:cxnLst/>
              <a:rect l="l" t="t" r="r" b="b"/>
              <a:pathLst>
                <a:path w="303529" h="389889">
                  <a:moveTo>
                    <a:pt x="0" y="0"/>
                  </a:moveTo>
                  <a:lnTo>
                    <a:pt x="41476" y="4386"/>
                  </a:lnTo>
                  <a:lnTo>
                    <a:pt x="80606" y="17079"/>
                  </a:lnTo>
                  <a:lnTo>
                    <a:pt x="117245" y="37381"/>
                  </a:lnTo>
                  <a:lnTo>
                    <a:pt x="151251" y="64593"/>
                  </a:lnTo>
                  <a:lnTo>
                    <a:pt x="182480" y="98017"/>
                  </a:lnTo>
                  <a:lnTo>
                    <a:pt x="210789" y="136953"/>
                  </a:lnTo>
                  <a:lnTo>
                    <a:pt x="236035" y="180705"/>
                  </a:lnTo>
                  <a:lnTo>
                    <a:pt x="258076" y="228573"/>
                  </a:lnTo>
                  <a:lnTo>
                    <a:pt x="276767" y="279858"/>
                  </a:lnTo>
                  <a:lnTo>
                    <a:pt x="291966" y="333864"/>
                  </a:lnTo>
                  <a:lnTo>
                    <a:pt x="303529" y="38988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62850" y="3793490"/>
              <a:ext cx="114300" cy="119380"/>
            </a:xfrm>
            <a:custGeom>
              <a:avLst/>
              <a:gdLst/>
              <a:ahLst/>
              <a:cxnLst/>
              <a:rect l="l" t="t" r="r" b="b"/>
              <a:pathLst>
                <a:path w="114300" h="119379">
                  <a:moveTo>
                    <a:pt x="114300" y="0"/>
                  </a:moveTo>
                  <a:lnTo>
                    <a:pt x="0" y="11430"/>
                  </a:lnTo>
                  <a:lnTo>
                    <a:pt x="68579" y="11938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08700" y="3417570"/>
              <a:ext cx="447040" cy="388620"/>
            </a:xfrm>
            <a:custGeom>
              <a:avLst/>
              <a:gdLst/>
              <a:ahLst/>
              <a:cxnLst/>
              <a:rect l="l" t="t" r="r" b="b"/>
              <a:pathLst>
                <a:path w="447040" h="388620">
                  <a:moveTo>
                    <a:pt x="447040" y="0"/>
                  </a:moveTo>
                  <a:lnTo>
                    <a:pt x="398791" y="2722"/>
                  </a:lnTo>
                  <a:lnTo>
                    <a:pt x="352630" y="10663"/>
                  </a:lnTo>
                  <a:lnTo>
                    <a:pt x="308663" y="23480"/>
                  </a:lnTo>
                  <a:lnTo>
                    <a:pt x="266996" y="40832"/>
                  </a:lnTo>
                  <a:lnTo>
                    <a:pt x="227733" y="62377"/>
                  </a:lnTo>
                  <a:lnTo>
                    <a:pt x="190981" y="87774"/>
                  </a:lnTo>
                  <a:lnTo>
                    <a:pt x="156845" y="116681"/>
                  </a:lnTo>
                  <a:lnTo>
                    <a:pt x="125430" y="148756"/>
                  </a:lnTo>
                  <a:lnTo>
                    <a:pt x="96842" y="183658"/>
                  </a:lnTo>
                  <a:lnTo>
                    <a:pt x="71186" y="221046"/>
                  </a:lnTo>
                  <a:lnTo>
                    <a:pt x="48569" y="260578"/>
                  </a:lnTo>
                  <a:lnTo>
                    <a:pt x="29095" y="301911"/>
                  </a:lnTo>
                  <a:lnTo>
                    <a:pt x="12870" y="344706"/>
                  </a:lnTo>
                  <a:lnTo>
                    <a:pt x="0" y="38861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054090" y="3790949"/>
              <a:ext cx="1196340" cy="406400"/>
            </a:xfrm>
            <a:custGeom>
              <a:avLst/>
              <a:gdLst/>
              <a:ahLst/>
              <a:cxnLst/>
              <a:rect l="l" t="t" r="r" b="b"/>
              <a:pathLst>
                <a:path w="1196340" h="406400">
                  <a:moveTo>
                    <a:pt x="114300" y="15240"/>
                  </a:moveTo>
                  <a:lnTo>
                    <a:pt x="0" y="0"/>
                  </a:lnTo>
                  <a:lnTo>
                    <a:pt x="41910" y="120650"/>
                  </a:lnTo>
                  <a:lnTo>
                    <a:pt x="114300" y="15240"/>
                  </a:lnTo>
                  <a:close/>
                </a:path>
                <a:path w="1196340" h="406400">
                  <a:moveTo>
                    <a:pt x="1196340" y="350520"/>
                  </a:moveTo>
                  <a:lnTo>
                    <a:pt x="1082040" y="292100"/>
                  </a:lnTo>
                  <a:lnTo>
                    <a:pt x="1082040" y="406400"/>
                  </a:lnTo>
                  <a:lnTo>
                    <a:pt x="1196340" y="35052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096000" y="4368800"/>
              <a:ext cx="250190" cy="574040"/>
            </a:xfrm>
            <a:custGeom>
              <a:avLst/>
              <a:gdLst/>
              <a:ahLst/>
              <a:cxnLst/>
              <a:rect l="l" t="t" r="r" b="b"/>
              <a:pathLst>
                <a:path w="250189" h="574039">
                  <a:moveTo>
                    <a:pt x="0" y="0"/>
                  </a:moveTo>
                  <a:lnTo>
                    <a:pt x="250189" y="57403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291580" y="4912360"/>
              <a:ext cx="104139" cy="128270"/>
            </a:xfrm>
            <a:custGeom>
              <a:avLst/>
              <a:gdLst/>
              <a:ahLst/>
              <a:cxnLst/>
              <a:rect l="l" t="t" r="r" b="b"/>
              <a:pathLst>
                <a:path w="104139" h="128270">
                  <a:moveTo>
                    <a:pt x="104140" y="0"/>
                  </a:moveTo>
                  <a:lnTo>
                    <a:pt x="0" y="45719"/>
                  </a:lnTo>
                  <a:lnTo>
                    <a:pt x="97790" y="128269"/>
                  </a:lnTo>
                  <a:lnTo>
                    <a:pt x="1041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728460" y="4302760"/>
              <a:ext cx="632460" cy="726440"/>
            </a:xfrm>
            <a:custGeom>
              <a:avLst/>
              <a:gdLst/>
              <a:ahLst/>
              <a:cxnLst/>
              <a:rect l="l" t="t" r="r" b="b"/>
              <a:pathLst>
                <a:path w="632459" h="726439">
                  <a:moveTo>
                    <a:pt x="632460" y="0"/>
                  </a:moveTo>
                  <a:lnTo>
                    <a:pt x="0" y="72643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58610" y="4986020"/>
              <a:ext cx="118110" cy="124460"/>
            </a:xfrm>
            <a:custGeom>
              <a:avLst/>
              <a:gdLst/>
              <a:ahLst/>
              <a:cxnLst/>
              <a:rect l="l" t="t" r="r" b="b"/>
              <a:pathLst>
                <a:path w="118109" h="124460">
                  <a:moveTo>
                    <a:pt x="31750" y="0"/>
                  </a:moveTo>
                  <a:lnTo>
                    <a:pt x="0" y="124459"/>
                  </a:lnTo>
                  <a:lnTo>
                    <a:pt x="118110" y="74929"/>
                  </a:lnTo>
                  <a:lnTo>
                    <a:pt x="3175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02880" y="4325620"/>
              <a:ext cx="115570" cy="408940"/>
            </a:xfrm>
            <a:custGeom>
              <a:avLst/>
              <a:gdLst/>
              <a:ahLst/>
              <a:cxnLst/>
              <a:rect l="l" t="t" r="r" b="b"/>
              <a:pathLst>
                <a:path w="115570" h="408939">
                  <a:moveTo>
                    <a:pt x="0" y="0"/>
                  </a:moveTo>
                  <a:lnTo>
                    <a:pt x="115570" y="40893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861300" y="4711700"/>
              <a:ext cx="109220" cy="125730"/>
            </a:xfrm>
            <a:custGeom>
              <a:avLst/>
              <a:gdLst/>
              <a:ahLst/>
              <a:cxnLst/>
              <a:rect l="l" t="t" r="r" b="b"/>
              <a:pathLst>
                <a:path w="109220" h="125729">
                  <a:moveTo>
                    <a:pt x="109220" y="0"/>
                  </a:moveTo>
                  <a:lnTo>
                    <a:pt x="0" y="30480"/>
                  </a:lnTo>
                  <a:lnTo>
                    <a:pt x="85090" y="125730"/>
                  </a:lnTo>
                  <a:lnTo>
                    <a:pt x="10922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873240" y="5039360"/>
              <a:ext cx="844550" cy="212090"/>
            </a:xfrm>
            <a:custGeom>
              <a:avLst/>
              <a:gdLst/>
              <a:ahLst/>
              <a:cxnLst/>
              <a:rect l="l" t="t" r="r" b="b"/>
              <a:pathLst>
                <a:path w="844550" h="212089">
                  <a:moveTo>
                    <a:pt x="844550" y="0"/>
                  </a:moveTo>
                  <a:lnTo>
                    <a:pt x="0" y="21208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770370" y="5194300"/>
              <a:ext cx="124460" cy="110489"/>
            </a:xfrm>
            <a:custGeom>
              <a:avLst/>
              <a:gdLst/>
              <a:ahLst/>
              <a:cxnLst/>
              <a:rect l="l" t="t" r="r" b="b"/>
              <a:pathLst>
                <a:path w="124459" h="110489">
                  <a:moveTo>
                    <a:pt x="96520" y="0"/>
                  </a:moveTo>
                  <a:lnTo>
                    <a:pt x="0" y="82550"/>
                  </a:lnTo>
                  <a:lnTo>
                    <a:pt x="124459" y="110490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7529830" y="3300729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66790" y="3294379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002020" y="461645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776719" y="44983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87159" y="3839209"/>
            <a:ext cx="669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80035" algn="l"/>
                <a:tab pos="655955" algn="l"/>
              </a:tabLst>
            </a:pPr>
            <a:r>
              <a:rPr sz="18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	</a:t>
            </a:r>
            <a:endParaRPr sz="1800">
              <a:latin typeface="Arial"/>
              <a:cs typeface="Aria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7997190" y="4399279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726059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60" dirty="0"/>
              <a:t>Xác</a:t>
            </a:r>
            <a:r>
              <a:rPr sz="2900" spc="-175" dirty="0"/>
              <a:t> </a:t>
            </a:r>
            <a:r>
              <a:rPr sz="2900" spc="-70" dirty="0"/>
              <a:t>định</a:t>
            </a:r>
            <a:r>
              <a:rPr sz="2900" spc="-185" dirty="0"/>
              <a:t> </a:t>
            </a:r>
            <a:r>
              <a:rPr sz="2900" spc="-60" dirty="0"/>
              <a:t>các</a:t>
            </a:r>
            <a:r>
              <a:rPr sz="2900" spc="-175" dirty="0"/>
              <a:t> </a:t>
            </a:r>
            <a:r>
              <a:rPr sz="2900" spc="-70" dirty="0"/>
              <a:t>đường</a:t>
            </a:r>
            <a:r>
              <a:rPr sz="2900" spc="-185" dirty="0"/>
              <a:t> </a:t>
            </a:r>
            <a:r>
              <a:rPr sz="2900" spc="-60" dirty="0"/>
              <a:t>thi</a:t>
            </a:r>
            <a:r>
              <a:rPr sz="2900" spc="-185" dirty="0"/>
              <a:t> </a:t>
            </a:r>
            <a:r>
              <a:rPr sz="2900" spc="-65" dirty="0"/>
              <a:t>hành</a:t>
            </a:r>
            <a:r>
              <a:rPr sz="2900" spc="-185" dirty="0"/>
              <a:t> </a:t>
            </a:r>
            <a:r>
              <a:rPr sz="2900" spc="-75" dirty="0"/>
              <a:t>tuyến</a:t>
            </a:r>
            <a:r>
              <a:rPr sz="2900" spc="-180" dirty="0"/>
              <a:t> </a:t>
            </a:r>
            <a:r>
              <a:rPr sz="2900" spc="-80" dirty="0"/>
              <a:t>tính</a:t>
            </a:r>
            <a:r>
              <a:rPr sz="2900" spc="-185" dirty="0"/>
              <a:t> </a:t>
            </a:r>
            <a:r>
              <a:rPr sz="2900" spc="-60" dirty="0"/>
              <a:t>độc</a:t>
            </a:r>
            <a:r>
              <a:rPr sz="2900" spc="-175" dirty="0"/>
              <a:t> </a:t>
            </a:r>
            <a:r>
              <a:rPr sz="2900" spc="-60" dirty="0"/>
              <a:t>lập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633219"/>
            <a:ext cx="8060690" cy="47955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89230" indent="-176530">
              <a:lnSpc>
                <a:spcPct val="100000"/>
              </a:lnSpc>
              <a:spcBef>
                <a:spcPts val="130"/>
              </a:spcBef>
              <a:buClr>
                <a:srgbClr val="92A199"/>
              </a:buClr>
              <a:buSzPct val="84782"/>
              <a:buChar char="•"/>
              <a:tabLst>
                <a:tab pos="1892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Dựa trên đồ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thị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dòng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và độ phức tạp của chu</a:t>
            </a:r>
            <a:r>
              <a:rPr sz="23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trình.</a:t>
            </a:r>
            <a:endParaRPr sz="2300">
              <a:latin typeface="Arial"/>
              <a:cs typeface="Arial"/>
            </a:endParaRPr>
          </a:p>
          <a:p>
            <a:pPr marL="721995" marR="5080" lvl="1" indent="-464820" algn="just">
              <a:lnSpc>
                <a:spcPts val="2320"/>
              </a:lnSpc>
              <a:spcBef>
                <a:spcPts val="1465"/>
              </a:spcBef>
              <a:buClr>
                <a:srgbClr val="92A199"/>
              </a:buClr>
              <a:buSzPct val="84615"/>
              <a:buAutoNum type="arabicParenR"/>
              <a:tabLst>
                <a:tab pos="722630" algn="l"/>
              </a:tabLst>
            </a:pP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định đường tuyến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đầu tiên bằng cách đi dọc theo 1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nhánh 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bất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kì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(việc chọn này phụ thuộc vào quan điểm của người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làm 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thử).</a:t>
            </a:r>
            <a:endParaRPr sz="1950">
              <a:latin typeface="Arial"/>
              <a:cs typeface="Arial"/>
            </a:endParaRPr>
          </a:p>
          <a:p>
            <a:pPr marL="721995" marR="5080" lvl="1" indent="-464820" algn="just">
              <a:lnSpc>
                <a:spcPts val="2330"/>
              </a:lnSpc>
              <a:spcBef>
                <a:spcPts val="1370"/>
              </a:spcBef>
              <a:buClr>
                <a:srgbClr val="92A199"/>
              </a:buClr>
              <a:buSzPct val="84615"/>
              <a:buAutoNum type="arabicParenR"/>
              <a:tabLst>
                <a:tab pos="72263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Dựa trên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đường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cơ sở vừa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chọn,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thay đổi cung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xuất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của nút quyết  định đầu tiên và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giữ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tối đa phần còn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lại</a:t>
            </a:r>
            <a:endParaRPr sz="1950">
              <a:latin typeface="Arial"/>
              <a:cs typeface="Arial"/>
            </a:endParaRPr>
          </a:p>
          <a:p>
            <a:pPr marL="721995" marR="5080" lvl="1" indent="-464820" algn="just">
              <a:lnSpc>
                <a:spcPts val="2320"/>
              </a:lnSpc>
              <a:spcBef>
                <a:spcPts val="1380"/>
              </a:spcBef>
              <a:buClr>
                <a:srgbClr val="92A199"/>
              </a:buClr>
              <a:buSzPct val="84615"/>
              <a:buAutoNum type="arabicParenR"/>
              <a:tabLst>
                <a:tab pos="72263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Bắt đầu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đường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cơ sở chọn lần 1, thay đổi cung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xuất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của nút  quyết định số 2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và giữ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tối đa phần còn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lại.</a:t>
            </a:r>
            <a:endParaRPr sz="1950">
              <a:latin typeface="Arial"/>
              <a:cs typeface="Arial"/>
            </a:endParaRPr>
          </a:p>
          <a:p>
            <a:pPr marL="721995" marR="5080" lvl="1" indent="-464820" algn="just">
              <a:lnSpc>
                <a:spcPct val="99400"/>
              </a:lnSpc>
              <a:spcBef>
                <a:spcPts val="1300"/>
              </a:spcBef>
              <a:buClr>
                <a:srgbClr val="92A199"/>
              </a:buClr>
              <a:buSzPct val="84615"/>
              <a:buAutoNum type="arabicParenR"/>
              <a:tabLst>
                <a:tab pos="722630" algn="l"/>
              </a:tabLst>
            </a:pPr>
            <a:r>
              <a:rPr sz="1950" spc="-30" dirty="0">
                <a:solidFill>
                  <a:srgbClr val="282833"/>
                </a:solidFill>
                <a:latin typeface="Arial"/>
                <a:cs typeface="Arial"/>
              </a:rPr>
              <a:t>Tiếp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tục thay đổi cung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xuất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cho từng nút quyết định trên đường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cơ 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sở để xác định các đường tiếp theo cho đến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không còn nút  quyết định nào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nữa.</a:t>
            </a:r>
            <a:endParaRPr sz="1950">
              <a:latin typeface="Arial"/>
              <a:cs typeface="Arial"/>
            </a:endParaRPr>
          </a:p>
          <a:p>
            <a:pPr marL="721995" marR="8255" lvl="1" indent="-464820" algn="just">
              <a:lnSpc>
                <a:spcPts val="2320"/>
              </a:lnSpc>
              <a:spcBef>
                <a:spcPts val="1450"/>
              </a:spcBef>
              <a:buClr>
                <a:srgbClr val="92A199"/>
              </a:buClr>
              <a:buSzPct val="84615"/>
              <a:buAutoNum type="arabicParenR"/>
              <a:tabLst>
                <a:tab pos="72263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Lặp chọn tuần tự từng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đường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tìm được làm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đường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chính để xác  định các đường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mới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cho tới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đủ số</a:t>
            </a:r>
            <a:r>
              <a:rPr sz="195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772795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60" dirty="0"/>
              <a:t>Vd:</a:t>
            </a:r>
            <a:r>
              <a:rPr sz="2900" spc="-175" dirty="0"/>
              <a:t> </a:t>
            </a:r>
            <a:r>
              <a:rPr sz="2900" spc="-60" dirty="0"/>
              <a:t>Xác</a:t>
            </a:r>
            <a:r>
              <a:rPr sz="2900" spc="-175" dirty="0"/>
              <a:t> </a:t>
            </a:r>
            <a:r>
              <a:rPr sz="2900" spc="-70" dirty="0"/>
              <a:t>định</a:t>
            </a:r>
            <a:r>
              <a:rPr sz="2900" spc="-190" dirty="0"/>
              <a:t> </a:t>
            </a:r>
            <a:r>
              <a:rPr sz="2900" spc="-60" dirty="0"/>
              <a:t>các</a:t>
            </a:r>
            <a:r>
              <a:rPr sz="2900" spc="-175" dirty="0"/>
              <a:t> </a:t>
            </a:r>
            <a:r>
              <a:rPr sz="2900" spc="-70" dirty="0"/>
              <a:t>đường</a:t>
            </a:r>
            <a:r>
              <a:rPr sz="2900" spc="-190" dirty="0"/>
              <a:t> </a:t>
            </a:r>
            <a:r>
              <a:rPr sz="2900" spc="-60" dirty="0"/>
              <a:t>độc</a:t>
            </a:r>
            <a:r>
              <a:rPr sz="2900" spc="-175" dirty="0"/>
              <a:t> </a:t>
            </a:r>
            <a:r>
              <a:rPr sz="2900" spc="-60" dirty="0"/>
              <a:t>lập</a:t>
            </a:r>
            <a:r>
              <a:rPr sz="2900" spc="-190" dirty="0"/>
              <a:t> </a:t>
            </a:r>
            <a:r>
              <a:rPr sz="2900" spc="-70" dirty="0"/>
              <a:t>tuyến</a:t>
            </a:r>
            <a:r>
              <a:rPr sz="2900" spc="-190" dirty="0"/>
              <a:t> </a:t>
            </a:r>
            <a:r>
              <a:rPr sz="2900" spc="-75" dirty="0"/>
              <a:t>tính</a:t>
            </a:r>
            <a:r>
              <a:rPr sz="2900" spc="-190" dirty="0"/>
              <a:t> </a:t>
            </a:r>
            <a:r>
              <a:rPr sz="2900" spc="-40" dirty="0"/>
              <a:t>cơ</a:t>
            </a:r>
            <a:r>
              <a:rPr sz="2900" spc="-190" dirty="0"/>
              <a:t> </a:t>
            </a:r>
            <a:r>
              <a:rPr sz="2900" spc="-60" dirty="0"/>
              <a:t>bản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98169" y="3043935"/>
            <a:ext cx="1488440" cy="1384300"/>
          </a:xfrm>
          <a:prstGeom prst="rect">
            <a:avLst/>
          </a:prstGeom>
        </p:spPr>
        <p:txBody>
          <a:bodyPr vert="horz" wrap="square" lIns="0" tIns="161290" rIns="0" bIns="0" rtlCol="0">
            <a:spAutoFit/>
          </a:bodyPr>
          <a:lstStyle/>
          <a:p>
            <a:pPr marL="189230" indent="-151130">
              <a:lnSpc>
                <a:spcPct val="100000"/>
              </a:lnSpc>
              <a:spcBef>
                <a:spcPts val="1270"/>
              </a:spcBef>
              <a:buClr>
                <a:srgbClr val="92A199"/>
              </a:buClr>
              <a:buSzPct val="82500"/>
              <a:buChar char="•"/>
              <a:tabLst>
                <a:tab pos="189230" algn="l"/>
              </a:tabLst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1-2-3-4-5-6</a:t>
            </a:r>
            <a:endParaRPr sz="2000">
              <a:latin typeface="Arial"/>
              <a:cs typeface="Arial"/>
            </a:endParaRPr>
          </a:p>
          <a:p>
            <a:pPr marL="189230" indent="-151130">
              <a:lnSpc>
                <a:spcPct val="100000"/>
              </a:lnSpc>
              <a:spcBef>
                <a:spcPts val="1170"/>
              </a:spcBef>
              <a:buClr>
                <a:srgbClr val="92A199"/>
              </a:buClr>
              <a:buSzPct val="82500"/>
              <a:buChar char="•"/>
              <a:tabLst>
                <a:tab pos="189230" algn="l"/>
              </a:tabLst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1-2-4-5-6</a:t>
            </a:r>
            <a:endParaRPr sz="2000">
              <a:latin typeface="Arial"/>
              <a:cs typeface="Arial"/>
            </a:endParaRPr>
          </a:p>
          <a:p>
            <a:pPr marL="189230" indent="-151130">
              <a:lnSpc>
                <a:spcPct val="100000"/>
              </a:lnSpc>
              <a:spcBef>
                <a:spcPts val="1160"/>
              </a:spcBef>
              <a:buClr>
                <a:srgbClr val="92A199"/>
              </a:buClr>
              <a:buSzPct val="82500"/>
              <a:buChar char="•"/>
              <a:tabLst>
                <a:tab pos="189230" algn="l"/>
              </a:tabLst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1-2-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3-4-6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58191" y="2048091"/>
            <a:ext cx="1466416" cy="377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24980" y="21399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24980" y="30137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05419" y="35699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24980" y="41706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3759" y="4723129"/>
            <a:ext cx="3984625" cy="1794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12470" algn="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950">
              <a:latin typeface="Arial"/>
              <a:cs typeface="Arial"/>
            </a:endParaRPr>
          </a:p>
          <a:p>
            <a:pPr marL="450215" algn="ctr">
              <a:lnSpc>
                <a:spcPct val="100000"/>
              </a:lnSpc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phức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tạp của chu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trình=7-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6+2=</a:t>
            </a:r>
            <a:r>
              <a:rPr sz="1800" b="1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1809" y="689609"/>
            <a:ext cx="3488054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900" spc="-60" dirty="0"/>
              <a:t>Bài</a:t>
            </a:r>
            <a:r>
              <a:rPr sz="1900" spc="-190" dirty="0"/>
              <a:t> </a:t>
            </a:r>
            <a:r>
              <a:rPr sz="1900" spc="-70" dirty="0"/>
              <a:t>tập,</a:t>
            </a:r>
            <a:r>
              <a:rPr sz="1900" spc="-200" dirty="0"/>
              <a:t> </a:t>
            </a:r>
            <a:r>
              <a:rPr sz="1900" spc="-60" dirty="0"/>
              <a:t>xác</a:t>
            </a:r>
            <a:r>
              <a:rPr sz="1900" spc="-204" dirty="0"/>
              <a:t> </a:t>
            </a:r>
            <a:r>
              <a:rPr sz="1900" spc="-65" dirty="0"/>
              <a:t>định</a:t>
            </a:r>
            <a:r>
              <a:rPr sz="1900" spc="-190" dirty="0"/>
              <a:t> </a:t>
            </a:r>
            <a:r>
              <a:rPr sz="1900" spc="-60" dirty="0"/>
              <a:t>các</a:t>
            </a:r>
            <a:r>
              <a:rPr sz="1900" spc="-195" dirty="0"/>
              <a:t> </a:t>
            </a:r>
            <a:r>
              <a:rPr sz="1900" spc="-70" dirty="0"/>
              <a:t>đường</a:t>
            </a:r>
            <a:r>
              <a:rPr sz="1900" spc="-204" dirty="0"/>
              <a:t> </a:t>
            </a:r>
            <a:r>
              <a:rPr sz="1900" spc="-40" dirty="0"/>
              <a:t>cơ</a:t>
            </a:r>
            <a:r>
              <a:rPr sz="1900" spc="-200" dirty="0"/>
              <a:t> </a:t>
            </a:r>
            <a:r>
              <a:rPr sz="1900" spc="-55" dirty="0"/>
              <a:t>bản</a:t>
            </a:r>
            <a:endParaRPr sz="1900"/>
          </a:p>
        </p:txBody>
      </p:sp>
      <p:sp>
        <p:nvSpPr>
          <p:cNvPr id="3" name="object 3"/>
          <p:cNvSpPr/>
          <p:nvPr/>
        </p:nvSpPr>
        <p:spPr>
          <a:xfrm>
            <a:off x="443231" y="1463041"/>
            <a:ext cx="2299967" cy="50330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89710" y="15608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9710" y="24384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0620" y="28740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67080" y="31305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7080" y="38074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21130" y="44170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3100" y="5266690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,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92629" y="61239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090420" y="3233420"/>
            <a:ext cx="425450" cy="2838450"/>
            <a:chOff x="2090420" y="3233420"/>
            <a:chExt cx="425450" cy="2838450"/>
          </a:xfrm>
        </p:grpSpPr>
        <p:sp>
          <p:nvSpPr>
            <p:cNvPr id="13" name="object 13"/>
            <p:cNvSpPr/>
            <p:nvPr/>
          </p:nvSpPr>
          <p:spPr>
            <a:xfrm>
              <a:off x="2146300" y="3252470"/>
              <a:ext cx="350520" cy="2712720"/>
            </a:xfrm>
            <a:custGeom>
              <a:avLst/>
              <a:gdLst/>
              <a:ahLst/>
              <a:cxnLst/>
              <a:rect l="l" t="t" r="r" b="b"/>
              <a:pathLst>
                <a:path w="350519" h="2712720">
                  <a:moveTo>
                    <a:pt x="350519" y="0"/>
                  </a:moveTo>
                  <a:lnTo>
                    <a:pt x="0" y="271271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090420" y="5949950"/>
              <a:ext cx="113030" cy="121920"/>
            </a:xfrm>
            <a:custGeom>
              <a:avLst/>
              <a:gdLst/>
              <a:ahLst/>
              <a:cxnLst/>
              <a:rect l="l" t="t" r="r" b="b"/>
              <a:pathLst>
                <a:path w="113030" h="121920">
                  <a:moveTo>
                    <a:pt x="0" y="0"/>
                  </a:moveTo>
                  <a:lnTo>
                    <a:pt x="41910" y="121920"/>
                  </a:lnTo>
                  <a:lnTo>
                    <a:pt x="113030" y="152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/>
          <p:nvPr/>
        </p:nvSpPr>
        <p:spPr>
          <a:xfrm>
            <a:off x="5810250" y="1210310"/>
            <a:ext cx="457200" cy="405130"/>
          </a:xfrm>
          <a:custGeom>
            <a:avLst/>
            <a:gdLst/>
            <a:ahLst/>
            <a:cxnLst/>
            <a:rect l="l" t="t" r="r" b="b"/>
            <a:pathLst>
              <a:path w="457200" h="405130">
                <a:moveTo>
                  <a:pt x="0" y="203200"/>
                </a:moveTo>
                <a:lnTo>
                  <a:pt x="1270" y="191769"/>
                </a:lnTo>
                <a:lnTo>
                  <a:pt x="1270" y="181610"/>
                </a:lnTo>
                <a:lnTo>
                  <a:pt x="3810" y="171450"/>
                </a:lnTo>
                <a:lnTo>
                  <a:pt x="5079" y="160019"/>
                </a:lnTo>
                <a:lnTo>
                  <a:pt x="8889" y="149860"/>
                </a:lnTo>
                <a:lnTo>
                  <a:pt x="11429" y="139700"/>
                </a:lnTo>
                <a:lnTo>
                  <a:pt x="15239" y="129539"/>
                </a:lnTo>
                <a:lnTo>
                  <a:pt x="20320" y="120650"/>
                </a:lnTo>
                <a:lnTo>
                  <a:pt x="25400" y="110489"/>
                </a:lnTo>
                <a:lnTo>
                  <a:pt x="30479" y="101600"/>
                </a:lnTo>
                <a:lnTo>
                  <a:pt x="36829" y="92710"/>
                </a:lnTo>
                <a:lnTo>
                  <a:pt x="44450" y="83819"/>
                </a:lnTo>
                <a:lnTo>
                  <a:pt x="50800" y="74929"/>
                </a:lnTo>
                <a:lnTo>
                  <a:pt x="59689" y="67310"/>
                </a:lnTo>
                <a:lnTo>
                  <a:pt x="67310" y="59689"/>
                </a:lnTo>
                <a:lnTo>
                  <a:pt x="76200" y="52069"/>
                </a:lnTo>
                <a:lnTo>
                  <a:pt x="85089" y="44450"/>
                </a:lnTo>
                <a:lnTo>
                  <a:pt x="93979" y="38100"/>
                </a:lnTo>
                <a:lnTo>
                  <a:pt x="104139" y="33019"/>
                </a:lnTo>
                <a:lnTo>
                  <a:pt x="114300" y="26669"/>
                </a:lnTo>
                <a:lnTo>
                  <a:pt x="124460" y="21589"/>
                </a:lnTo>
                <a:lnTo>
                  <a:pt x="135889" y="17779"/>
                </a:lnTo>
                <a:lnTo>
                  <a:pt x="147320" y="12700"/>
                </a:lnTo>
                <a:lnTo>
                  <a:pt x="158750" y="10160"/>
                </a:lnTo>
                <a:lnTo>
                  <a:pt x="170179" y="6350"/>
                </a:lnTo>
                <a:lnTo>
                  <a:pt x="181610" y="3810"/>
                </a:lnTo>
                <a:lnTo>
                  <a:pt x="193039" y="2539"/>
                </a:lnTo>
                <a:lnTo>
                  <a:pt x="204470" y="1269"/>
                </a:lnTo>
                <a:lnTo>
                  <a:pt x="217170" y="0"/>
                </a:lnTo>
                <a:lnTo>
                  <a:pt x="228600" y="0"/>
                </a:lnTo>
                <a:lnTo>
                  <a:pt x="240029" y="0"/>
                </a:lnTo>
                <a:lnTo>
                  <a:pt x="252729" y="1269"/>
                </a:lnTo>
                <a:lnTo>
                  <a:pt x="264160" y="2539"/>
                </a:lnTo>
                <a:lnTo>
                  <a:pt x="276860" y="3810"/>
                </a:lnTo>
                <a:lnTo>
                  <a:pt x="288289" y="6350"/>
                </a:lnTo>
                <a:lnTo>
                  <a:pt x="299720" y="10160"/>
                </a:lnTo>
                <a:lnTo>
                  <a:pt x="309879" y="12700"/>
                </a:lnTo>
                <a:lnTo>
                  <a:pt x="321310" y="17779"/>
                </a:lnTo>
                <a:lnTo>
                  <a:pt x="332739" y="21589"/>
                </a:lnTo>
                <a:lnTo>
                  <a:pt x="342900" y="26669"/>
                </a:lnTo>
                <a:lnTo>
                  <a:pt x="353060" y="33019"/>
                </a:lnTo>
                <a:lnTo>
                  <a:pt x="363220" y="38100"/>
                </a:lnTo>
                <a:lnTo>
                  <a:pt x="372110" y="44450"/>
                </a:lnTo>
                <a:lnTo>
                  <a:pt x="381000" y="52069"/>
                </a:lnTo>
                <a:lnTo>
                  <a:pt x="389889" y="58419"/>
                </a:lnTo>
                <a:lnTo>
                  <a:pt x="398779" y="66039"/>
                </a:lnTo>
                <a:lnTo>
                  <a:pt x="406400" y="74929"/>
                </a:lnTo>
                <a:lnTo>
                  <a:pt x="414020" y="82550"/>
                </a:lnTo>
                <a:lnTo>
                  <a:pt x="420370" y="91439"/>
                </a:lnTo>
                <a:lnTo>
                  <a:pt x="426720" y="100329"/>
                </a:lnTo>
                <a:lnTo>
                  <a:pt x="431800" y="110489"/>
                </a:lnTo>
                <a:lnTo>
                  <a:pt x="436879" y="119379"/>
                </a:lnTo>
                <a:lnTo>
                  <a:pt x="452120" y="160019"/>
                </a:lnTo>
                <a:lnTo>
                  <a:pt x="455929" y="181610"/>
                </a:lnTo>
                <a:lnTo>
                  <a:pt x="457200" y="191769"/>
                </a:lnTo>
                <a:lnTo>
                  <a:pt x="457200" y="201929"/>
                </a:lnTo>
                <a:lnTo>
                  <a:pt x="457200" y="213360"/>
                </a:lnTo>
                <a:lnTo>
                  <a:pt x="455929" y="223519"/>
                </a:lnTo>
                <a:lnTo>
                  <a:pt x="454660" y="233679"/>
                </a:lnTo>
                <a:lnTo>
                  <a:pt x="452120" y="243839"/>
                </a:lnTo>
                <a:lnTo>
                  <a:pt x="449579" y="255269"/>
                </a:lnTo>
                <a:lnTo>
                  <a:pt x="445770" y="265429"/>
                </a:lnTo>
                <a:lnTo>
                  <a:pt x="441960" y="275589"/>
                </a:lnTo>
                <a:lnTo>
                  <a:pt x="436879" y="284479"/>
                </a:lnTo>
                <a:lnTo>
                  <a:pt x="431800" y="294639"/>
                </a:lnTo>
                <a:lnTo>
                  <a:pt x="426720" y="303529"/>
                </a:lnTo>
                <a:lnTo>
                  <a:pt x="420370" y="312419"/>
                </a:lnTo>
                <a:lnTo>
                  <a:pt x="414020" y="321310"/>
                </a:lnTo>
                <a:lnTo>
                  <a:pt x="406400" y="330200"/>
                </a:lnTo>
                <a:lnTo>
                  <a:pt x="398779" y="337819"/>
                </a:lnTo>
                <a:lnTo>
                  <a:pt x="389889" y="345439"/>
                </a:lnTo>
                <a:lnTo>
                  <a:pt x="381000" y="353060"/>
                </a:lnTo>
                <a:lnTo>
                  <a:pt x="372110" y="359410"/>
                </a:lnTo>
                <a:lnTo>
                  <a:pt x="363220" y="367029"/>
                </a:lnTo>
                <a:lnTo>
                  <a:pt x="353060" y="372110"/>
                </a:lnTo>
                <a:lnTo>
                  <a:pt x="342900" y="378460"/>
                </a:lnTo>
                <a:lnTo>
                  <a:pt x="331470" y="383539"/>
                </a:lnTo>
                <a:lnTo>
                  <a:pt x="321310" y="387350"/>
                </a:lnTo>
                <a:lnTo>
                  <a:pt x="309879" y="392429"/>
                </a:lnTo>
                <a:lnTo>
                  <a:pt x="298450" y="394969"/>
                </a:lnTo>
                <a:lnTo>
                  <a:pt x="287020" y="398779"/>
                </a:lnTo>
                <a:lnTo>
                  <a:pt x="275589" y="401319"/>
                </a:lnTo>
                <a:lnTo>
                  <a:pt x="264160" y="402589"/>
                </a:lnTo>
                <a:lnTo>
                  <a:pt x="252729" y="403860"/>
                </a:lnTo>
                <a:lnTo>
                  <a:pt x="240029" y="405129"/>
                </a:lnTo>
                <a:lnTo>
                  <a:pt x="228600" y="405129"/>
                </a:lnTo>
                <a:lnTo>
                  <a:pt x="215900" y="405129"/>
                </a:lnTo>
                <a:lnTo>
                  <a:pt x="204470" y="403860"/>
                </a:lnTo>
                <a:lnTo>
                  <a:pt x="193039" y="402589"/>
                </a:lnTo>
                <a:lnTo>
                  <a:pt x="180339" y="401319"/>
                </a:lnTo>
                <a:lnTo>
                  <a:pt x="168910" y="398779"/>
                </a:lnTo>
                <a:lnTo>
                  <a:pt x="157479" y="394969"/>
                </a:lnTo>
                <a:lnTo>
                  <a:pt x="146050" y="392429"/>
                </a:lnTo>
                <a:lnTo>
                  <a:pt x="135889" y="387350"/>
                </a:lnTo>
                <a:lnTo>
                  <a:pt x="124460" y="383539"/>
                </a:lnTo>
                <a:lnTo>
                  <a:pt x="114300" y="378460"/>
                </a:lnTo>
                <a:lnTo>
                  <a:pt x="104139" y="372110"/>
                </a:lnTo>
                <a:lnTo>
                  <a:pt x="93979" y="367029"/>
                </a:lnTo>
                <a:lnTo>
                  <a:pt x="83820" y="359410"/>
                </a:lnTo>
                <a:lnTo>
                  <a:pt x="74929" y="353060"/>
                </a:lnTo>
                <a:lnTo>
                  <a:pt x="67310" y="345439"/>
                </a:lnTo>
                <a:lnTo>
                  <a:pt x="58420" y="337819"/>
                </a:lnTo>
                <a:lnTo>
                  <a:pt x="50800" y="330200"/>
                </a:lnTo>
                <a:lnTo>
                  <a:pt x="43179" y="321310"/>
                </a:lnTo>
                <a:lnTo>
                  <a:pt x="36829" y="312419"/>
                </a:lnTo>
                <a:lnTo>
                  <a:pt x="30479" y="303529"/>
                </a:lnTo>
                <a:lnTo>
                  <a:pt x="11429" y="265429"/>
                </a:lnTo>
                <a:lnTo>
                  <a:pt x="5079" y="243839"/>
                </a:lnTo>
                <a:lnTo>
                  <a:pt x="2539" y="233679"/>
                </a:lnTo>
                <a:lnTo>
                  <a:pt x="1270" y="223519"/>
                </a:lnTo>
                <a:lnTo>
                  <a:pt x="0" y="213360"/>
                </a:lnTo>
                <a:lnTo>
                  <a:pt x="0" y="201929"/>
                </a:lnTo>
                <a:lnTo>
                  <a:pt x="0" y="203200"/>
                </a:lnTo>
                <a:close/>
              </a:path>
              <a:path w="457200" h="405130">
                <a:moveTo>
                  <a:pt x="0" y="0"/>
                </a:moveTo>
                <a:lnTo>
                  <a:pt x="0" y="0"/>
                </a:lnTo>
              </a:path>
              <a:path w="457200" h="405130">
                <a:moveTo>
                  <a:pt x="457200" y="405129"/>
                </a:moveTo>
                <a:lnTo>
                  <a:pt x="457200" y="40512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963920" y="12636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810250" y="1988820"/>
            <a:ext cx="457200" cy="406400"/>
          </a:xfrm>
          <a:custGeom>
            <a:avLst/>
            <a:gdLst/>
            <a:ahLst/>
            <a:cxnLst/>
            <a:rect l="l" t="t" r="r" b="b"/>
            <a:pathLst>
              <a:path w="457200" h="406400">
                <a:moveTo>
                  <a:pt x="0" y="203200"/>
                </a:moveTo>
                <a:lnTo>
                  <a:pt x="1270" y="193039"/>
                </a:lnTo>
                <a:lnTo>
                  <a:pt x="1270" y="181609"/>
                </a:lnTo>
                <a:lnTo>
                  <a:pt x="3810" y="171450"/>
                </a:lnTo>
                <a:lnTo>
                  <a:pt x="5079" y="161289"/>
                </a:lnTo>
                <a:lnTo>
                  <a:pt x="8889" y="151129"/>
                </a:lnTo>
                <a:lnTo>
                  <a:pt x="11429" y="140969"/>
                </a:lnTo>
                <a:lnTo>
                  <a:pt x="15239" y="130809"/>
                </a:lnTo>
                <a:lnTo>
                  <a:pt x="20320" y="120650"/>
                </a:lnTo>
                <a:lnTo>
                  <a:pt x="25400" y="110489"/>
                </a:lnTo>
                <a:lnTo>
                  <a:pt x="30479" y="101600"/>
                </a:lnTo>
                <a:lnTo>
                  <a:pt x="36829" y="92709"/>
                </a:lnTo>
                <a:lnTo>
                  <a:pt x="44450" y="83819"/>
                </a:lnTo>
                <a:lnTo>
                  <a:pt x="50800" y="74929"/>
                </a:lnTo>
                <a:lnTo>
                  <a:pt x="59689" y="67309"/>
                </a:lnTo>
                <a:lnTo>
                  <a:pt x="67310" y="59689"/>
                </a:lnTo>
                <a:lnTo>
                  <a:pt x="76200" y="52069"/>
                </a:lnTo>
                <a:lnTo>
                  <a:pt x="85089" y="45719"/>
                </a:lnTo>
                <a:lnTo>
                  <a:pt x="93979" y="39369"/>
                </a:lnTo>
                <a:lnTo>
                  <a:pt x="104139" y="33019"/>
                </a:lnTo>
                <a:lnTo>
                  <a:pt x="114300" y="27939"/>
                </a:lnTo>
                <a:lnTo>
                  <a:pt x="124460" y="22859"/>
                </a:lnTo>
                <a:lnTo>
                  <a:pt x="135889" y="17779"/>
                </a:lnTo>
                <a:lnTo>
                  <a:pt x="147320" y="13969"/>
                </a:lnTo>
                <a:lnTo>
                  <a:pt x="158750" y="10159"/>
                </a:lnTo>
                <a:lnTo>
                  <a:pt x="170179" y="7619"/>
                </a:lnTo>
                <a:lnTo>
                  <a:pt x="181610" y="5079"/>
                </a:lnTo>
                <a:lnTo>
                  <a:pt x="193039" y="2539"/>
                </a:lnTo>
                <a:lnTo>
                  <a:pt x="204470" y="1269"/>
                </a:lnTo>
                <a:lnTo>
                  <a:pt x="217170" y="0"/>
                </a:lnTo>
                <a:lnTo>
                  <a:pt x="228600" y="0"/>
                </a:lnTo>
                <a:lnTo>
                  <a:pt x="240029" y="0"/>
                </a:lnTo>
                <a:lnTo>
                  <a:pt x="252729" y="1269"/>
                </a:lnTo>
                <a:lnTo>
                  <a:pt x="264160" y="2539"/>
                </a:lnTo>
                <a:lnTo>
                  <a:pt x="276860" y="5079"/>
                </a:lnTo>
                <a:lnTo>
                  <a:pt x="288289" y="7619"/>
                </a:lnTo>
                <a:lnTo>
                  <a:pt x="299720" y="10159"/>
                </a:lnTo>
                <a:lnTo>
                  <a:pt x="309879" y="13969"/>
                </a:lnTo>
                <a:lnTo>
                  <a:pt x="321310" y="17779"/>
                </a:lnTo>
                <a:lnTo>
                  <a:pt x="332739" y="21589"/>
                </a:lnTo>
                <a:lnTo>
                  <a:pt x="342900" y="26669"/>
                </a:lnTo>
                <a:lnTo>
                  <a:pt x="353060" y="33019"/>
                </a:lnTo>
                <a:lnTo>
                  <a:pt x="363220" y="38100"/>
                </a:lnTo>
                <a:lnTo>
                  <a:pt x="372110" y="45719"/>
                </a:lnTo>
                <a:lnTo>
                  <a:pt x="381000" y="52069"/>
                </a:lnTo>
                <a:lnTo>
                  <a:pt x="389889" y="59689"/>
                </a:lnTo>
                <a:lnTo>
                  <a:pt x="420370" y="92709"/>
                </a:lnTo>
                <a:lnTo>
                  <a:pt x="436879" y="120650"/>
                </a:lnTo>
                <a:lnTo>
                  <a:pt x="441960" y="129539"/>
                </a:lnTo>
                <a:lnTo>
                  <a:pt x="445770" y="139700"/>
                </a:lnTo>
                <a:lnTo>
                  <a:pt x="449579" y="149859"/>
                </a:lnTo>
                <a:lnTo>
                  <a:pt x="452120" y="161289"/>
                </a:lnTo>
                <a:lnTo>
                  <a:pt x="454660" y="171450"/>
                </a:lnTo>
                <a:lnTo>
                  <a:pt x="455929" y="181609"/>
                </a:lnTo>
                <a:lnTo>
                  <a:pt x="457200" y="193039"/>
                </a:lnTo>
                <a:lnTo>
                  <a:pt x="457200" y="203200"/>
                </a:lnTo>
                <a:lnTo>
                  <a:pt x="457200" y="213359"/>
                </a:lnTo>
                <a:lnTo>
                  <a:pt x="455929" y="223519"/>
                </a:lnTo>
                <a:lnTo>
                  <a:pt x="454660" y="234950"/>
                </a:lnTo>
                <a:lnTo>
                  <a:pt x="441960" y="275589"/>
                </a:lnTo>
                <a:lnTo>
                  <a:pt x="431800" y="294639"/>
                </a:lnTo>
                <a:lnTo>
                  <a:pt x="426720" y="304800"/>
                </a:lnTo>
                <a:lnTo>
                  <a:pt x="420370" y="313689"/>
                </a:lnTo>
                <a:lnTo>
                  <a:pt x="414020" y="322579"/>
                </a:lnTo>
                <a:lnTo>
                  <a:pt x="406400" y="330200"/>
                </a:lnTo>
                <a:lnTo>
                  <a:pt x="398779" y="339089"/>
                </a:lnTo>
                <a:lnTo>
                  <a:pt x="389889" y="346709"/>
                </a:lnTo>
                <a:lnTo>
                  <a:pt x="381000" y="354329"/>
                </a:lnTo>
                <a:lnTo>
                  <a:pt x="372110" y="360679"/>
                </a:lnTo>
                <a:lnTo>
                  <a:pt x="363220" y="367029"/>
                </a:lnTo>
                <a:lnTo>
                  <a:pt x="353060" y="373379"/>
                </a:lnTo>
                <a:lnTo>
                  <a:pt x="342900" y="378459"/>
                </a:lnTo>
                <a:lnTo>
                  <a:pt x="331470" y="383539"/>
                </a:lnTo>
                <a:lnTo>
                  <a:pt x="321310" y="388619"/>
                </a:lnTo>
                <a:lnTo>
                  <a:pt x="309879" y="392429"/>
                </a:lnTo>
                <a:lnTo>
                  <a:pt x="298450" y="396239"/>
                </a:lnTo>
                <a:lnTo>
                  <a:pt x="287020" y="398779"/>
                </a:lnTo>
                <a:lnTo>
                  <a:pt x="275589" y="401319"/>
                </a:lnTo>
                <a:lnTo>
                  <a:pt x="264160" y="403859"/>
                </a:lnTo>
                <a:lnTo>
                  <a:pt x="252729" y="405129"/>
                </a:lnTo>
                <a:lnTo>
                  <a:pt x="240029" y="405129"/>
                </a:lnTo>
                <a:lnTo>
                  <a:pt x="228600" y="406400"/>
                </a:lnTo>
                <a:lnTo>
                  <a:pt x="215900" y="405129"/>
                </a:lnTo>
                <a:lnTo>
                  <a:pt x="204470" y="405129"/>
                </a:lnTo>
                <a:lnTo>
                  <a:pt x="193039" y="403859"/>
                </a:lnTo>
                <a:lnTo>
                  <a:pt x="180339" y="401319"/>
                </a:lnTo>
                <a:lnTo>
                  <a:pt x="168910" y="398779"/>
                </a:lnTo>
                <a:lnTo>
                  <a:pt x="157479" y="396239"/>
                </a:lnTo>
                <a:lnTo>
                  <a:pt x="146050" y="392429"/>
                </a:lnTo>
                <a:lnTo>
                  <a:pt x="135889" y="388619"/>
                </a:lnTo>
                <a:lnTo>
                  <a:pt x="124460" y="383539"/>
                </a:lnTo>
                <a:lnTo>
                  <a:pt x="114300" y="378459"/>
                </a:lnTo>
                <a:lnTo>
                  <a:pt x="104139" y="373379"/>
                </a:lnTo>
                <a:lnTo>
                  <a:pt x="93979" y="367029"/>
                </a:lnTo>
                <a:lnTo>
                  <a:pt x="83820" y="360679"/>
                </a:lnTo>
                <a:lnTo>
                  <a:pt x="74929" y="354329"/>
                </a:lnTo>
                <a:lnTo>
                  <a:pt x="67310" y="346709"/>
                </a:lnTo>
                <a:lnTo>
                  <a:pt x="58420" y="339089"/>
                </a:lnTo>
                <a:lnTo>
                  <a:pt x="50800" y="330200"/>
                </a:lnTo>
                <a:lnTo>
                  <a:pt x="43179" y="322579"/>
                </a:lnTo>
                <a:lnTo>
                  <a:pt x="36829" y="313689"/>
                </a:lnTo>
                <a:lnTo>
                  <a:pt x="30479" y="304800"/>
                </a:lnTo>
                <a:lnTo>
                  <a:pt x="24129" y="294639"/>
                </a:lnTo>
                <a:lnTo>
                  <a:pt x="19050" y="285750"/>
                </a:lnTo>
                <a:lnTo>
                  <a:pt x="15239" y="275589"/>
                </a:lnTo>
                <a:lnTo>
                  <a:pt x="11429" y="265429"/>
                </a:lnTo>
                <a:lnTo>
                  <a:pt x="7620" y="255269"/>
                </a:lnTo>
                <a:lnTo>
                  <a:pt x="5079" y="245109"/>
                </a:lnTo>
                <a:lnTo>
                  <a:pt x="2539" y="234950"/>
                </a:lnTo>
                <a:lnTo>
                  <a:pt x="1270" y="223519"/>
                </a:lnTo>
                <a:lnTo>
                  <a:pt x="0" y="213359"/>
                </a:lnTo>
                <a:lnTo>
                  <a:pt x="0" y="203200"/>
                </a:lnTo>
                <a:close/>
              </a:path>
              <a:path w="457200" h="406400">
                <a:moveTo>
                  <a:pt x="0" y="0"/>
                </a:moveTo>
                <a:lnTo>
                  <a:pt x="0" y="0"/>
                </a:lnTo>
              </a:path>
              <a:path w="457200" h="406400">
                <a:moveTo>
                  <a:pt x="457200" y="406400"/>
                </a:moveTo>
                <a:lnTo>
                  <a:pt x="457200" y="4064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963920" y="20421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39890" y="2376170"/>
            <a:ext cx="458470" cy="406400"/>
          </a:xfrm>
          <a:custGeom>
            <a:avLst/>
            <a:gdLst/>
            <a:ahLst/>
            <a:cxnLst/>
            <a:rect l="l" t="t" r="r" b="b"/>
            <a:pathLst>
              <a:path w="458470" h="406400">
                <a:moveTo>
                  <a:pt x="1269" y="203200"/>
                </a:moveTo>
                <a:lnTo>
                  <a:pt x="1269" y="193039"/>
                </a:lnTo>
                <a:lnTo>
                  <a:pt x="1269" y="181609"/>
                </a:lnTo>
                <a:lnTo>
                  <a:pt x="3809" y="171450"/>
                </a:lnTo>
                <a:lnTo>
                  <a:pt x="6350" y="161289"/>
                </a:lnTo>
                <a:lnTo>
                  <a:pt x="8889" y="149859"/>
                </a:lnTo>
                <a:lnTo>
                  <a:pt x="11429" y="139700"/>
                </a:lnTo>
                <a:lnTo>
                  <a:pt x="15239" y="129539"/>
                </a:lnTo>
                <a:lnTo>
                  <a:pt x="20319" y="120650"/>
                </a:lnTo>
                <a:lnTo>
                  <a:pt x="25400" y="110489"/>
                </a:lnTo>
                <a:lnTo>
                  <a:pt x="31750" y="101600"/>
                </a:lnTo>
                <a:lnTo>
                  <a:pt x="38100" y="92709"/>
                </a:lnTo>
                <a:lnTo>
                  <a:pt x="44450" y="83819"/>
                </a:lnTo>
                <a:lnTo>
                  <a:pt x="76200" y="52069"/>
                </a:lnTo>
                <a:lnTo>
                  <a:pt x="85089" y="45719"/>
                </a:lnTo>
                <a:lnTo>
                  <a:pt x="95250" y="38100"/>
                </a:lnTo>
                <a:lnTo>
                  <a:pt x="105409" y="33019"/>
                </a:lnTo>
                <a:lnTo>
                  <a:pt x="114300" y="26669"/>
                </a:lnTo>
                <a:lnTo>
                  <a:pt x="125729" y="21589"/>
                </a:lnTo>
                <a:lnTo>
                  <a:pt x="170179" y="6350"/>
                </a:lnTo>
                <a:lnTo>
                  <a:pt x="205739" y="1269"/>
                </a:lnTo>
                <a:lnTo>
                  <a:pt x="217169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29" y="1269"/>
                </a:lnTo>
                <a:lnTo>
                  <a:pt x="264159" y="2539"/>
                </a:lnTo>
                <a:lnTo>
                  <a:pt x="276859" y="3809"/>
                </a:lnTo>
                <a:lnTo>
                  <a:pt x="288289" y="6350"/>
                </a:lnTo>
                <a:lnTo>
                  <a:pt x="299719" y="10159"/>
                </a:lnTo>
                <a:lnTo>
                  <a:pt x="311150" y="12700"/>
                </a:lnTo>
                <a:lnTo>
                  <a:pt x="321309" y="17779"/>
                </a:lnTo>
                <a:lnTo>
                  <a:pt x="332739" y="21589"/>
                </a:lnTo>
                <a:lnTo>
                  <a:pt x="342900" y="26669"/>
                </a:lnTo>
                <a:lnTo>
                  <a:pt x="353059" y="33019"/>
                </a:lnTo>
                <a:lnTo>
                  <a:pt x="363219" y="38100"/>
                </a:lnTo>
                <a:lnTo>
                  <a:pt x="372109" y="44450"/>
                </a:lnTo>
                <a:lnTo>
                  <a:pt x="381000" y="52069"/>
                </a:lnTo>
                <a:lnTo>
                  <a:pt x="389889" y="59689"/>
                </a:lnTo>
                <a:lnTo>
                  <a:pt x="398779" y="67309"/>
                </a:lnTo>
                <a:lnTo>
                  <a:pt x="426719" y="101600"/>
                </a:lnTo>
                <a:lnTo>
                  <a:pt x="436879" y="120650"/>
                </a:lnTo>
                <a:lnTo>
                  <a:pt x="441959" y="129539"/>
                </a:lnTo>
                <a:lnTo>
                  <a:pt x="445769" y="139700"/>
                </a:lnTo>
                <a:lnTo>
                  <a:pt x="449579" y="149859"/>
                </a:lnTo>
                <a:lnTo>
                  <a:pt x="452119" y="160019"/>
                </a:lnTo>
                <a:lnTo>
                  <a:pt x="454659" y="171450"/>
                </a:lnTo>
                <a:lnTo>
                  <a:pt x="455929" y="181609"/>
                </a:lnTo>
                <a:lnTo>
                  <a:pt x="457200" y="191769"/>
                </a:lnTo>
                <a:lnTo>
                  <a:pt x="457200" y="201929"/>
                </a:lnTo>
                <a:lnTo>
                  <a:pt x="457200" y="213359"/>
                </a:lnTo>
                <a:lnTo>
                  <a:pt x="455929" y="223519"/>
                </a:lnTo>
                <a:lnTo>
                  <a:pt x="454659" y="233679"/>
                </a:lnTo>
                <a:lnTo>
                  <a:pt x="452119" y="245109"/>
                </a:lnTo>
                <a:lnTo>
                  <a:pt x="449579" y="255269"/>
                </a:lnTo>
                <a:lnTo>
                  <a:pt x="445769" y="265429"/>
                </a:lnTo>
                <a:lnTo>
                  <a:pt x="441959" y="275589"/>
                </a:lnTo>
                <a:lnTo>
                  <a:pt x="436879" y="284479"/>
                </a:lnTo>
                <a:lnTo>
                  <a:pt x="431800" y="294639"/>
                </a:lnTo>
                <a:lnTo>
                  <a:pt x="426719" y="303529"/>
                </a:lnTo>
                <a:lnTo>
                  <a:pt x="420369" y="312419"/>
                </a:lnTo>
                <a:lnTo>
                  <a:pt x="414019" y="322579"/>
                </a:lnTo>
                <a:lnTo>
                  <a:pt x="406400" y="330200"/>
                </a:lnTo>
                <a:lnTo>
                  <a:pt x="398779" y="337819"/>
                </a:lnTo>
                <a:lnTo>
                  <a:pt x="389889" y="346709"/>
                </a:lnTo>
                <a:lnTo>
                  <a:pt x="381000" y="353059"/>
                </a:lnTo>
                <a:lnTo>
                  <a:pt x="372109" y="360679"/>
                </a:lnTo>
                <a:lnTo>
                  <a:pt x="363219" y="367029"/>
                </a:lnTo>
                <a:lnTo>
                  <a:pt x="353059" y="373379"/>
                </a:lnTo>
                <a:lnTo>
                  <a:pt x="342900" y="378459"/>
                </a:lnTo>
                <a:lnTo>
                  <a:pt x="332739" y="383539"/>
                </a:lnTo>
                <a:lnTo>
                  <a:pt x="321309" y="387350"/>
                </a:lnTo>
                <a:lnTo>
                  <a:pt x="311150" y="392429"/>
                </a:lnTo>
                <a:lnTo>
                  <a:pt x="299719" y="394969"/>
                </a:lnTo>
                <a:lnTo>
                  <a:pt x="252729" y="403859"/>
                </a:lnTo>
                <a:lnTo>
                  <a:pt x="240029" y="405129"/>
                </a:lnTo>
                <a:lnTo>
                  <a:pt x="228600" y="405129"/>
                </a:lnTo>
                <a:lnTo>
                  <a:pt x="217169" y="405129"/>
                </a:lnTo>
                <a:lnTo>
                  <a:pt x="204469" y="403859"/>
                </a:lnTo>
                <a:lnTo>
                  <a:pt x="193039" y="402589"/>
                </a:lnTo>
                <a:lnTo>
                  <a:pt x="181609" y="401319"/>
                </a:lnTo>
                <a:lnTo>
                  <a:pt x="170179" y="398779"/>
                </a:lnTo>
                <a:lnTo>
                  <a:pt x="157479" y="394969"/>
                </a:lnTo>
                <a:lnTo>
                  <a:pt x="146050" y="392429"/>
                </a:lnTo>
                <a:lnTo>
                  <a:pt x="135889" y="387350"/>
                </a:lnTo>
                <a:lnTo>
                  <a:pt x="124459" y="383539"/>
                </a:lnTo>
                <a:lnTo>
                  <a:pt x="114300" y="378459"/>
                </a:lnTo>
                <a:lnTo>
                  <a:pt x="104139" y="373379"/>
                </a:lnTo>
                <a:lnTo>
                  <a:pt x="93979" y="367029"/>
                </a:lnTo>
                <a:lnTo>
                  <a:pt x="85089" y="360679"/>
                </a:lnTo>
                <a:lnTo>
                  <a:pt x="76200" y="353059"/>
                </a:lnTo>
                <a:lnTo>
                  <a:pt x="67309" y="346709"/>
                </a:lnTo>
                <a:lnTo>
                  <a:pt x="58419" y="337819"/>
                </a:lnTo>
                <a:lnTo>
                  <a:pt x="50800" y="330200"/>
                </a:lnTo>
                <a:lnTo>
                  <a:pt x="43179" y="322579"/>
                </a:lnTo>
                <a:lnTo>
                  <a:pt x="36829" y="312419"/>
                </a:lnTo>
                <a:lnTo>
                  <a:pt x="30479" y="303529"/>
                </a:lnTo>
                <a:lnTo>
                  <a:pt x="25400" y="294639"/>
                </a:lnTo>
                <a:lnTo>
                  <a:pt x="20319" y="284479"/>
                </a:lnTo>
                <a:lnTo>
                  <a:pt x="15239" y="275589"/>
                </a:lnTo>
                <a:lnTo>
                  <a:pt x="11429" y="265429"/>
                </a:lnTo>
                <a:lnTo>
                  <a:pt x="1269" y="223519"/>
                </a:lnTo>
                <a:lnTo>
                  <a:pt x="0" y="213359"/>
                </a:lnTo>
                <a:lnTo>
                  <a:pt x="0" y="201929"/>
                </a:lnTo>
                <a:lnTo>
                  <a:pt x="1269" y="203200"/>
                </a:lnTo>
                <a:close/>
              </a:path>
              <a:path w="458470" h="406400">
                <a:moveTo>
                  <a:pt x="1269" y="0"/>
                </a:moveTo>
                <a:lnTo>
                  <a:pt x="1269" y="0"/>
                </a:lnTo>
              </a:path>
              <a:path w="458470" h="406400">
                <a:moveTo>
                  <a:pt x="458469" y="406400"/>
                </a:moveTo>
                <a:lnTo>
                  <a:pt x="458469" y="4064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893559" y="24295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993640" y="2590800"/>
            <a:ext cx="457200" cy="406400"/>
          </a:xfrm>
          <a:custGeom>
            <a:avLst/>
            <a:gdLst/>
            <a:ahLst/>
            <a:cxnLst/>
            <a:rect l="l" t="t" r="r" b="b"/>
            <a:pathLst>
              <a:path w="457200" h="406400">
                <a:moveTo>
                  <a:pt x="0" y="203200"/>
                </a:moveTo>
                <a:lnTo>
                  <a:pt x="1270" y="191770"/>
                </a:lnTo>
                <a:lnTo>
                  <a:pt x="1270" y="181610"/>
                </a:lnTo>
                <a:lnTo>
                  <a:pt x="2539" y="171450"/>
                </a:lnTo>
                <a:lnTo>
                  <a:pt x="5080" y="161289"/>
                </a:lnTo>
                <a:lnTo>
                  <a:pt x="7620" y="149860"/>
                </a:lnTo>
                <a:lnTo>
                  <a:pt x="11430" y="139700"/>
                </a:lnTo>
                <a:lnTo>
                  <a:pt x="15239" y="129539"/>
                </a:lnTo>
                <a:lnTo>
                  <a:pt x="20320" y="120650"/>
                </a:lnTo>
                <a:lnTo>
                  <a:pt x="25400" y="110489"/>
                </a:lnTo>
                <a:lnTo>
                  <a:pt x="30480" y="101600"/>
                </a:lnTo>
                <a:lnTo>
                  <a:pt x="36830" y="92710"/>
                </a:lnTo>
                <a:lnTo>
                  <a:pt x="44450" y="83820"/>
                </a:lnTo>
                <a:lnTo>
                  <a:pt x="50800" y="74929"/>
                </a:lnTo>
                <a:lnTo>
                  <a:pt x="58420" y="67310"/>
                </a:lnTo>
                <a:lnTo>
                  <a:pt x="67310" y="59689"/>
                </a:lnTo>
                <a:lnTo>
                  <a:pt x="76200" y="52070"/>
                </a:lnTo>
                <a:lnTo>
                  <a:pt x="85089" y="45720"/>
                </a:lnTo>
                <a:lnTo>
                  <a:pt x="93980" y="38100"/>
                </a:lnTo>
                <a:lnTo>
                  <a:pt x="104139" y="33020"/>
                </a:lnTo>
                <a:lnTo>
                  <a:pt x="114300" y="26670"/>
                </a:lnTo>
                <a:lnTo>
                  <a:pt x="124460" y="21589"/>
                </a:lnTo>
                <a:lnTo>
                  <a:pt x="135889" y="17779"/>
                </a:lnTo>
                <a:lnTo>
                  <a:pt x="147320" y="13970"/>
                </a:lnTo>
                <a:lnTo>
                  <a:pt x="157480" y="10160"/>
                </a:lnTo>
                <a:lnTo>
                  <a:pt x="204470" y="1270"/>
                </a:lnTo>
                <a:lnTo>
                  <a:pt x="217170" y="0"/>
                </a:lnTo>
                <a:lnTo>
                  <a:pt x="228600" y="0"/>
                </a:lnTo>
                <a:lnTo>
                  <a:pt x="240030" y="0"/>
                </a:lnTo>
                <a:lnTo>
                  <a:pt x="252730" y="1270"/>
                </a:lnTo>
                <a:lnTo>
                  <a:pt x="264160" y="2539"/>
                </a:lnTo>
                <a:lnTo>
                  <a:pt x="275589" y="3810"/>
                </a:lnTo>
                <a:lnTo>
                  <a:pt x="287020" y="6350"/>
                </a:lnTo>
                <a:lnTo>
                  <a:pt x="298450" y="10160"/>
                </a:lnTo>
                <a:lnTo>
                  <a:pt x="309880" y="12700"/>
                </a:lnTo>
                <a:lnTo>
                  <a:pt x="321310" y="17779"/>
                </a:lnTo>
                <a:lnTo>
                  <a:pt x="332739" y="21589"/>
                </a:lnTo>
                <a:lnTo>
                  <a:pt x="342900" y="26670"/>
                </a:lnTo>
                <a:lnTo>
                  <a:pt x="353060" y="33020"/>
                </a:lnTo>
                <a:lnTo>
                  <a:pt x="361950" y="38100"/>
                </a:lnTo>
                <a:lnTo>
                  <a:pt x="372110" y="44450"/>
                </a:lnTo>
                <a:lnTo>
                  <a:pt x="381000" y="52070"/>
                </a:lnTo>
                <a:lnTo>
                  <a:pt x="389889" y="59689"/>
                </a:lnTo>
                <a:lnTo>
                  <a:pt x="397510" y="67310"/>
                </a:lnTo>
                <a:lnTo>
                  <a:pt x="405130" y="74929"/>
                </a:lnTo>
                <a:lnTo>
                  <a:pt x="412750" y="83820"/>
                </a:lnTo>
                <a:lnTo>
                  <a:pt x="419100" y="91439"/>
                </a:lnTo>
                <a:lnTo>
                  <a:pt x="426720" y="100329"/>
                </a:lnTo>
                <a:lnTo>
                  <a:pt x="431800" y="110489"/>
                </a:lnTo>
                <a:lnTo>
                  <a:pt x="436880" y="119379"/>
                </a:lnTo>
                <a:lnTo>
                  <a:pt x="441960" y="129539"/>
                </a:lnTo>
                <a:lnTo>
                  <a:pt x="445770" y="139700"/>
                </a:lnTo>
                <a:lnTo>
                  <a:pt x="448310" y="149860"/>
                </a:lnTo>
                <a:lnTo>
                  <a:pt x="452120" y="160020"/>
                </a:lnTo>
                <a:lnTo>
                  <a:pt x="453389" y="170179"/>
                </a:lnTo>
                <a:lnTo>
                  <a:pt x="455930" y="181610"/>
                </a:lnTo>
                <a:lnTo>
                  <a:pt x="455930" y="191770"/>
                </a:lnTo>
                <a:lnTo>
                  <a:pt x="457200" y="201929"/>
                </a:lnTo>
                <a:lnTo>
                  <a:pt x="455930" y="213360"/>
                </a:lnTo>
                <a:lnTo>
                  <a:pt x="455930" y="223520"/>
                </a:lnTo>
                <a:lnTo>
                  <a:pt x="453389" y="233679"/>
                </a:lnTo>
                <a:lnTo>
                  <a:pt x="452120" y="245110"/>
                </a:lnTo>
                <a:lnTo>
                  <a:pt x="448310" y="255270"/>
                </a:lnTo>
                <a:lnTo>
                  <a:pt x="445770" y="265429"/>
                </a:lnTo>
                <a:lnTo>
                  <a:pt x="441960" y="275589"/>
                </a:lnTo>
                <a:lnTo>
                  <a:pt x="436880" y="284479"/>
                </a:lnTo>
                <a:lnTo>
                  <a:pt x="431800" y="294639"/>
                </a:lnTo>
                <a:lnTo>
                  <a:pt x="405130" y="330200"/>
                </a:lnTo>
                <a:lnTo>
                  <a:pt x="397510" y="337820"/>
                </a:lnTo>
                <a:lnTo>
                  <a:pt x="389889" y="346710"/>
                </a:lnTo>
                <a:lnTo>
                  <a:pt x="381000" y="353060"/>
                </a:lnTo>
                <a:lnTo>
                  <a:pt x="372110" y="360679"/>
                </a:lnTo>
                <a:lnTo>
                  <a:pt x="361950" y="367029"/>
                </a:lnTo>
                <a:lnTo>
                  <a:pt x="353060" y="372110"/>
                </a:lnTo>
                <a:lnTo>
                  <a:pt x="342900" y="378460"/>
                </a:lnTo>
                <a:lnTo>
                  <a:pt x="331470" y="383539"/>
                </a:lnTo>
                <a:lnTo>
                  <a:pt x="321310" y="387350"/>
                </a:lnTo>
                <a:lnTo>
                  <a:pt x="309880" y="392429"/>
                </a:lnTo>
                <a:lnTo>
                  <a:pt x="298450" y="394970"/>
                </a:lnTo>
                <a:lnTo>
                  <a:pt x="287020" y="398779"/>
                </a:lnTo>
                <a:lnTo>
                  <a:pt x="275589" y="401320"/>
                </a:lnTo>
                <a:lnTo>
                  <a:pt x="264160" y="402589"/>
                </a:lnTo>
                <a:lnTo>
                  <a:pt x="251460" y="403860"/>
                </a:lnTo>
                <a:lnTo>
                  <a:pt x="240030" y="405129"/>
                </a:lnTo>
                <a:lnTo>
                  <a:pt x="228600" y="405129"/>
                </a:lnTo>
                <a:lnTo>
                  <a:pt x="215900" y="405129"/>
                </a:lnTo>
                <a:lnTo>
                  <a:pt x="204470" y="403860"/>
                </a:lnTo>
                <a:lnTo>
                  <a:pt x="193039" y="402589"/>
                </a:lnTo>
                <a:lnTo>
                  <a:pt x="180339" y="401320"/>
                </a:lnTo>
                <a:lnTo>
                  <a:pt x="168910" y="398779"/>
                </a:lnTo>
                <a:lnTo>
                  <a:pt x="157480" y="394970"/>
                </a:lnTo>
                <a:lnTo>
                  <a:pt x="146050" y="392429"/>
                </a:lnTo>
                <a:lnTo>
                  <a:pt x="135889" y="387350"/>
                </a:lnTo>
                <a:lnTo>
                  <a:pt x="124460" y="383539"/>
                </a:lnTo>
                <a:lnTo>
                  <a:pt x="114300" y="378460"/>
                </a:lnTo>
                <a:lnTo>
                  <a:pt x="104139" y="372110"/>
                </a:lnTo>
                <a:lnTo>
                  <a:pt x="93980" y="367029"/>
                </a:lnTo>
                <a:lnTo>
                  <a:pt x="83820" y="360679"/>
                </a:lnTo>
                <a:lnTo>
                  <a:pt x="74930" y="353060"/>
                </a:lnTo>
                <a:lnTo>
                  <a:pt x="66039" y="346710"/>
                </a:lnTo>
                <a:lnTo>
                  <a:pt x="58420" y="337820"/>
                </a:lnTo>
                <a:lnTo>
                  <a:pt x="50800" y="330200"/>
                </a:lnTo>
                <a:lnTo>
                  <a:pt x="43180" y="322579"/>
                </a:lnTo>
                <a:lnTo>
                  <a:pt x="36830" y="312420"/>
                </a:lnTo>
                <a:lnTo>
                  <a:pt x="30480" y="303529"/>
                </a:lnTo>
                <a:lnTo>
                  <a:pt x="24130" y="294639"/>
                </a:lnTo>
                <a:lnTo>
                  <a:pt x="19050" y="284479"/>
                </a:lnTo>
                <a:lnTo>
                  <a:pt x="15239" y="275589"/>
                </a:lnTo>
                <a:lnTo>
                  <a:pt x="10160" y="265429"/>
                </a:lnTo>
                <a:lnTo>
                  <a:pt x="7620" y="255270"/>
                </a:lnTo>
                <a:lnTo>
                  <a:pt x="5080" y="245110"/>
                </a:lnTo>
                <a:lnTo>
                  <a:pt x="2539" y="233679"/>
                </a:lnTo>
                <a:lnTo>
                  <a:pt x="1270" y="223520"/>
                </a:lnTo>
                <a:lnTo>
                  <a:pt x="0" y="213360"/>
                </a:lnTo>
                <a:lnTo>
                  <a:pt x="0" y="201929"/>
                </a:lnTo>
                <a:lnTo>
                  <a:pt x="0" y="203200"/>
                </a:lnTo>
                <a:close/>
              </a:path>
              <a:path w="457200" h="406400">
                <a:moveTo>
                  <a:pt x="0" y="0"/>
                </a:moveTo>
                <a:lnTo>
                  <a:pt x="0" y="0"/>
                </a:lnTo>
              </a:path>
              <a:path w="457200" h="406400">
                <a:moveTo>
                  <a:pt x="457200" y="406400"/>
                </a:moveTo>
                <a:lnTo>
                  <a:pt x="457200" y="4064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146040" y="2644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836159" y="3186429"/>
            <a:ext cx="800100" cy="444500"/>
            <a:chOff x="4836159" y="3186429"/>
            <a:chExt cx="800100" cy="444500"/>
          </a:xfrm>
        </p:grpSpPr>
        <p:sp>
          <p:nvSpPr>
            <p:cNvPr id="24" name="object 24"/>
            <p:cNvSpPr/>
            <p:nvPr/>
          </p:nvSpPr>
          <p:spPr>
            <a:xfrm>
              <a:off x="4855209" y="3205479"/>
              <a:ext cx="762000" cy="406400"/>
            </a:xfrm>
            <a:custGeom>
              <a:avLst/>
              <a:gdLst/>
              <a:ahLst/>
              <a:cxnLst/>
              <a:rect l="l" t="t" r="r" b="b"/>
              <a:pathLst>
                <a:path w="762000" h="406400">
                  <a:moveTo>
                    <a:pt x="400050" y="405130"/>
                  </a:moveTo>
                  <a:lnTo>
                    <a:pt x="360679" y="405130"/>
                  </a:lnTo>
                  <a:lnTo>
                    <a:pt x="379729" y="406400"/>
                  </a:lnTo>
                  <a:lnTo>
                    <a:pt x="400050" y="405130"/>
                  </a:lnTo>
                  <a:close/>
                </a:path>
                <a:path w="762000" h="406400">
                  <a:moveTo>
                    <a:pt x="420369" y="1270"/>
                  </a:moveTo>
                  <a:lnTo>
                    <a:pt x="340360" y="1270"/>
                  </a:lnTo>
                  <a:lnTo>
                    <a:pt x="321310" y="2540"/>
                  </a:lnTo>
                  <a:lnTo>
                    <a:pt x="262889" y="10160"/>
                  </a:lnTo>
                  <a:lnTo>
                    <a:pt x="172719" y="33020"/>
                  </a:lnTo>
                  <a:lnTo>
                    <a:pt x="125729" y="52070"/>
                  </a:lnTo>
                  <a:lnTo>
                    <a:pt x="85089" y="74930"/>
                  </a:lnTo>
                  <a:lnTo>
                    <a:pt x="50800" y="101600"/>
                  </a:lnTo>
                  <a:lnTo>
                    <a:pt x="25400" y="130810"/>
                  </a:lnTo>
                  <a:lnTo>
                    <a:pt x="3810" y="171450"/>
                  </a:lnTo>
                  <a:lnTo>
                    <a:pt x="2539" y="181610"/>
                  </a:lnTo>
                  <a:lnTo>
                    <a:pt x="0" y="193040"/>
                  </a:lnTo>
                  <a:lnTo>
                    <a:pt x="0" y="213360"/>
                  </a:lnTo>
                  <a:lnTo>
                    <a:pt x="1269" y="224790"/>
                  </a:lnTo>
                  <a:lnTo>
                    <a:pt x="17779" y="265430"/>
                  </a:lnTo>
                  <a:lnTo>
                    <a:pt x="50800" y="304800"/>
                  </a:lnTo>
                  <a:lnTo>
                    <a:pt x="83819" y="330200"/>
                  </a:lnTo>
                  <a:lnTo>
                    <a:pt x="125729" y="354330"/>
                  </a:lnTo>
                  <a:lnTo>
                    <a:pt x="172719" y="373380"/>
                  </a:lnTo>
                  <a:lnTo>
                    <a:pt x="226060" y="388620"/>
                  </a:lnTo>
                  <a:lnTo>
                    <a:pt x="320039" y="403860"/>
                  </a:lnTo>
                  <a:lnTo>
                    <a:pt x="340360" y="405130"/>
                  </a:lnTo>
                  <a:lnTo>
                    <a:pt x="420369" y="405130"/>
                  </a:lnTo>
                  <a:lnTo>
                    <a:pt x="497839" y="396240"/>
                  </a:lnTo>
                  <a:lnTo>
                    <a:pt x="588010" y="373380"/>
                  </a:lnTo>
                  <a:lnTo>
                    <a:pt x="635000" y="354330"/>
                  </a:lnTo>
                  <a:lnTo>
                    <a:pt x="675639" y="330200"/>
                  </a:lnTo>
                  <a:lnTo>
                    <a:pt x="688339" y="322580"/>
                  </a:lnTo>
                  <a:lnTo>
                    <a:pt x="699769" y="313690"/>
                  </a:lnTo>
                  <a:lnTo>
                    <a:pt x="709929" y="304800"/>
                  </a:lnTo>
                  <a:lnTo>
                    <a:pt x="728979" y="285750"/>
                  </a:lnTo>
                  <a:lnTo>
                    <a:pt x="735329" y="275590"/>
                  </a:lnTo>
                  <a:lnTo>
                    <a:pt x="742950" y="265430"/>
                  </a:lnTo>
                  <a:lnTo>
                    <a:pt x="753110" y="245110"/>
                  </a:lnTo>
                  <a:lnTo>
                    <a:pt x="756919" y="234950"/>
                  </a:lnTo>
                  <a:lnTo>
                    <a:pt x="759460" y="224790"/>
                  </a:lnTo>
                  <a:lnTo>
                    <a:pt x="760729" y="213360"/>
                  </a:lnTo>
                  <a:lnTo>
                    <a:pt x="760729" y="203200"/>
                  </a:lnTo>
                  <a:lnTo>
                    <a:pt x="762000" y="203200"/>
                  </a:lnTo>
                  <a:lnTo>
                    <a:pt x="760729" y="193040"/>
                  </a:lnTo>
                  <a:lnTo>
                    <a:pt x="759460" y="181610"/>
                  </a:lnTo>
                  <a:lnTo>
                    <a:pt x="756919" y="171450"/>
                  </a:lnTo>
                  <a:lnTo>
                    <a:pt x="753110" y="161290"/>
                  </a:lnTo>
                  <a:lnTo>
                    <a:pt x="748029" y="149860"/>
                  </a:lnTo>
                  <a:lnTo>
                    <a:pt x="742950" y="140970"/>
                  </a:lnTo>
                  <a:lnTo>
                    <a:pt x="735329" y="130810"/>
                  </a:lnTo>
                  <a:lnTo>
                    <a:pt x="728979" y="120650"/>
                  </a:lnTo>
                  <a:lnTo>
                    <a:pt x="699769" y="92710"/>
                  </a:lnTo>
                  <a:lnTo>
                    <a:pt x="664210" y="67310"/>
                  </a:lnTo>
                  <a:lnTo>
                    <a:pt x="648969" y="59690"/>
                  </a:lnTo>
                  <a:lnTo>
                    <a:pt x="635000" y="52070"/>
                  </a:lnTo>
                  <a:lnTo>
                    <a:pt x="604519" y="39370"/>
                  </a:lnTo>
                  <a:lnTo>
                    <a:pt x="588010" y="33020"/>
                  </a:lnTo>
                  <a:lnTo>
                    <a:pt x="570229" y="27940"/>
                  </a:lnTo>
                  <a:lnTo>
                    <a:pt x="553719" y="22860"/>
                  </a:lnTo>
                  <a:lnTo>
                    <a:pt x="535939" y="17780"/>
                  </a:lnTo>
                  <a:lnTo>
                    <a:pt x="497839" y="10160"/>
                  </a:lnTo>
                  <a:lnTo>
                    <a:pt x="439419" y="2540"/>
                  </a:lnTo>
                  <a:lnTo>
                    <a:pt x="420369" y="1270"/>
                  </a:lnTo>
                  <a:close/>
                </a:path>
                <a:path w="762000" h="406400">
                  <a:moveTo>
                    <a:pt x="381000" y="0"/>
                  </a:moveTo>
                  <a:lnTo>
                    <a:pt x="360679" y="1270"/>
                  </a:lnTo>
                  <a:lnTo>
                    <a:pt x="400050" y="127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855209" y="3205479"/>
              <a:ext cx="762000" cy="406400"/>
            </a:xfrm>
            <a:custGeom>
              <a:avLst/>
              <a:gdLst/>
              <a:ahLst/>
              <a:cxnLst/>
              <a:rect l="l" t="t" r="r" b="b"/>
              <a:pathLst>
                <a:path w="762000" h="406400">
                  <a:moveTo>
                    <a:pt x="0" y="203200"/>
                  </a:moveTo>
                  <a:lnTo>
                    <a:pt x="0" y="193040"/>
                  </a:lnTo>
                  <a:lnTo>
                    <a:pt x="2539" y="181610"/>
                  </a:lnTo>
                  <a:lnTo>
                    <a:pt x="3810" y="171450"/>
                  </a:lnTo>
                  <a:lnTo>
                    <a:pt x="7619" y="161290"/>
                  </a:lnTo>
                  <a:lnTo>
                    <a:pt x="12700" y="151130"/>
                  </a:lnTo>
                  <a:lnTo>
                    <a:pt x="19050" y="140970"/>
                  </a:lnTo>
                  <a:lnTo>
                    <a:pt x="25400" y="130810"/>
                  </a:lnTo>
                  <a:lnTo>
                    <a:pt x="50800" y="101600"/>
                  </a:lnTo>
                  <a:lnTo>
                    <a:pt x="85089" y="74930"/>
                  </a:lnTo>
                  <a:lnTo>
                    <a:pt x="111760" y="59690"/>
                  </a:lnTo>
                  <a:lnTo>
                    <a:pt x="125729" y="52070"/>
                  </a:lnTo>
                  <a:lnTo>
                    <a:pt x="140969" y="45720"/>
                  </a:lnTo>
                  <a:lnTo>
                    <a:pt x="156210" y="39370"/>
                  </a:lnTo>
                  <a:lnTo>
                    <a:pt x="172719" y="33020"/>
                  </a:lnTo>
                  <a:lnTo>
                    <a:pt x="190500" y="27940"/>
                  </a:lnTo>
                  <a:lnTo>
                    <a:pt x="208279" y="22860"/>
                  </a:lnTo>
                  <a:lnTo>
                    <a:pt x="226060" y="17780"/>
                  </a:lnTo>
                  <a:lnTo>
                    <a:pt x="243839" y="13970"/>
                  </a:lnTo>
                  <a:lnTo>
                    <a:pt x="262889" y="10160"/>
                  </a:lnTo>
                  <a:lnTo>
                    <a:pt x="281939" y="7620"/>
                  </a:lnTo>
                  <a:lnTo>
                    <a:pt x="300989" y="5080"/>
                  </a:lnTo>
                  <a:lnTo>
                    <a:pt x="321310" y="2540"/>
                  </a:lnTo>
                  <a:lnTo>
                    <a:pt x="340360" y="1270"/>
                  </a:lnTo>
                  <a:lnTo>
                    <a:pt x="360679" y="1270"/>
                  </a:lnTo>
                  <a:lnTo>
                    <a:pt x="381000" y="0"/>
                  </a:lnTo>
                  <a:lnTo>
                    <a:pt x="400050" y="1270"/>
                  </a:lnTo>
                  <a:lnTo>
                    <a:pt x="420369" y="1270"/>
                  </a:lnTo>
                  <a:lnTo>
                    <a:pt x="439419" y="2540"/>
                  </a:lnTo>
                  <a:lnTo>
                    <a:pt x="459739" y="5080"/>
                  </a:lnTo>
                  <a:lnTo>
                    <a:pt x="478789" y="7620"/>
                  </a:lnTo>
                  <a:lnTo>
                    <a:pt x="497839" y="10160"/>
                  </a:lnTo>
                  <a:lnTo>
                    <a:pt x="516889" y="13970"/>
                  </a:lnTo>
                  <a:lnTo>
                    <a:pt x="535939" y="17780"/>
                  </a:lnTo>
                  <a:lnTo>
                    <a:pt x="553719" y="22860"/>
                  </a:lnTo>
                  <a:lnTo>
                    <a:pt x="570229" y="27940"/>
                  </a:lnTo>
                  <a:lnTo>
                    <a:pt x="588010" y="33020"/>
                  </a:lnTo>
                  <a:lnTo>
                    <a:pt x="604519" y="39370"/>
                  </a:lnTo>
                  <a:lnTo>
                    <a:pt x="619760" y="45720"/>
                  </a:lnTo>
                  <a:lnTo>
                    <a:pt x="635000" y="52070"/>
                  </a:lnTo>
                  <a:lnTo>
                    <a:pt x="648969" y="59690"/>
                  </a:lnTo>
                  <a:lnTo>
                    <a:pt x="664210" y="67310"/>
                  </a:lnTo>
                  <a:lnTo>
                    <a:pt x="676910" y="74930"/>
                  </a:lnTo>
                  <a:lnTo>
                    <a:pt x="688339" y="83820"/>
                  </a:lnTo>
                  <a:lnTo>
                    <a:pt x="699769" y="92710"/>
                  </a:lnTo>
                  <a:lnTo>
                    <a:pt x="709929" y="101600"/>
                  </a:lnTo>
                  <a:lnTo>
                    <a:pt x="720089" y="110490"/>
                  </a:lnTo>
                  <a:lnTo>
                    <a:pt x="728979" y="120650"/>
                  </a:lnTo>
                  <a:lnTo>
                    <a:pt x="735329" y="130810"/>
                  </a:lnTo>
                  <a:lnTo>
                    <a:pt x="742950" y="140970"/>
                  </a:lnTo>
                  <a:lnTo>
                    <a:pt x="759460" y="181610"/>
                  </a:lnTo>
                  <a:lnTo>
                    <a:pt x="760729" y="193040"/>
                  </a:lnTo>
                  <a:lnTo>
                    <a:pt x="762000" y="203200"/>
                  </a:lnTo>
                  <a:lnTo>
                    <a:pt x="760729" y="203200"/>
                  </a:lnTo>
                  <a:lnTo>
                    <a:pt x="760729" y="213360"/>
                  </a:lnTo>
                  <a:lnTo>
                    <a:pt x="759460" y="224790"/>
                  </a:lnTo>
                  <a:lnTo>
                    <a:pt x="756919" y="234950"/>
                  </a:lnTo>
                  <a:lnTo>
                    <a:pt x="753110" y="245110"/>
                  </a:lnTo>
                  <a:lnTo>
                    <a:pt x="748029" y="255270"/>
                  </a:lnTo>
                  <a:lnTo>
                    <a:pt x="742950" y="265430"/>
                  </a:lnTo>
                  <a:lnTo>
                    <a:pt x="735329" y="275590"/>
                  </a:lnTo>
                  <a:lnTo>
                    <a:pt x="728979" y="285750"/>
                  </a:lnTo>
                  <a:lnTo>
                    <a:pt x="720089" y="294640"/>
                  </a:lnTo>
                  <a:lnTo>
                    <a:pt x="709929" y="304800"/>
                  </a:lnTo>
                  <a:lnTo>
                    <a:pt x="699769" y="313690"/>
                  </a:lnTo>
                  <a:lnTo>
                    <a:pt x="688339" y="322580"/>
                  </a:lnTo>
                  <a:lnTo>
                    <a:pt x="675639" y="330200"/>
                  </a:lnTo>
                  <a:lnTo>
                    <a:pt x="662939" y="339090"/>
                  </a:lnTo>
                  <a:lnTo>
                    <a:pt x="648969" y="346710"/>
                  </a:lnTo>
                  <a:lnTo>
                    <a:pt x="635000" y="354330"/>
                  </a:lnTo>
                  <a:lnTo>
                    <a:pt x="619760" y="360680"/>
                  </a:lnTo>
                  <a:lnTo>
                    <a:pt x="604519" y="367030"/>
                  </a:lnTo>
                  <a:lnTo>
                    <a:pt x="588010" y="373380"/>
                  </a:lnTo>
                  <a:lnTo>
                    <a:pt x="570229" y="378460"/>
                  </a:lnTo>
                  <a:lnTo>
                    <a:pt x="552450" y="383540"/>
                  </a:lnTo>
                  <a:lnTo>
                    <a:pt x="534669" y="388620"/>
                  </a:lnTo>
                  <a:lnTo>
                    <a:pt x="516889" y="392430"/>
                  </a:lnTo>
                  <a:lnTo>
                    <a:pt x="497839" y="396240"/>
                  </a:lnTo>
                  <a:lnTo>
                    <a:pt x="478789" y="398780"/>
                  </a:lnTo>
                  <a:lnTo>
                    <a:pt x="459739" y="401320"/>
                  </a:lnTo>
                  <a:lnTo>
                    <a:pt x="439419" y="403860"/>
                  </a:lnTo>
                  <a:lnTo>
                    <a:pt x="420369" y="405130"/>
                  </a:lnTo>
                  <a:lnTo>
                    <a:pt x="400050" y="405130"/>
                  </a:lnTo>
                  <a:lnTo>
                    <a:pt x="379729" y="406400"/>
                  </a:lnTo>
                  <a:lnTo>
                    <a:pt x="360679" y="405130"/>
                  </a:lnTo>
                  <a:lnTo>
                    <a:pt x="340360" y="405130"/>
                  </a:lnTo>
                  <a:lnTo>
                    <a:pt x="320039" y="403860"/>
                  </a:lnTo>
                  <a:lnTo>
                    <a:pt x="300989" y="401320"/>
                  </a:lnTo>
                  <a:lnTo>
                    <a:pt x="281939" y="398780"/>
                  </a:lnTo>
                  <a:lnTo>
                    <a:pt x="243839" y="392430"/>
                  </a:lnTo>
                  <a:lnTo>
                    <a:pt x="189229" y="378460"/>
                  </a:lnTo>
                  <a:lnTo>
                    <a:pt x="140969" y="360680"/>
                  </a:lnTo>
                  <a:lnTo>
                    <a:pt x="97789" y="339090"/>
                  </a:lnTo>
                  <a:lnTo>
                    <a:pt x="60960" y="313690"/>
                  </a:lnTo>
                  <a:lnTo>
                    <a:pt x="31750" y="285750"/>
                  </a:lnTo>
                  <a:lnTo>
                    <a:pt x="12700" y="255270"/>
                  </a:lnTo>
                  <a:lnTo>
                    <a:pt x="7619" y="245110"/>
                  </a:lnTo>
                  <a:lnTo>
                    <a:pt x="3810" y="234950"/>
                  </a:lnTo>
                  <a:lnTo>
                    <a:pt x="1269" y="224790"/>
                  </a:lnTo>
                  <a:lnTo>
                    <a:pt x="0" y="213360"/>
                  </a:lnTo>
                  <a:lnTo>
                    <a:pt x="0" y="203200"/>
                  </a:lnTo>
                  <a:close/>
                </a:path>
                <a:path w="762000" h="406400">
                  <a:moveTo>
                    <a:pt x="0" y="0"/>
                  </a:moveTo>
                  <a:lnTo>
                    <a:pt x="0" y="0"/>
                  </a:lnTo>
                </a:path>
                <a:path w="762000" h="406400">
                  <a:moveTo>
                    <a:pt x="762000" y="406400"/>
                  </a:moveTo>
                  <a:lnTo>
                    <a:pt x="762000" y="4064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5064759" y="3258820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15990" y="4827270"/>
            <a:ext cx="458470" cy="406400"/>
          </a:xfrm>
          <a:custGeom>
            <a:avLst/>
            <a:gdLst/>
            <a:ahLst/>
            <a:cxnLst/>
            <a:rect l="l" t="t" r="r" b="b"/>
            <a:pathLst>
              <a:path w="458470" h="406400">
                <a:moveTo>
                  <a:pt x="1270" y="203199"/>
                </a:moveTo>
                <a:lnTo>
                  <a:pt x="1270" y="193039"/>
                </a:lnTo>
                <a:lnTo>
                  <a:pt x="2539" y="181609"/>
                </a:lnTo>
                <a:lnTo>
                  <a:pt x="3810" y="171449"/>
                </a:lnTo>
                <a:lnTo>
                  <a:pt x="6350" y="161289"/>
                </a:lnTo>
                <a:lnTo>
                  <a:pt x="8889" y="149859"/>
                </a:lnTo>
                <a:lnTo>
                  <a:pt x="12700" y="140969"/>
                </a:lnTo>
                <a:lnTo>
                  <a:pt x="16510" y="130809"/>
                </a:lnTo>
                <a:lnTo>
                  <a:pt x="20320" y="120649"/>
                </a:lnTo>
                <a:lnTo>
                  <a:pt x="25400" y="110489"/>
                </a:lnTo>
                <a:lnTo>
                  <a:pt x="31750" y="101599"/>
                </a:lnTo>
                <a:lnTo>
                  <a:pt x="38100" y="92709"/>
                </a:lnTo>
                <a:lnTo>
                  <a:pt x="44450" y="83819"/>
                </a:lnTo>
                <a:lnTo>
                  <a:pt x="52070" y="74929"/>
                </a:lnTo>
                <a:lnTo>
                  <a:pt x="59689" y="67309"/>
                </a:lnTo>
                <a:lnTo>
                  <a:pt x="68580" y="59689"/>
                </a:lnTo>
                <a:lnTo>
                  <a:pt x="76200" y="52069"/>
                </a:lnTo>
                <a:lnTo>
                  <a:pt x="85089" y="45719"/>
                </a:lnTo>
                <a:lnTo>
                  <a:pt x="95250" y="39369"/>
                </a:lnTo>
                <a:lnTo>
                  <a:pt x="105410" y="33019"/>
                </a:lnTo>
                <a:lnTo>
                  <a:pt x="115570" y="27939"/>
                </a:lnTo>
                <a:lnTo>
                  <a:pt x="125730" y="22859"/>
                </a:lnTo>
                <a:lnTo>
                  <a:pt x="135889" y="17779"/>
                </a:lnTo>
                <a:lnTo>
                  <a:pt x="147320" y="13969"/>
                </a:lnTo>
                <a:lnTo>
                  <a:pt x="158750" y="10159"/>
                </a:lnTo>
                <a:lnTo>
                  <a:pt x="170180" y="6349"/>
                </a:lnTo>
                <a:lnTo>
                  <a:pt x="181610" y="3809"/>
                </a:lnTo>
                <a:lnTo>
                  <a:pt x="193039" y="2539"/>
                </a:lnTo>
                <a:lnTo>
                  <a:pt x="205739" y="1269"/>
                </a:lnTo>
                <a:lnTo>
                  <a:pt x="217170" y="0"/>
                </a:lnTo>
                <a:lnTo>
                  <a:pt x="229870" y="0"/>
                </a:lnTo>
                <a:lnTo>
                  <a:pt x="241300" y="0"/>
                </a:lnTo>
                <a:lnTo>
                  <a:pt x="252730" y="1269"/>
                </a:lnTo>
                <a:lnTo>
                  <a:pt x="265430" y="2539"/>
                </a:lnTo>
                <a:lnTo>
                  <a:pt x="276860" y="3809"/>
                </a:lnTo>
                <a:lnTo>
                  <a:pt x="288289" y="6349"/>
                </a:lnTo>
                <a:lnTo>
                  <a:pt x="299720" y="10159"/>
                </a:lnTo>
                <a:lnTo>
                  <a:pt x="311150" y="12699"/>
                </a:lnTo>
                <a:lnTo>
                  <a:pt x="322580" y="17779"/>
                </a:lnTo>
                <a:lnTo>
                  <a:pt x="332739" y="21589"/>
                </a:lnTo>
                <a:lnTo>
                  <a:pt x="342900" y="26669"/>
                </a:lnTo>
                <a:lnTo>
                  <a:pt x="353060" y="33019"/>
                </a:lnTo>
                <a:lnTo>
                  <a:pt x="363220" y="38099"/>
                </a:lnTo>
                <a:lnTo>
                  <a:pt x="373380" y="44449"/>
                </a:lnTo>
                <a:lnTo>
                  <a:pt x="406400" y="74929"/>
                </a:lnTo>
                <a:lnTo>
                  <a:pt x="420370" y="92709"/>
                </a:lnTo>
                <a:lnTo>
                  <a:pt x="426720" y="101599"/>
                </a:lnTo>
                <a:lnTo>
                  <a:pt x="445770" y="139699"/>
                </a:lnTo>
                <a:lnTo>
                  <a:pt x="455930" y="181609"/>
                </a:lnTo>
                <a:lnTo>
                  <a:pt x="457200" y="191769"/>
                </a:lnTo>
                <a:lnTo>
                  <a:pt x="457200" y="203199"/>
                </a:lnTo>
                <a:lnTo>
                  <a:pt x="457200" y="213359"/>
                </a:lnTo>
                <a:lnTo>
                  <a:pt x="455930" y="223519"/>
                </a:lnTo>
                <a:lnTo>
                  <a:pt x="454660" y="234949"/>
                </a:lnTo>
                <a:lnTo>
                  <a:pt x="452120" y="245109"/>
                </a:lnTo>
                <a:lnTo>
                  <a:pt x="449580" y="255269"/>
                </a:lnTo>
                <a:lnTo>
                  <a:pt x="445770" y="265429"/>
                </a:lnTo>
                <a:lnTo>
                  <a:pt x="441960" y="275589"/>
                </a:lnTo>
                <a:lnTo>
                  <a:pt x="420370" y="313689"/>
                </a:lnTo>
                <a:lnTo>
                  <a:pt x="406400" y="330199"/>
                </a:lnTo>
                <a:lnTo>
                  <a:pt x="398780" y="337819"/>
                </a:lnTo>
                <a:lnTo>
                  <a:pt x="391160" y="346709"/>
                </a:lnTo>
                <a:lnTo>
                  <a:pt x="382270" y="353059"/>
                </a:lnTo>
                <a:lnTo>
                  <a:pt x="373380" y="360679"/>
                </a:lnTo>
                <a:lnTo>
                  <a:pt x="363220" y="367029"/>
                </a:lnTo>
                <a:lnTo>
                  <a:pt x="353060" y="373379"/>
                </a:lnTo>
                <a:lnTo>
                  <a:pt x="342900" y="378459"/>
                </a:lnTo>
                <a:lnTo>
                  <a:pt x="299720" y="396239"/>
                </a:lnTo>
                <a:lnTo>
                  <a:pt x="288289" y="398779"/>
                </a:lnTo>
                <a:lnTo>
                  <a:pt x="276860" y="401319"/>
                </a:lnTo>
                <a:lnTo>
                  <a:pt x="264160" y="402589"/>
                </a:lnTo>
                <a:lnTo>
                  <a:pt x="252730" y="405129"/>
                </a:lnTo>
                <a:lnTo>
                  <a:pt x="241300" y="405129"/>
                </a:lnTo>
                <a:lnTo>
                  <a:pt x="228600" y="405129"/>
                </a:lnTo>
                <a:lnTo>
                  <a:pt x="217170" y="405129"/>
                </a:lnTo>
                <a:lnTo>
                  <a:pt x="205739" y="405129"/>
                </a:lnTo>
                <a:lnTo>
                  <a:pt x="193039" y="402589"/>
                </a:lnTo>
                <a:lnTo>
                  <a:pt x="181610" y="401319"/>
                </a:lnTo>
                <a:lnTo>
                  <a:pt x="170180" y="398779"/>
                </a:lnTo>
                <a:lnTo>
                  <a:pt x="158750" y="396239"/>
                </a:lnTo>
                <a:lnTo>
                  <a:pt x="147320" y="392429"/>
                </a:lnTo>
                <a:lnTo>
                  <a:pt x="135889" y="388619"/>
                </a:lnTo>
                <a:lnTo>
                  <a:pt x="125730" y="383539"/>
                </a:lnTo>
                <a:lnTo>
                  <a:pt x="114300" y="378459"/>
                </a:lnTo>
                <a:lnTo>
                  <a:pt x="104139" y="373379"/>
                </a:lnTo>
                <a:lnTo>
                  <a:pt x="95250" y="367029"/>
                </a:lnTo>
                <a:lnTo>
                  <a:pt x="85089" y="360679"/>
                </a:lnTo>
                <a:lnTo>
                  <a:pt x="76200" y="353059"/>
                </a:lnTo>
                <a:lnTo>
                  <a:pt x="67310" y="346709"/>
                </a:lnTo>
                <a:lnTo>
                  <a:pt x="58420" y="337819"/>
                </a:lnTo>
                <a:lnTo>
                  <a:pt x="52070" y="330199"/>
                </a:lnTo>
                <a:lnTo>
                  <a:pt x="44450" y="322579"/>
                </a:lnTo>
                <a:lnTo>
                  <a:pt x="36830" y="313689"/>
                </a:lnTo>
                <a:lnTo>
                  <a:pt x="30480" y="304799"/>
                </a:lnTo>
                <a:lnTo>
                  <a:pt x="25400" y="294639"/>
                </a:lnTo>
                <a:lnTo>
                  <a:pt x="20320" y="284479"/>
                </a:lnTo>
                <a:lnTo>
                  <a:pt x="15239" y="275589"/>
                </a:lnTo>
                <a:lnTo>
                  <a:pt x="11430" y="265429"/>
                </a:lnTo>
                <a:lnTo>
                  <a:pt x="7620" y="255269"/>
                </a:lnTo>
                <a:lnTo>
                  <a:pt x="5080" y="245109"/>
                </a:lnTo>
                <a:lnTo>
                  <a:pt x="3810" y="234949"/>
                </a:lnTo>
                <a:lnTo>
                  <a:pt x="1270" y="223519"/>
                </a:lnTo>
                <a:lnTo>
                  <a:pt x="1270" y="213359"/>
                </a:lnTo>
                <a:lnTo>
                  <a:pt x="0" y="203199"/>
                </a:lnTo>
                <a:lnTo>
                  <a:pt x="1270" y="203199"/>
                </a:lnTo>
                <a:close/>
              </a:path>
              <a:path w="458470" h="406400">
                <a:moveTo>
                  <a:pt x="1270" y="0"/>
                </a:moveTo>
                <a:lnTo>
                  <a:pt x="1270" y="0"/>
                </a:lnTo>
              </a:path>
              <a:path w="458470" h="406400">
                <a:moveTo>
                  <a:pt x="458470" y="406399"/>
                </a:moveTo>
                <a:lnTo>
                  <a:pt x="458470" y="40639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6169659" y="48806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306570" y="5031740"/>
            <a:ext cx="763270" cy="472440"/>
          </a:xfrm>
          <a:custGeom>
            <a:avLst/>
            <a:gdLst/>
            <a:ahLst/>
            <a:cxnLst/>
            <a:rect l="l" t="t" r="r" b="b"/>
            <a:pathLst>
              <a:path w="763270" h="472439">
                <a:moveTo>
                  <a:pt x="1269" y="236220"/>
                </a:moveTo>
                <a:lnTo>
                  <a:pt x="1269" y="224790"/>
                </a:lnTo>
                <a:lnTo>
                  <a:pt x="2539" y="212090"/>
                </a:lnTo>
                <a:lnTo>
                  <a:pt x="13969" y="175260"/>
                </a:lnTo>
                <a:lnTo>
                  <a:pt x="33019" y="140970"/>
                </a:lnTo>
                <a:lnTo>
                  <a:pt x="62229" y="107950"/>
                </a:lnTo>
                <a:lnTo>
                  <a:pt x="99059" y="78740"/>
                </a:lnTo>
                <a:lnTo>
                  <a:pt x="142239" y="53340"/>
                </a:lnTo>
                <a:lnTo>
                  <a:pt x="157479" y="45720"/>
                </a:lnTo>
                <a:lnTo>
                  <a:pt x="173989" y="38100"/>
                </a:lnTo>
                <a:lnTo>
                  <a:pt x="191769" y="31750"/>
                </a:lnTo>
                <a:lnTo>
                  <a:pt x="208279" y="25400"/>
                </a:lnTo>
                <a:lnTo>
                  <a:pt x="227329" y="20320"/>
                </a:lnTo>
                <a:lnTo>
                  <a:pt x="245109" y="16510"/>
                </a:lnTo>
                <a:lnTo>
                  <a:pt x="264159" y="11430"/>
                </a:lnTo>
                <a:lnTo>
                  <a:pt x="283209" y="8890"/>
                </a:lnTo>
                <a:lnTo>
                  <a:pt x="302259" y="5080"/>
                </a:lnTo>
                <a:lnTo>
                  <a:pt x="322579" y="3810"/>
                </a:lnTo>
                <a:lnTo>
                  <a:pt x="341629" y="1270"/>
                </a:lnTo>
                <a:lnTo>
                  <a:pt x="361950" y="1270"/>
                </a:lnTo>
                <a:lnTo>
                  <a:pt x="382269" y="0"/>
                </a:lnTo>
                <a:lnTo>
                  <a:pt x="401319" y="1270"/>
                </a:lnTo>
                <a:lnTo>
                  <a:pt x="421639" y="1270"/>
                </a:lnTo>
                <a:lnTo>
                  <a:pt x="440689" y="3810"/>
                </a:lnTo>
                <a:lnTo>
                  <a:pt x="461009" y="5080"/>
                </a:lnTo>
                <a:lnTo>
                  <a:pt x="480059" y="8890"/>
                </a:lnTo>
                <a:lnTo>
                  <a:pt x="499109" y="11430"/>
                </a:lnTo>
                <a:lnTo>
                  <a:pt x="518159" y="15240"/>
                </a:lnTo>
                <a:lnTo>
                  <a:pt x="535939" y="20320"/>
                </a:lnTo>
                <a:lnTo>
                  <a:pt x="554989" y="25400"/>
                </a:lnTo>
                <a:lnTo>
                  <a:pt x="572769" y="31750"/>
                </a:lnTo>
                <a:lnTo>
                  <a:pt x="589279" y="38100"/>
                </a:lnTo>
                <a:lnTo>
                  <a:pt x="605789" y="45720"/>
                </a:lnTo>
                <a:lnTo>
                  <a:pt x="621029" y="53340"/>
                </a:lnTo>
                <a:lnTo>
                  <a:pt x="636269" y="60960"/>
                </a:lnTo>
                <a:lnTo>
                  <a:pt x="651509" y="69850"/>
                </a:lnTo>
                <a:lnTo>
                  <a:pt x="664209" y="78740"/>
                </a:lnTo>
                <a:lnTo>
                  <a:pt x="678179" y="87630"/>
                </a:lnTo>
                <a:lnTo>
                  <a:pt x="689609" y="97790"/>
                </a:lnTo>
                <a:lnTo>
                  <a:pt x="701039" y="107950"/>
                </a:lnTo>
                <a:lnTo>
                  <a:pt x="711200" y="118110"/>
                </a:lnTo>
                <a:lnTo>
                  <a:pt x="721359" y="129540"/>
                </a:lnTo>
                <a:lnTo>
                  <a:pt x="728979" y="140970"/>
                </a:lnTo>
                <a:lnTo>
                  <a:pt x="736600" y="151130"/>
                </a:lnTo>
                <a:lnTo>
                  <a:pt x="754379" y="186690"/>
                </a:lnTo>
                <a:lnTo>
                  <a:pt x="762000" y="223520"/>
                </a:lnTo>
                <a:lnTo>
                  <a:pt x="762000" y="236220"/>
                </a:lnTo>
                <a:lnTo>
                  <a:pt x="762000" y="248920"/>
                </a:lnTo>
                <a:lnTo>
                  <a:pt x="759459" y="260350"/>
                </a:lnTo>
                <a:lnTo>
                  <a:pt x="756919" y="273050"/>
                </a:lnTo>
                <a:lnTo>
                  <a:pt x="754379" y="284480"/>
                </a:lnTo>
                <a:lnTo>
                  <a:pt x="749300" y="297180"/>
                </a:lnTo>
                <a:lnTo>
                  <a:pt x="742950" y="308610"/>
                </a:lnTo>
                <a:lnTo>
                  <a:pt x="736600" y="321310"/>
                </a:lnTo>
                <a:lnTo>
                  <a:pt x="711200" y="354330"/>
                </a:lnTo>
                <a:lnTo>
                  <a:pt x="676909" y="384810"/>
                </a:lnTo>
                <a:lnTo>
                  <a:pt x="636269" y="411480"/>
                </a:lnTo>
                <a:lnTo>
                  <a:pt x="605789" y="426720"/>
                </a:lnTo>
                <a:lnTo>
                  <a:pt x="589279" y="434340"/>
                </a:lnTo>
                <a:lnTo>
                  <a:pt x="571500" y="440690"/>
                </a:lnTo>
                <a:lnTo>
                  <a:pt x="553719" y="447040"/>
                </a:lnTo>
                <a:lnTo>
                  <a:pt x="535939" y="452120"/>
                </a:lnTo>
                <a:lnTo>
                  <a:pt x="518159" y="455930"/>
                </a:lnTo>
                <a:lnTo>
                  <a:pt x="499109" y="461010"/>
                </a:lnTo>
                <a:lnTo>
                  <a:pt x="461009" y="467360"/>
                </a:lnTo>
                <a:lnTo>
                  <a:pt x="421639" y="471170"/>
                </a:lnTo>
                <a:lnTo>
                  <a:pt x="401319" y="472440"/>
                </a:lnTo>
                <a:lnTo>
                  <a:pt x="381000" y="472440"/>
                </a:lnTo>
                <a:lnTo>
                  <a:pt x="361950" y="472440"/>
                </a:lnTo>
                <a:lnTo>
                  <a:pt x="341629" y="471170"/>
                </a:lnTo>
                <a:lnTo>
                  <a:pt x="321309" y="469900"/>
                </a:lnTo>
                <a:lnTo>
                  <a:pt x="302259" y="467360"/>
                </a:lnTo>
                <a:lnTo>
                  <a:pt x="283209" y="464820"/>
                </a:lnTo>
                <a:lnTo>
                  <a:pt x="264159" y="461010"/>
                </a:lnTo>
                <a:lnTo>
                  <a:pt x="245109" y="455930"/>
                </a:lnTo>
                <a:lnTo>
                  <a:pt x="226059" y="452120"/>
                </a:lnTo>
                <a:lnTo>
                  <a:pt x="208279" y="447040"/>
                </a:lnTo>
                <a:lnTo>
                  <a:pt x="190500" y="440690"/>
                </a:lnTo>
                <a:lnTo>
                  <a:pt x="173989" y="434340"/>
                </a:lnTo>
                <a:lnTo>
                  <a:pt x="157479" y="426720"/>
                </a:lnTo>
                <a:lnTo>
                  <a:pt x="140969" y="420370"/>
                </a:lnTo>
                <a:lnTo>
                  <a:pt x="127000" y="411480"/>
                </a:lnTo>
                <a:lnTo>
                  <a:pt x="111759" y="402590"/>
                </a:lnTo>
                <a:lnTo>
                  <a:pt x="97789" y="393700"/>
                </a:lnTo>
                <a:lnTo>
                  <a:pt x="62229" y="364490"/>
                </a:lnTo>
                <a:lnTo>
                  <a:pt x="33019" y="332740"/>
                </a:lnTo>
                <a:lnTo>
                  <a:pt x="13969" y="297180"/>
                </a:lnTo>
                <a:lnTo>
                  <a:pt x="2539" y="260350"/>
                </a:lnTo>
                <a:lnTo>
                  <a:pt x="0" y="236220"/>
                </a:lnTo>
                <a:lnTo>
                  <a:pt x="1269" y="236220"/>
                </a:lnTo>
                <a:close/>
              </a:path>
              <a:path w="763270" h="472439">
                <a:moveTo>
                  <a:pt x="1269" y="0"/>
                </a:moveTo>
                <a:lnTo>
                  <a:pt x="1269" y="0"/>
                </a:lnTo>
              </a:path>
              <a:path w="763270" h="472439">
                <a:moveTo>
                  <a:pt x="763269" y="472440"/>
                </a:moveTo>
                <a:lnTo>
                  <a:pt x="763269" y="47244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517390" y="5118100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,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537959" y="5913120"/>
            <a:ext cx="674370" cy="360680"/>
          </a:xfrm>
          <a:custGeom>
            <a:avLst/>
            <a:gdLst/>
            <a:ahLst/>
            <a:cxnLst/>
            <a:rect l="l" t="t" r="r" b="b"/>
            <a:pathLst>
              <a:path w="674370" h="360679">
                <a:moveTo>
                  <a:pt x="0" y="180339"/>
                </a:moveTo>
                <a:lnTo>
                  <a:pt x="0" y="171449"/>
                </a:lnTo>
                <a:lnTo>
                  <a:pt x="1270" y="161289"/>
                </a:lnTo>
                <a:lnTo>
                  <a:pt x="16510" y="124459"/>
                </a:lnTo>
                <a:lnTo>
                  <a:pt x="36830" y="99059"/>
                </a:lnTo>
                <a:lnTo>
                  <a:pt x="44450" y="90169"/>
                </a:lnTo>
                <a:lnTo>
                  <a:pt x="54610" y="82549"/>
                </a:lnTo>
                <a:lnTo>
                  <a:pt x="64770" y="74929"/>
                </a:lnTo>
                <a:lnTo>
                  <a:pt x="74930" y="67309"/>
                </a:lnTo>
                <a:lnTo>
                  <a:pt x="86360" y="59689"/>
                </a:lnTo>
                <a:lnTo>
                  <a:pt x="99060" y="53339"/>
                </a:lnTo>
                <a:lnTo>
                  <a:pt x="111760" y="46989"/>
                </a:lnTo>
                <a:lnTo>
                  <a:pt x="153670" y="29209"/>
                </a:lnTo>
                <a:lnTo>
                  <a:pt x="199390" y="16509"/>
                </a:lnTo>
                <a:lnTo>
                  <a:pt x="250190" y="6349"/>
                </a:lnTo>
                <a:lnTo>
                  <a:pt x="266700" y="5079"/>
                </a:lnTo>
                <a:lnTo>
                  <a:pt x="284480" y="2539"/>
                </a:lnTo>
                <a:lnTo>
                  <a:pt x="302260" y="1269"/>
                </a:lnTo>
                <a:lnTo>
                  <a:pt x="318770" y="1269"/>
                </a:lnTo>
                <a:lnTo>
                  <a:pt x="336550" y="0"/>
                </a:lnTo>
                <a:lnTo>
                  <a:pt x="354330" y="1269"/>
                </a:lnTo>
                <a:lnTo>
                  <a:pt x="372110" y="1269"/>
                </a:lnTo>
                <a:lnTo>
                  <a:pt x="389890" y="2539"/>
                </a:lnTo>
                <a:lnTo>
                  <a:pt x="407670" y="5079"/>
                </a:lnTo>
                <a:lnTo>
                  <a:pt x="424180" y="6349"/>
                </a:lnTo>
                <a:lnTo>
                  <a:pt x="440690" y="8889"/>
                </a:lnTo>
                <a:lnTo>
                  <a:pt x="457200" y="12699"/>
                </a:lnTo>
                <a:lnTo>
                  <a:pt x="473710" y="16509"/>
                </a:lnTo>
                <a:lnTo>
                  <a:pt x="520700" y="29209"/>
                </a:lnTo>
                <a:lnTo>
                  <a:pt x="548640" y="40639"/>
                </a:lnTo>
                <a:lnTo>
                  <a:pt x="562610" y="46989"/>
                </a:lnTo>
                <a:lnTo>
                  <a:pt x="575310" y="53339"/>
                </a:lnTo>
                <a:lnTo>
                  <a:pt x="588010" y="59689"/>
                </a:lnTo>
                <a:lnTo>
                  <a:pt x="598170" y="67309"/>
                </a:lnTo>
                <a:lnTo>
                  <a:pt x="637540" y="99059"/>
                </a:lnTo>
                <a:lnTo>
                  <a:pt x="662940" y="134619"/>
                </a:lnTo>
                <a:lnTo>
                  <a:pt x="669290" y="152399"/>
                </a:lnTo>
                <a:lnTo>
                  <a:pt x="671830" y="161289"/>
                </a:lnTo>
                <a:lnTo>
                  <a:pt x="673100" y="171449"/>
                </a:lnTo>
                <a:lnTo>
                  <a:pt x="674370" y="180339"/>
                </a:lnTo>
                <a:lnTo>
                  <a:pt x="673100" y="180339"/>
                </a:lnTo>
                <a:lnTo>
                  <a:pt x="673100" y="190499"/>
                </a:lnTo>
                <a:lnTo>
                  <a:pt x="671830" y="199389"/>
                </a:lnTo>
                <a:lnTo>
                  <a:pt x="669290" y="208279"/>
                </a:lnTo>
                <a:lnTo>
                  <a:pt x="666750" y="218439"/>
                </a:lnTo>
                <a:lnTo>
                  <a:pt x="661670" y="227329"/>
                </a:lnTo>
                <a:lnTo>
                  <a:pt x="656590" y="236219"/>
                </a:lnTo>
                <a:lnTo>
                  <a:pt x="651510" y="245109"/>
                </a:lnTo>
                <a:lnTo>
                  <a:pt x="643890" y="253999"/>
                </a:lnTo>
                <a:lnTo>
                  <a:pt x="636270" y="262889"/>
                </a:lnTo>
                <a:lnTo>
                  <a:pt x="628650" y="270509"/>
                </a:lnTo>
                <a:lnTo>
                  <a:pt x="619760" y="278129"/>
                </a:lnTo>
                <a:lnTo>
                  <a:pt x="609600" y="287019"/>
                </a:lnTo>
                <a:lnTo>
                  <a:pt x="598170" y="293369"/>
                </a:lnTo>
                <a:lnTo>
                  <a:pt x="586740" y="300989"/>
                </a:lnTo>
                <a:lnTo>
                  <a:pt x="575310" y="308609"/>
                </a:lnTo>
                <a:lnTo>
                  <a:pt x="561340" y="314959"/>
                </a:lnTo>
                <a:lnTo>
                  <a:pt x="548640" y="320039"/>
                </a:lnTo>
                <a:lnTo>
                  <a:pt x="534670" y="326389"/>
                </a:lnTo>
                <a:lnTo>
                  <a:pt x="520700" y="331469"/>
                </a:lnTo>
                <a:lnTo>
                  <a:pt x="473710" y="345439"/>
                </a:lnTo>
                <a:lnTo>
                  <a:pt x="440690" y="351789"/>
                </a:lnTo>
                <a:lnTo>
                  <a:pt x="424180" y="354329"/>
                </a:lnTo>
                <a:lnTo>
                  <a:pt x="406400" y="356869"/>
                </a:lnTo>
                <a:lnTo>
                  <a:pt x="388620" y="358139"/>
                </a:lnTo>
                <a:lnTo>
                  <a:pt x="372110" y="359409"/>
                </a:lnTo>
                <a:lnTo>
                  <a:pt x="354330" y="360679"/>
                </a:lnTo>
                <a:lnTo>
                  <a:pt x="336550" y="360679"/>
                </a:lnTo>
                <a:lnTo>
                  <a:pt x="318770" y="359409"/>
                </a:lnTo>
                <a:lnTo>
                  <a:pt x="300990" y="359409"/>
                </a:lnTo>
                <a:lnTo>
                  <a:pt x="284480" y="358139"/>
                </a:lnTo>
                <a:lnTo>
                  <a:pt x="232410" y="351789"/>
                </a:lnTo>
                <a:lnTo>
                  <a:pt x="184150" y="340359"/>
                </a:lnTo>
                <a:lnTo>
                  <a:pt x="167640" y="336549"/>
                </a:lnTo>
                <a:lnTo>
                  <a:pt x="152400" y="331469"/>
                </a:lnTo>
                <a:lnTo>
                  <a:pt x="138430" y="326389"/>
                </a:lnTo>
                <a:lnTo>
                  <a:pt x="124460" y="320039"/>
                </a:lnTo>
                <a:lnTo>
                  <a:pt x="111760" y="313689"/>
                </a:lnTo>
                <a:lnTo>
                  <a:pt x="97790" y="307339"/>
                </a:lnTo>
                <a:lnTo>
                  <a:pt x="86360" y="300989"/>
                </a:lnTo>
                <a:lnTo>
                  <a:pt x="74930" y="293369"/>
                </a:lnTo>
                <a:lnTo>
                  <a:pt x="63500" y="285749"/>
                </a:lnTo>
                <a:lnTo>
                  <a:pt x="54610" y="278129"/>
                </a:lnTo>
                <a:lnTo>
                  <a:pt x="44450" y="270509"/>
                </a:lnTo>
                <a:lnTo>
                  <a:pt x="36830" y="261619"/>
                </a:lnTo>
                <a:lnTo>
                  <a:pt x="29210" y="252729"/>
                </a:lnTo>
                <a:lnTo>
                  <a:pt x="21590" y="245109"/>
                </a:lnTo>
                <a:lnTo>
                  <a:pt x="16510" y="236219"/>
                </a:lnTo>
                <a:lnTo>
                  <a:pt x="11430" y="226059"/>
                </a:lnTo>
                <a:lnTo>
                  <a:pt x="6350" y="217169"/>
                </a:lnTo>
                <a:lnTo>
                  <a:pt x="3810" y="208279"/>
                </a:lnTo>
                <a:lnTo>
                  <a:pt x="1270" y="199389"/>
                </a:lnTo>
                <a:lnTo>
                  <a:pt x="0" y="189229"/>
                </a:lnTo>
                <a:lnTo>
                  <a:pt x="0" y="180339"/>
                </a:lnTo>
                <a:close/>
              </a:path>
              <a:path w="674370" h="360679">
                <a:moveTo>
                  <a:pt x="0" y="0"/>
                </a:moveTo>
                <a:lnTo>
                  <a:pt x="0" y="0"/>
                </a:lnTo>
              </a:path>
              <a:path w="674370" h="360679">
                <a:moveTo>
                  <a:pt x="674370" y="360679"/>
                </a:moveTo>
                <a:lnTo>
                  <a:pt x="674370" y="360679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736080" y="5943600"/>
            <a:ext cx="278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937759" y="1595755"/>
            <a:ext cx="2049780" cy="4553585"/>
            <a:chOff x="4937759" y="1595755"/>
            <a:chExt cx="2049780" cy="4553585"/>
          </a:xfrm>
        </p:grpSpPr>
        <p:sp>
          <p:nvSpPr>
            <p:cNvPr id="34" name="object 34"/>
            <p:cNvSpPr/>
            <p:nvPr/>
          </p:nvSpPr>
          <p:spPr>
            <a:xfrm>
              <a:off x="6038849" y="1615440"/>
              <a:ext cx="1270" cy="266700"/>
            </a:xfrm>
            <a:custGeom>
              <a:avLst/>
              <a:gdLst/>
              <a:ahLst/>
              <a:cxnLst/>
              <a:rect l="l" t="t" r="r" b="b"/>
              <a:pathLst>
                <a:path w="1270" h="266700">
                  <a:moveTo>
                    <a:pt x="635" y="-19050"/>
                  </a:moveTo>
                  <a:lnTo>
                    <a:pt x="635" y="285750"/>
                  </a:lnTo>
                </a:path>
              </a:pathLst>
            </a:custGeom>
            <a:ln w="393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982969" y="187452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0"/>
                  </a:lnTo>
                  <a:lnTo>
                    <a:pt x="5715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268719" y="2192020"/>
              <a:ext cx="491490" cy="152400"/>
            </a:xfrm>
            <a:custGeom>
              <a:avLst/>
              <a:gdLst/>
              <a:ahLst/>
              <a:cxnLst/>
              <a:rect l="l" t="t" r="r" b="b"/>
              <a:pathLst>
                <a:path w="491490" h="152400">
                  <a:moveTo>
                    <a:pt x="0" y="0"/>
                  </a:moveTo>
                  <a:lnTo>
                    <a:pt x="70099" y="1631"/>
                  </a:lnTo>
                  <a:lnTo>
                    <a:pt x="133828" y="6377"/>
                  </a:lnTo>
                  <a:lnTo>
                    <a:pt x="191613" y="14014"/>
                  </a:lnTo>
                  <a:lnTo>
                    <a:pt x="243885" y="24319"/>
                  </a:lnTo>
                  <a:lnTo>
                    <a:pt x="291074" y="37069"/>
                  </a:lnTo>
                  <a:lnTo>
                    <a:pt x="333608" y="52040"/>
                  </a:lnTo>
                  <a:lnTo>
                    <a:pt x="371917" y="69009"/>
                  </a:lnTo>
                  <a:lnTo>
                    <a:pt x="406430" y="87753"/>
                  </a:lnTo>
                  <a:lnTo>
                    <a:pt x="465787" y="129671"/>
                  </a:lnTo>
                  <a:lnTo>
                    <a:pt x="491489" y="15240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701789" y="2307590"/>
              <a:ext cx="106680" cy="128270"/>
            </a:xfrm>
            <a:custGeom>
              <a:avLst/>
              <a:gdLst/>
              <a:ahLst/>
              <a:cxnLst/>
              <a:rect l="l" t="t" r="r" b="b"/>
              <a:pathLst>
                <a:path w="106679" h="128269">
                  <a:moveTo>
                    <a:pt x="100329" y="0"/>
                  </a:moveTo>
                  <a:lnTo>
                    <a:pt x="0" y="55880"/>
                  </a:lnTo>
                  <a:lnTo>
                    <a:pt x="106679" y="128270"/>
                  </a:lnTo>
                  <a:lnTo>
                    <a:pt x="10032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5247639" y="2193290"/>
              <a:ext cx="563880" cy="295910"/>
            </a:xfrm>
            <a:custGeom>
              <a:avLst/>
              <a:gdLst/>
              <a:ahLst/>
              <a:cxnLst/>
              <a:rect l="l" t="t" r="r" b="b"/>
              <a:pathLst>
                <a:path w="563879" h="295910">
                  <a:moveTo>
                    <a:pt x="563880" y="0"/>
                  </a:moveTo>
                  <a:lnTo>
                    <a:pt x="502303" y="2039"/>
                  </a:lnTo>
                  <a:lnTo>
                    <a:pt x="443870" y="7993"/>
                  </a:lnTo>
                  <a:lnTo>
                    <a:pt x="388614" y="17619"/>
                  </a:lnTo>
                  <a:lnTo>
                    <a:pt x="336568" y="30672"/>
                  </a:lnTo>
                  <a:lnTo>
                    <a:pt x="287766" y="46907"/>
                  </a:lnTo>
                  <a:lnTo>
                    <a:pt x="242240" y="66080"/>
                  </a:lnTo>
                  <a:lnTo>
                    <a:pt x="200025" y="87947"/>
                  </a:lnTo>
                  <a:lnTo>
                    <a:pt x="161153" y="112263"/>
                  </a:lnTo>
                  <a:lnTo>
                    <a:pt x="125657" y="138784"/>
                  </a:lnTo>
                  <a:lnTo>
                    <a:pt x="93572" y="167266"/>
                  </a:lnTo>
                  <a:lnTo>
                    <a:pt x="64931" y="197463"/>
                  </a:lnTo>
                  <a:lnTo>
                    <a:pt x="39766" y="229133"/>
                  </a:lnTo>
                  <a:lnTo>
                    <a:pt x="18111" y="262030"/>
                  </a:lnTo>
                  <a:lnTo>
                    <a:pt x="0" y="29591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195569" y="2466340"/>
              <a:ext cx="111760" cy="124460"/>
            </a:xfrm>
            <a:custGeom>
              <a:avLst/>
              <a:gdLst/>
              <a:ahLst/>
              <a:cxnLst/>
              <a:rect l="l" t="t" r="r" b="b"/>
              <a:pathLst>
                <a:path w="111760" h="124460">
                  <a:moveTo>
                    <a:pt x="0" y="0"/>
                  </a:moveTo>
                  <a:lnTo>
                    <a:pt x="26669" y="124460"/>
                  </a:lnTo>
                  <a:lnTo>
                    <a:pt x="111759" y="27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223509" y="2997200"/>
              <a:ext cx="6350" cy="101600"/>
            </a:xfrm>
            <a:custGeom>
              <a:avLst/>
              <a:gdLst/>
              <a:ahLst/>
              <a:cxnLst/>
              <a:rect l="l" t="t" r="r" b="b"/>
              <a:pathLst>
                <a:path w="6350" h="101600">
                  <a:moveTo>
                    <a:pt x="3175" y="-19050"/>
                  </a:moveTo>
                  <a:lnTo>
                    <a:pt x="3175" y="120650"/>
                  </a:lnTo>
                </a:path>
              </a:pathLst>
            </a:custGeom>
            <a:ln w="4445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71439" y="3087369"/>
              <a:ext cx="114300" cy="118110"/>
            </a:xfrm>
            <a:custGeom>
              <a:avLst/>
              <a:gdLst/>
              <a:ahLst/>
              <a:cxnLst/>
              <a:rect l="l" t="t" r="r" b="b"/>
              <a:pathLst>
                <a:path w="114300" h="118110">
                  <a:moveTo>
                    <a:pt x="114300" y="0"/>
                  </a:moveTo>
                  <a:lnTo>
                    <a:pt x="0" y="7619"/>
                  </a:lnTo>
                  <a:lnTo>
                    <a:pt x="64770" y="118109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956809" y="5435600"/>
              <a:ext cx="1475740" cy="656590"/>
            </a:xfrm>
            <a:custGeom>
              <a:avLst/>
              <a:gdLst/>
              <a:ahLst/>
              <a:cxnLst/>
              <a:rect l="l" t="t" r="r" b="b"/>
              <a:pathLst>
                <a:path w="1475739" h="656589">
                  <a:moveTo>
                    <a:pt x="0" y="0"/>
                  </a:moveTo>
                  <a:lnTo>
                    <a:pt x="6214" y="53056"/>
                  </a:lnTo>
                  <a:lnTo>
                    <a:pt x="24422" y="105389"/>
                  </a:lnTo>
                  <a:lnTo>
                    <a:pt x="53972" y="156765"/>
                  </a:lnTo>
                  <a:lnTo>
                    <a:pt x="94211" y="206951"/>
                  </a:lnTo>
                  <a:lnTo>
                    <a:pt x="144488" y="255713"/>
                  </a:lnTo>
                  <a:lnTo>
                    <a:pt x="204149" y="302818"/>
                  </a:lnTo>
                  <a:lnTo>
                    <a:pt x="237295" y="325676"/>
                  </a:lnTo>
                  <a:lnTo>
                    <a:pt x="272542" y="348032"/>
                  </a:lnTo>
                  <a:lnTo>
                    <a:pt x="309810" y="369857"/>
                  </a:lnTo>
                  <a:lnTo>
                    <a:pt x="349016" y="391122"/>
                  </a:lnTo>
                  <a:lnTo>
                    <a:pt x="390079" y="411798"/>
                  </a:lnTo>
                  <a:lnTo>
                    <a:pt x="432917" y="431855"/>
                  </a:lnTo>
                  <a:lnTo>
                    <a:pt x="477450" y="451264"/>
                  </a:lnTo>
                  <a:lnTo>
                    <a:pt x="523595" y="469996"/>
                  </a:lnTo>
                  <a:lnTo>
                    <a:pt x="571270" y="488022"/>
                  </a:lnTo>
                  <a:lnTo>
                    <a:pt x="620395" y="505313"/>
                  </a:lnTo>
                  <a:lnTo>
                    <a:pt x="670888" y="521839"/>
                  </a:lnTo>
                  <a:lnTo>
                    <a:pt x="722667" y="537572"/>
                  </a:lnTo>
                  <a:lnTo>
                    <a:pt x="775650" y="552481"/>
                  </a:lnTo>
                  <a:lnTo>
                    <a:pt x="829757" y="566539"/>
                  </a:lnTo>
                  <a:lnTo>
                    <a:pt x="884905" y="579715"/>
                  </a:lnTo>
                  <a:lnTo>
                    <a:pt x="941014" y="591981"/>
                  </a:lnTo>
                  <a:lnTo>
                    <a:pt x="998001" y="603308"/>
                  </a:lnTo>
                  <a:lnTo>
                    <a:pt x="1055785" y="613665"/>
                  </a:lnTo>
                  <a:lnTo>
                    <a:pt x="1114284" y="623025"/>
                  </a:lnTo>
                  <a:lnTo>
                    <a:pt x="1173417" y="631357"/>
                  </a:lnTo>
                  <a:lnTo>
                    <a:pt x="1233103" y="638633"/>
                  </a:lnTo>
                  <a:lnTo>
                    <a:pt x="1293260" y="644823"/>
                  </a:lnTo>
                  <a:lnTo>
                    <a:pt x="1353806" y="649899"/>
                  </a:lnTo>
                  <a:lnTo>
                    <a:pt x="1414660" y="653831"/>
                  </a:lnTo>
                  <a:lnTo>
                    <a:pt x="1475739" y="65659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421119" y="6035039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2539" y="0"/>
                  </a:moveTo>
                  <a:lnTo>
                    <a:pt x="0" y="114300"/>
                  </a:lnTo>
                  <a:lnTo>
                    <a:pt x="115570" y="59690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878319" y="2782569"/>
              <a:ext cx="90170" cy="3023870"/>
            </a:xfrm>
            <a:custGeom>
              <a:avLst/>
              <a:gdLst/>
              <a:ahLst/>
              <a:cxnLst/>
              <a:rect l="l" t="t" r="r" b="b"/>
              <a:pathLst>
                <a:path w="90170" h="3023870">
                  <a:moveTo>
                    <a:pt x="90170" y="0"/>
                  </a:moveTo>
                  <a:lnTo>
                    <a:pt x="0" y="302386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821169" y="5797550"/>
              <a:ext cx="114300" cy="115570"/>
            </a:xfrm>
            <a:custGeom>
              <a:avLst/>
              <a:gdLst/>
              <a:ahLst/>
              <a:cxnLst/>
              <a:rect l="l" t="t" r="r" b="b"/>
              <a:pathLst>
                <a:path w="114300" h="115570">
                  <a:moveTo>
                    <a:pt x="0" y="0"/>
                  </a:moveTo>
                  <a:lnTo>
                    <a:pt x="53339" y="115569"/>
                  </a:lnTo>
                  <a:lnTo>
                    <a:pt x="114300" y="2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5548629" y="390398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401320" y="455930"/>
                  </a:moveTo>
                  <a:lnTo>
                    <a:pt x="360680" y="455930"/>
                  </a:lnTo>
                  <a:lnTo>
                    <a:pt x="381000" y="457200"/>
                  </a:lnTo>
                  <a:lnTo>
                    <a:pt x="401320" y="455930"/>
                  </a:lnTo>
                  <a:close/>
                </a:path>
                <a:path w="762000" h="457200">
                  <a:moveTo>
                    <a:pt x="401320" y="0"/>
                  </a:moveTo>
                  <a:lnTo>
                    <a:pt x="361950" y="0"/>
                  </a:lnTo>
                  <a:lnTo>
                    <a:pt x="321310" y="2540"/>
                  </a:lnTo>
                  <a:lnTo>
                    <a:pt x="283210" y="7620"/>
                  </a:lnTo>
                  <a:lnTo>
                    <a:pt x="226060" y="19050"/>
                  </a:lnTo>
                  <a:lnTo>
                    <a:pt x="157480" y="43180"/>
                  </a:lnTo>
                  <a:lnTo>
                    <a:pt x="111760" y="67310"/>
                  </a:lnTo>
                  <a:lnTo>
                    <a:pt x="97790" y="74930"/>
                  </a:lnTo>
                  <a:lnTo>
                    <a:pt x="85090" y="85090"/>
                  </a:lnTo>
                  <a:lnTo>
                    <a:pt x="73660" y="93980"/>
                  </a:lnTo>
                  <a:lnTo>
                    <a:pt x="62230" y="104140"/>
                  </a:lnTo>
                  <a:lnTo>
                    <a:pt x="33020" y="135890"/>
                  </a:lnTo>
                  <a:lnTo>
                    <a:pt x="8890" y="180340"/>
                  </a:lnTo>
                  <a:lnTo>
                    <a:pt x="1270" y="217170"/>
                  </a:lnTo>
                  <a:lnTo>
                    <a:pt x="0" y="228600"/>
                  </a:lnTo>
                  <a:lnTo>
                    <a:pt x="0" y="240030"/>
                  </a:lnTo>
                  <a:lnTo>
                    <a:pt x="2540" y="251460"/>
                  </a:lnTo>
                  <a:lnTo>
                    <a:pt x="5080" y="264160"/>
                  </a:lnTo>
                  <a:lnTo>
                    <a:pt x="12700" y="287020"/>
                  </a:lnTo>
                  <a:lnTo>
                    <a:pt x="25400" y="309880"/>
                  </a:lnTo>
                  <a:lnTo>
                    <a:pt x="33020" y="321310"/>
                  </a:lnTo>
                  <a:lnTo>
                    <a:pt x="41910" y="331470"/>
                  </a:lnTo>
                  <a:lnTo>
                    <a:pt x="50800" y="342900"/>
                  </a:lnTo>
                  <a:lnTo>
                    <a:pt x="85090" y="372110"/>
                  </a:lnTo>
                  <a:lnTo>
                    <a:pt x="125730" y="397510"/>
                  </a:lnTo>
                  <a:lnTo>
                    <a:pt x="173990" y="420370"/>
                  </a:lnTo>
                  <a:lnTo>
                    <a:pt x="226060" y="436880"/>
                  </a:lnTo>
                  <a:lnTo>
                    <a:pt x="281940" y="448310"/>
                  </a:lnTo>
                  <a:lnTo>
                    <a:pt x="302260" y="452120"/>
                  </a:lnTo>
                  <a:lnTo>
                    <a:pt x="321310" y="453390"/>
                  </a:lnTo>
                  <a:lnTo>
                    <a:pt x="340360" y="455930"/>
                  </a:lnTo>
                  <a:lnTo>
                    <a:pt x="420370" y="455930"/>
                  </a:lnTo>
                  <a:lnTo>
                    <a:pt x="440690" y="453390"/>
                  </a:lnTo>
                  <a:lnTo>
                    <a:pt x="459740" y="452120"/>
                  </a:lnTo>
                  <a:lnTo>
                    <a:pt x="480060" y="448310"/>
                  </a:lnTo>
                  <a:lnTo>
                    <a:pt x="535940" y="436880"/>
                  </a:lnTo>
                  <a:lnTo>
                    <a:pt x="588010" y="420370"/>
                  </a:lnTo>
                  <a:lnTo>
                    <a:pt x="636270" y="397510"/>
                  </a:lnTo>
                  <a:lnTo>
                    <a:pt x="676910" y="372110"/>
                  </a:lnTo>
                  <a:lnTo>
                    <a:pt x="711200" y="341630"/>
                  </a:lnTo>
                  <a:lnTo>
                    <a:pt x="736600" y="309880"/>
                  </a:lnTo>
                  <a:lnTo>
                    <a:pt x="756920" y="264160"/>
                  </a:lnTo>
                  <a:lnTo>
                    <a:pt x="759460" y="251460"/>
                  </a:lnTo>
                  <a:lnTo>
                    <a:pt x="762000" y="240030"/>
                  </a:lnTo>
                  <a:lnTo>
                    <a:pt x="762000" y="215900"/>
                  </a:lnTo>
                  <a:lnTo>
                    <a:pt x="756920" y="193040"/>
                  </a:lnTo>
                  <a:lnTo>
                    <a:pt x="754380" y="180340"/>
                  </a:lnTo>
                  <a:lnTo>
                    <a:pt x="736600" y="146050"/>
                  </a:lnTo>
                  <a:lnTo>
                    <a:pt x="711200" y="114300"/>
                  </a:lnTo>
                  <a:lnTo>
                    <a:pt x="676910" y="85090"/>
                  </a:lnTo>
                  <a:lnTo>
                    <a:pt x="664210" y="74930"/>
                  </a:lnTo>
                  <a:lnTo>
                    <a:pt x="650240" y="67310"/>
                  </a:lnTo>
                  <a:lnTo>
                    <a:pt x="636270" y="58420"/>
                  </a:lnTo>
                  <a:lnTo>
                    <a:pt x="621030" y="50800"/>
                  </a:lnTo>
                  <a:lnTo>
                    <a:pt x="553720" y="24130"/>
                  </a:lnTo>
                  <a:lnTo>
                    <a:pt x="480060" y="7620"/>
                  </a:lnTo>
                  <a:lnTo>
                    <a:pt x="440690" y="2540"/>
                  </a:lnTo>
                  <a:lnTo>
                    <a:pt x="40132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548629" y="390398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0" y="228600"/>
                  </a:moveTo>
                  <a:lnTo>
                    <a:pt x="1270" y="217170"/>
                  </a:lnTo>
                  <a:lnTo>
                    <a:pt x="2540" y="204470"/>
                  </a:lnTo>
                  <a:lnTo>
                    <a:pt x="19050" y="157480"/>
                  </a:lnTo>
                  <a:lnTo>
                    <a:pt x="41910" y="124460"/>
                  </a:lnTo>
                  <a:lnTo>
                    <a:pt x="52070" y="114300"/>
                  </a:lnTo>
                  <a:lnTo>
                    <a:pt x="62230" y="104140"/>
                  </a:lnTo>
                  <a:lnTo>
                    <a:pt x="73660" y="93980"/>
                  </a:lnTo>
                  <a:lnTo>
                    <a:pt x="85090" y="85090"/>
                  </a:lnTo>
                  <a:lnTo>
                    <a:pt x="97790" y="74930"/>
                  </a:lnTo>
                  <a:lnTo>
                    <a:pt x="111760" y="67310"/>
                  </a:lnTo>
                  <a:lnTo>
                    <a:pt x="127000" y="58420"/>
                  </a:lnTo>
                  <a:lnTo>
                    <a:pt x="140970" y="50800"/>
                  </a:lnTo>
                  <a:lnTo>
                    <a:pt x="157480" y="43180"/>
                  </a:lnTo>
                  <a:lnTo>
                    <a:pt x="173990" y="36830"/>
                  </a:lnTo>
                  <a:lnTo>
                    <a:pt x="190500" y="30480"/>
                  </a:lnTo>
                  <a:lnTo>
                    <a:pt x="208280" y="24130"/>
                  </a:lnTo>
                  <a:lnTo>
                    <a:pt x="226060" y="19050"/>
                  </a:lnTo>
                  <a:lnTo>
                    <a:pt x="245110" y="15240"/>
                  </a:lnTo>
                  <a:lnTo>
                    <a:pt x="264160" y="11430"/>
                  </a:lnTo>
                  <a:lnTo>
                    <a:pt x="283210" y="7620"/>
                  </a:lnTo>
                  <a:lnTo>
                    <a:pt x="302260" y="5080"/>
                  </a:lnTo>
                  <a:lnTo>
                    <a:pt x="321310" y="2540"/>
                  </a:lnTo>
                  <a:lnTo>
                    <a:pt x="341630" y="1270"/>
                  </a:lnTo>
                  <a:lnTo>
                    <a:pt x="361950" y="0"/>
                  </a:lnTo>
                  <a:lnTo>
                    <a:pt x="381000" y="0"/>
                  </a:lnTo>
                  <a:lnTo>
                    <a:pt x="401320" y="0"/>
                  </a:lnTo>
                  <a:lnTo>
                    <a:pt x="420370" y="1270"/>
                  </a:lnTo>
                  <a:lnTo>
                    <a:pt x="440690" y="2540"/>
                  </a:lnTo>
                  <a:lnTo>
                    <a:pt x="461010" y="5080"/>
                  </a:lnTo>
                  <a:lnTo>
                    <a:pt x="480060" y="7620"/>
                  </a:lnTo>
                  <a:lnTo>
                    <a:pt x="499110" y="11430"/>
                  </a:lnTo>
                  <a:lnTo>
                    <a:pt x="518160" y="15240"/>
                  </a:lnTo>
                  <a:lnTo>
                    <a:pt x="535940" y="19050"/>
                  </a:lnTo>
                  <a:lnTo>
                    <a:pt x="553720" y="24130"/>
                  </a:lnTo>
                  <a:lnTo>
                    <a:pt x="571500" y="30480"/>
                  </a:lnTo>
                  <a:lnTo>
                    <a:pt x="589280" y="36830"/>
                  </a:lnTo>
                  <a:lnTo>
                    <a:pt x="604520" y="43180"/>
                  </a:lnTo>
                  <a:lnTo>
                    <a:pt x="621030" y="50800"/>
                  </a:lnTo>
                  <a:lnTo>
                    <a:pt x="636270" y="58420"/>
                  </a:lnTo>
                  <a:lnTo>
                    <a:pt x="650240" y="67310"/>
                  </a:lnTo>
                  <a:lnTo>
                    <a:pt x="664210" y="74930"/>
                  </a:lnTo>
                  <a:lnTo>
                    <a:pt x="676910" y="85090"/>
                  </a:lnTo>
                  <a:lnTo>
                    <a:pt x="689610" y="93980"/>
                  </a:lnTo>
                  <a:lnTo>
                    <a:pt x="701040" y="104140"/>
                  </a:lnTo>
                  <a:lnTo>
                    <a:pt x="728980" y="134620"/>
                  </a:lnTo>
                  <a:lnTo>
                    <a:pt x="742950" y="157480"/>
                  </a:lnTo>
                  <a:lnTo>
                    <a:pt x="749300" y="168910"/>
                  </a:lnTo>
                  <a:lnTo>
                    <a:pt x="754380" y="180340"/>
                  </a:lnTo>
                  <a:lnTo>
                    <a:pt x="756920" y="193040"/>
                  </a:lnTo>
                  <a:lnTo>
                    <a:pt x="759460" y="204470"/>
                  </a:lnTo>
                  <a:lnTo>
                    <a:pt x="762000" y="215900"/>
                  </a:lnTo>
                  <a:lnTo>
                    <a:pt x="762000" y="228600"/>
                  </a:lnTo>
                  <a:lnTo>
                    <a:pt x="762000" y="240030"/>
                  </a:lnTo>
                  <a:lnTo>
                    <a:pt x="759460" y="251460"/>
                  </a:lnTo>
                  <a:lnTo>
                    <a:pt x="756920" y="264160"/>
                  </a:lnTo>
                  <a:lnTo>
                    <a:pt x="753110" y="275590"/>
                  </a:lnTo>
                  <a:lnTo>
                    <a:pt x="749300" y="287020"/>
                  </a:lnTo>
                  <a:lnTo>
                    <a:pt x="742950" y="298450"/>
                  </a:lnTo>
                  <a:lnTo>
                    <a:pt x="720090" y="331470"/>
                  </a:lnTo>
                  <a:lnTo>
                    <a:pt x="689610" y="361950"/>
                  </a:lnTo>
                  <a:lnTo>
                    <a:pt x="650240" y="389890"/>
                  </a:lnTo>
                  <a:lnTo>
                    <a:pt x="604520" y="412750"/>
                  </a:lnTo>
                  <a:lnTo>
                    <a:pt x="588010" y="420370"/>
                  </a:lnTo>
                  <a:lnTo>
                    <a:pt x="571500" y="426720"/>
                  </a:lnTo>
                  <a:lnTo>
                    <a:pt x="553720" y="431800"/>
                  </a:lnTo>
                  <a:lnTo>
                    <a:pt x="535940" y="436880"/>
                  </a:lnTo>
                  <a:lnTo>
                    <a:pt x="516890" y="441960"/>
                  </a:lnTo>
                  <a:lnTo>
                    <a:pt x="499110" y="445770"/>
                  </a:lnTo>
                  <a:lnTo>
                    <a:pt x="480060" y="448310"/>
                  </a:lnTo>
                  <a:lnTo>
                    <a:pt x="459740" y="452120"/>
                  </a:lnTo>
                  <a:lnTo>
                    <a:pt x="440690" y="453390"/>
                  </a:lnTo>
                  <a:lnTo>
                    <a:pt x="420370" y="455930"/>
                  </a:lnTo>
                  <a:lnTo>
                    <a:pt x="401320" y="455930"/>
                  </a:lnTo>
                  <a:lnTo>
                    <a:pt x="381000" y="457200"/>
                  </a:lnTo>
                  <a:lnTo>
                    <a:pt x="360680" y="455930"/>
                  </a:lnTo>
                  <a:lnTo>
                    <a:pt x="340360" y="455930"/>
                  </a:lnTo>
                  <a:lnTo>
                    <a:pt x="321310" y="453390"/>
                  </a:lnTo>
                  <a:lnTo>
                    <a:pt x="302260" y="452120"/>
                  </a:lnTo>
                  <a:lnTo>
                    <a:pt x="281940" y="448310"/>
                  </a:lnTo>
                  <a:lnTo>
                    <a:pt x="262890" y="445770"/>
                  </a:lnTo>
                  <a:lnTo>
                    <a:pt x="245110" y="441960"/>
                  </a:lnTo>
                  <a:lnTo>
                    <a:pt x="226060" y="436880"/>
                  </a:lnTo>
                  <a:lnTo>
                    <a:pt x="208280" y="431800"/>
                  </a:lnTo>
                  <a:lnTo>
                    <a:pt x="190500" y="426720"/>
                  </a:lnTo>
                  <a:lnTo>
                    <a:pt x="173990" y="420370"/>
                  </a:lnTo>
                  <a:lnTo>
                    <a:pt x="157480" y="412750"/>
                  </a:lnTo>
                  <a:lnTo>
                    <a:pt x="140970" y="405130"/>
                  </a:lnTo>
                  <a:lnTo>
                    <a:pt x="97790" y="381000"/>
                  </a:lnTo>
                  <a:lnTo>
                    <a:pt x="62230" y="353060"/>
                  </a:lnTo>
                  <a:lnTo>
                    <a:pt x="41910" y="331470"/>
                  </a:lnTo>
                  <a:lnTo>
                    <a:pt x="33020" y="321310"/>
                  </a:lnTo>
                  <a:lnTo>
                    <a:pt x="25400" y="309880"/>
                  </a:lnTo>
                  <a:lnTo>
                    <a:pt x="19050" y="298450"/>
                  </a:lnTo>
                  <a:lnTo>
                    <a:pt x="12700" y="287020"/>
                  </a:lnTo>
                  <a:lnTo>
                    <a:pt x="8890" y="275590"/>
                  </a:lnTo>
                  <a:lnTo>
                    <a:pt x="5080" y="264160"/>
                  </a:lnTo>
                  <a:lnTo>
                    <a:pt x="2540" y="251460"/>
                  </a:lnTo>
                  <a:lnTo>
                    <a:pt x="0" y="240030"/>
                  </a:lnTo>
                  <a:lnTo>
                    <a:pt x="0" y="228600"/>
                  </a:lnTo>
                  <a:close/>
                </a:path>
                <a:path w="762000" h="457200">
                  <a:moveTo>
                    <a:pt x="0" y="0"/>
                  </a:moveTo>
                  <a:lnTo>
                    <a:pt x="0" y="0"/>
                  </a:lnTo>
                </a:path>
                <a:path w="762000" h="457200">
                  <a:moveTo>
                    <a:pt x="762000" y="457200"/>
                  </a:moveTo>
                  <a:lnTo>
                    <a:pt x="76200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5759450" y="3982720"/>
            <a:ext cx="341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.3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994150" y="3882390"/>
            <a:ext cx="801370" cy="495300"/>
            <a:chOff x="3994150" y="3882390"/>
            <a:chExt cx="801370" cy="495300"/>
          </a:xfrm>
        </p:grpSpPr>
        <p:sp>
          <p:nvSpPr>
            <p:cNvPr id="50" name="object 50"/>
            <p:cNvSpPr/>
            <p:nvPr/>
          </p:nvSpPr>
          <p:spPr>
            <a:xfrm>
              <a:off x="4013200" y="3901440"/>
              <a:ext cx="762000" cy="457200"/>
            </a:xfrm>
            <a:custGeom>
              <a:avLst/>
              <a:gdLst/>
              <a:ahLst/>
              <a:cxnLst/>
              <a:rect l="l" t="t" r="r" b="b"/>
              <a:pathLst>
                <a:path w="762000" h="457200">
                  <a:moveTo>
                    <a:pt x="421639" y="1270"/>
                  </a:moveTo>
                  <a:lnTo>
                    <a:pt x="341629" y="1270"/>
                  </a:lnTo>
                  <a:lnTo>
                    <a:pt x="321310" y="3810"/>
                  </a:lnTo>
                  <a:lnTo>
                    <a:pt x="302260" y="5080"/>
                  </a:lnTo>
                  <a:lnTo>
                    <a:pt x="283210" y="8890"/>
                  </a:lnTo>
                  <a:lnTo>
                    <a:pt x="264160" y="11430"/>
                  </a:lnTo>
                  <a:lnTo>
                    <a:pt x="245110" y="15240"/>
                  </a:lnTo>
                  <a:lnTo>
                    <a:pt x="227329" y="20320"/>
                  </a:lnTo>
                  <a:lnTo>
                    <a:pt x="208279" y="25400"/>
                  </a:lnTo>
                  <a:lnTo>
                    <a:pt x="191770" y="31750"/>
                  </a:lnTo>
                  <a:lnTo>
                    <a:pt x="127000" y="59690"/>
                  </a:lnTo>
                  <a:lnTo>
                    <a:pt x="86360" y="85090"/>
                  </a:lnTo>
                  <a:lnTo>
                    <a:pt x="73660" y="95250"/>
                  </a:lnTo>
                  <a:lnTo>
                    <a:pt x="62229" y="104140"/>
                  </a:lnTo>
                  <a:lnTo>
                    <a:pt x="33020" y="135890"/>
                  </a:lnTo>
                  <a:lnTo>
                    <a:pt x="8889" y="181610"/>
                  </a:lnTo>
                  <a:lnTo>
                    <a:pt x="1270" y="217170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8889" y="276860"/>
                  </a:lnTo>
                  <a:lnTo>
                    <a:pt x="33020" y="321310"/>
                  </a:lnTo>
                  <a:lnTo>
                    <a:pt x="62229" y="353060"/>
                  </a:lnTo>
                  <a:lnTo>
                    <a:pt x="97789" y="382270"/>
                  </a:lnTo>
                  <a:lnTo>
                    <a:pt x="111760" y="389890"/>
                  </a:lnTo>
                  <a:lnTo>
                    <a:pt x="127000" y="398780"/>
                  </a:lnTo>
                  <a:lnTo>
                    <a:pt x="190500" y="426720"/>
                  </a:lnTo>
                  <a:lnTo>
                    <a:pt x="283210" y="449580"/>
                  </a:lnTo>
                  <a:lnTo>
                    <a:pt x="321310" y="454660"/>
                  </a:lnTo>
                  <a:lnTo>
                    <a:pt x="361950" y="457200"/>
                  </a:lnTo>
                  <a:lnTo>
                    <a:pt x="401320" y="457200"/>
                  </a:lnTo>
                  <a:lnTo>
                    <a:pt x="440689" y="454660"/>
                  </a:lnTo>
                  <a:lnTo>
                    <a:pt x="480060" y="449580"/>
                  </a:lnTo>
                  <a:lnTo>
                    <a:pt x="518160" y="441960"/>
                  </a:lnTo>
                  <a:lnTo>
                    <a:pt x="589279" y="420370"/>
                  </a:lnTo>
                  <a:lnTo>
                    <a:pt x="636270" y="398780"/>
                  </a:lnTo>
                  <a:lnTo>
                    <a:pt x="650239" y="389890"/>
                  </a:lnTo>
                  <a:lnTo>
                    <a:pt x="664210" y="382270"/>
                  </a:lnTo>
                  <a:lnTo>
                    <a:pt x="701039" y="353060"/>
                  </a:lnTo>
                  <a:lnTo>
                    <a:pt x="728979" y="321310"/>
                  </a:lnTo>
                  <a:lnTo>
                    <a:pt x="736600" y="311150"/>
                  </a:lnTo>
                  <a:lnTo>
                    <a:pt x="749300" y="288290"/>
                  </a:lnTo>
                  <a:lnTo>
                    <a:pt x="754379" y="276860"/>
                  </a:lnTo>
                  <a:lnTo>
                    <a:pt x="756920" y="264160"/>
                  </a:lnTo>
                  <a:lnTo>
                    <a:pt x="762000" y="241300"/>
                  </a:lnTo>
                  <a:lnTo>
                    <a:pt x="762000" y="217170"/>
                  </a:lnTo>
                  <a:lnTo>
                    <a:pt x="760729" y="204470"/>
                  </a:lnTo>
                  <a:lnTo>
                    <a:pt x="744220" y="158750"/>
                  </a:lnTo>
                  <a:lnTo>
                    <a:pt x="721360" y="125730"/>
                  </a:lnTo>
                  <a:lnTo>
                    <a:pt x="689610" y="93980"/>
                  </a:lnTo>
                  <a:lnTo>
                    <a:pt x="664210" y="76200"/>
                  </a:lnTo>
                  <a:lnTo>
                    <a:pt x="651510" y="67310"/>
                  </a:lnTo>
                  <a:lnTo>
                    <a:pt x="636270" y="59690"/>
                  </a:lnTo>
                  <a:lnTo>
                    <a:pt x="621029" y="50800"/>
                  </a:lnTo>
                  <a:lnTo>
                    <a:pt x="605789" y="44450"/>
                  </a:lnTo>
                  <a:lnTo>
                    <a:pt x="589279" y="36830"/>
                  </a:lnTo>
                  <a:lnTo>
                    <a:pt x="571500" y="31750"/>
                  </a:lnTo>
                  <a:lnTo>
                    <a:pt x="554989" y="25400"/>
                  </a:lnTo>
                  <a:lnTo>
                    <a:pt x="535939" y="20320"/>
                  </a:lnTo>
                  <a:lnTo>
                    <a:pt x="518160" y="15240"/>
                  </a:lnTo>
                  <a:lnTo>
                    <a:pt x="499110" y="11430"/>
                  </a:lnTo>
                  <a:lnTo>
                    <a:pt x="480060" y="8890"/>
                  </a:lnTo>
                  <a:lnTo>
                    <a:pt x="461010" y="5080"/>
                  </a:lnTo>
                  <a:lnTo>
                    <a:pt x="440689" y="3810"/>
                  </a:lnTo>
                  <a:lnTo>
                    <a:pt x="421639" y="1270"/>
                  </a:lnTo>
                  <a:close/>
                </a:path>
                <a:path w="762000" h="457200">
                  <a:moveTo>
                    <a:pt x="382270" y="0"/>
                  </a:moveTo>
                  <a:lnTo>
                    <a:pt x="361950" y="1270"/>
                  </a:lnTo>
                  <a:lnTo>
                    <a:pt x="401320" y="1270"/>
                  </a:lnTo>
                  <a:lnTo>
                    <a:pt x="3822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013200" y="3901440"/>
              <a:ext cx="763270" cy="457200"/>
            </a:xfrm>
            <a:custGeom>
              <a:avLst/>
              <a:gdLst/>
              <a:ahLst/>
              <a:cxnLst/>
              <a:rect l="l" t="t" r="r" b="b"/>
              <a:pathLst>
                <a:path w="763270" h="457200">
                  <a:moveTo>
                    <a:pt x="1270" y="228600"/>
                  </a:moveTo>
                  <a:lnTo>
                    <a:pt x="1270" y="217170"/>
                  </a:lnTo>
                  <a:lnTo>
                    <a:pt x="2539" y="205740"/>
                  </a:lnTo>
                  <a:lnTo>
                    <a:pt x="5079" y="193040"/>
                  </a:lnTo>
                  <a:lnTo>
                    <a:pt x="8889" y="181610"/>
                  </a:lnTo>
                  <a:lnTo>
                    <a:pt x="13970" y="170180"/>
                  </a:lnTo>
                  <a:lnTo>
                    <a:pt x="19050" y="158750"/>
                  </a:lnTo>
                  <a:lnTo>
                    <a:pt x="41910" y="125730"/>
                  </a:lnTo>
                  <a:lnTo>
                    <a:pt x="73660" y="95250"/>
                  </a:lnTo>
                  <a:lnTo>
                    <a:pt x="86360" y="85090"/>
                  </a:lnTo>
                  <a:lnTo>
                    <a:pt x="99060" y="76200"/>
                  </a:lnTo>
                  <a:lnTo>
                    <a:pt x="113029" y="67310"/>
                  </a:lnTo>
                  <a:lnTo>
                    <a:pt x="127000" y="59690"/>
                  </a:lnTo>
                  <a:lnTo>
                    <a:pt x="142239" y="52070"/>
                  </a:lnTo>
                  <a:lnTo>
                    <a:pt x="157479" y="44450"/>
                  </a:lnTo>
                  <a:lnTo>
                    <a:pt x="173989" y="36830"/>
                  </a:lnTo>
                  <a:lnTo>
                    <a:pt x="191770" y="31750"/>
                  </a:lnTo>
                  <a:lnTo>
                    <a:pt x="208279" y="25400"/>
                  </a:lnTo>
                  <a:lnTo>
                    <a:pt x="227329" y="20320"/>
                  </a:lnTo>
                  <a:lnTo>
                    <a:pt x="245110" y="15240"/>
                  </a:lnTo>
                  <a:lnTo>
                    <a:pt x="264160" y="11430"/>
                  </a:lnTo>
                  <a:lnTo>
                    <a:pt x="283210" y="8890"/>
                  </a:lnTo>
                  <a:lnTo>
                    <a:pt x="302260" y="5080"/>
                  </a:lnTo>
                  <a:lnTo>
                    <a:pt x="321310" y="3810"/>
                  </a:lnTo>
                  <a:lnTo>
                    <a:pt x="341629" y="1270"/>
                  </a:lnTo>
                  <a:lnTo>
                    <a:pt x="361950" y="1270"/>
                  </a:lnTo>
                  <a:lnTo>
                    <a:pt x="382270" y="0"/>
                  </a:lnTo>
                  <a:lnTo>
                    <a:pt x="401320" y="1270"/>
                  </a:lnTo>
                  <a:lnTo>
                    <a:pt x="421639" y="1270"/>
                  </a:lnTo>
                  <a:lnTo>
                    <a:pt x="440689" y="3810"/>
                  </a:lnTo>
                  <a:lnTo>
                    <a:pt x="461010" y="5080"/>
                  </a:lnTo>
                  <a:lnTo>
                    <a:pt x="480060" y="8890"/>
                  </a:lnTo>
                  <a:lnTo>
                    <a:pt x="499110" y="11430"/>
                  </a:lnTo>
                  <a:lnTo>
                    <a:pt x="518160" y="15240"/>
                  </a:lnTo>
                  <a:lnTo>
                    <a:pt x="535939" y="20320"/>
                  </a:lnTo>
                  <a:lnTo>
                    <a:pt x="554989" y="25400"/>
                  </a:lnTo>
                  <a:lnTo>
                    <a:pt x="571500" y="31750"/>
                  </a:lnTo>
                  <a:lnTo>
                    <a:pt x="589279" y="36830"/>
                  </a:lnTo>
                  <a:lnTo>
                    <a:pt x="605789" y="44450"/>
                  </a:lnTo>
                  <a:lnTo>
                    <a:pt x="621029" y="50800"/>
                  </a:lnTo>
                  <a:lnTo>
                    <a:pt x="636270" y="59690"/>
                  </a:lnTo>
                  <a:lnTo>
                    <a:pt x="651510" y="67310"/>
                  </a:lnTo>
                  <a:lnTo>
                    <a:pt x="664210" y="76200"/>
                  </a:lnTo>
                  <a:lnTo>
                    <a:pt x="678179" y="85090"/>
                  </a:lnTo>
                  <a:lnTo>
                    <a:pt x="689610" y="93980"/>
                  </a:lnTo>
                  <a:lnTo>
                    <a:pt x="721360" y="125730"/>
                  </a:lnTo>
                  <a:lnTo>
                    <a:pt x="736600" y="147320"/>
                  </a:lnTo>
                  <a:lnTo>
                    <a:pt x="744220" y="158750"/>
                  </a:lnTo>
                  <a:lnTo>
                    <a:pt x="749300" y="170180"/>
                  </a:lnTo>
                  <a:lnTo>
                    <a:pt x="754379" y="181610"/>
                  </a:lnTo>
                  <a:lnTo>
                    <a:pt x="758189" y="193040"/>
                  </a:lnTo>
                  <a:lnTo>
                    <a:pt x="760729" y="204470"/>
                  </a:lnTo>
                  <a:lnTo>
                    <a:pt x="762000" y="217170"/>
                  </a:lnTo>
                  <a:lnTo>
                    <a:pt x="762000" y="228600"/>
                  </a:lnTo>
                  <a:lnTo>
                    <a:pt x="762000" y="241300"/>
                  </a:lnTo>
                  <a:lnTo>
                    <a:pt x="759460" y="252730"/>
                  </a:lnTo>
                  <a:lnTo>
                    <a:pt x="756920" y="264160"/>
                  </a:lnTo>
                  <a:lnTo>
                    <a:pt x="742950" y="299720"/>
                  </a:lnTo>
                  <a:lnTo>
                    <a:pt x="728979" y="321310"/>
                  </a:lnTo>
                  <a:lnTo>
                    <a:pt x="721360" y="332740"/>
                  </a:lnTo>
                  <a:lnTo>
                    <a:pt x="711200" y="342900"/>
                  </a:lnTo>
                  <a:lnTo>
                    <a:pt x="701039" y="353060"/>
                  </a:lnTo>
                  <a:lnTo>
                    <a:pt x="689610" y="363220"/>
                  </a:lnTo>
                  <a:lnTo>
                    <a:pt x="676910" y="373380"/>
                  </a:lnTo>
                  <a:lnTo>
                    <a:pt x="664210" y="382270"/>
                  </a:lnTo>
                  <a:lnTo>
                    <a:pt x="650239" y="389890"/>
                  </a:lnTo>
                  <a:lnTo>
                    <a:pt x="636270" y="398780"/>
                  </a:lnTo>
                  <a:lnTo>
                    <a:pt x="621029" y="406400"/>
                  </a:lnTo>
                  <a:lnTo>
                    <a:pt x="605789" y="414020"/>
                  </a:lnTo>
                  <a:lnTo>
                    <a:pt x="589279" y="420370"/>
                  </a:lnTo>
                  <a:lnTo>
                    <a:pt x="571500" y="426720"/>
                  </a:lnTo>
                  <a:lnTo>
                    <a:pt x="553720" y="433070"/>
                  </a:lnTo>
                  <a:lnTo>
                    <a:pt x="535939" y="438150"/>
                  </a:lnTo>
                  <a:lnTo>
                    <a:pt x="480060" y="449580"/>
                  </a:lnTo>
                  <a:lnTo>
                    <a:pt x="440689" y="454660"/>
                  </a:lnTo>
                  <a:lnTo>
                    <a:pt x="401320" y="457200"/>
                  </a:lnTo>
                  <a:lnTo>
                    <a:pt x="381000" y="457200"/>
                  </a:lnTo>
                  <a:lnTo>
                    <a:pt x="361950" y="457200"/>
                  </a:lnTo>
                  <a:lnTo>
                    <a:pt x="341629" y="455930"/>
                  </a:lnTo>
                  <a:lnTo>
                    <a:pt x="302260" y="452120"/>
                  </a:lnTo>
                  <a:lnTo>
                    <a:pt x="264160" y="445770"/>
                  </a:lnTo>
                  <a:lnTo>
                    <a:pt x="245110" y="441960"/>
                  </a:lnTo>
                  <a:lnTo>
                    <a:pt x="226060" y="438150"/>
                  </a:lnTo>
                  <a:lnTo>
                    <a:pt x="208279" y="433070"/>
                  </a:lnTo>
                  <a:lnTo>
                    <a:pt x="190500" y="426720"/>
                  </a:lnTo>
                  <a:lnTo>
                    <a:pt x="173989" y="420370"/>
                  </a:lnTo>
                  <a:lnTo>
                    <a:pt x="157479" y="414020"/>
                  </a:lnTo>
                  <a:lnTo>
                    <a:pt x="140970" y="406400"/>
                  </a:lnTo>
                  <a:lnTo>
                    <a:pt x="127000" y="398780"/>
                  </a:lnTo>
                  <a:lnTo>
                    <a:pt x="111760" y="389890"/>
                  </a:lnTo>
                  <a:lnTo>
                    <a:pt x="97789" y="382270"/>
                  </a:lnTo>
                  <a:lnTo>
                    <a:pt x="85089" y="373380"/>
                  </a:lnTo>
                  <a:lnTo>
                    <a:pt x="73660" y="363220"/>
                  </a:lnTo>
                  <a:lnTo>
                    <a:pt x="62229" y="353060"/>
                  </a:lnTo>
                  <a:lnTo>
                    <a:pt x="52070" y="342900"/>
                  </a:lnTo>
                  <a:lnTo>
                    <a:pt x="41910" y="332740"/>
                  </a:lnTo>
                  <a:lnTo>
                    <a:pt x="33020" y="321310"/>
                  </a:lnTo>
                  <a:lnTo>
                    <a:pt x="25400" y="311150"/>
                  </a:lnTo>
                  <a:lnTo>
                    <a:pt x="19050" y="299720"/>
                  </a:lnTo>
                  <a:lnTo>
                    <a:pt x="13970" y="288290"/>
                  </a:lnTo>
                  <a:lnTo>
                    <a:pt x="8889" y="276860"/>
                  </a:lnTo>
                  <a:lnTo>
                    <a:pt x="5079" y="264160"/>
                  </a:lnTo>
                  <a:lnTo>
                    <a:pt x="2539" y="252730"/>
                  </a:lnTo>
                  <a:lnTo>
                    <a:pt x="1270" y="241300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763270" h="457200">
                  <a:moveTo>
                    <a:pt x="1270" y="0"/>
                  </a:moveTo>
                  <a:lnTo>
                    <a:pt x="1270" y="0"/>
                  </a:lnTo>
                </a:path>
                <a:path w="763270" h="457200">
                  <a:moveTo>
                    <a:pt x="763270" y="457200"/>
                  </a:moveTo>
                  <a:lnTo>
                    <a:pt x="76327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4224020" y="3980179"/>
            <a:ext cx="342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.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4353559" y="3389629"/>
            <a:ext cx="1916430" cy="1906270"/>
            <a:chOff x="4353559" y="3389629"/>
            <a:chExt cx="1916430" cy="1906270"/>
          </a:xfrm>
        </p:grpSpPr>
        <p:sp>
          <p:nvSpPr>
            <p:cNvPr id="54" name="object 54"/>
            <p:cNvSpPr/>
            <p:nvPr/>
          </p:nvSpPr>
          <p:spPr>
            <a:xfrm>
              <a:off x="5617209" y="3408679"/>
              <a:ext cx="303530" cy="389890"/>
            </a:xfrm>
            <a:custGeom>
              <a:avLst/>
              <a:gdLst/>
              <a:ahLst/>
              <a:cxnLst/>
              <a:rect l="l" t="t" r="r" b="b"/>
              <a:pathLst>
                <a:path w="303529" h="389889">
                  <a:moveTo>
                    <a:pt x="0" y="0"/>
                  </a:moveTo>
                  <a:lnTo>
                    <a:pt x="41476" y="4386"/>
                  </a:lnTo>
                  <a:lnTo>
                    <a:pt x="80606" y="17079"/>
                  </a:lnTo>
                  <a:lnTo>
                    <a:pt x="117245" y="37381"/>
                  </a:lnTo>
                  <a:lnTo>
                    <a:pt x="151251" y="64593"/>
                  </a:lnTo>
                  <a:lnTo>
                    <a:pt x="182480" y="98017"/>
                  </a:lnTo>
                  <a:lnTo>
                    <a:pt x="210789" y="136953"/>
                  </a:lnTo>
                  <a:lnTo>
                    <a:pt x="236035" y="180705"/>
                  </a:lnTo>
                  <a:lnTo>
                    <a:pt x="258076" y="228573"/>
                  </a:lnTo>
                  <a:lnTo>
                    <a:pt x="276767" y="279858"/>
                  </a:lnTo>
                  <a:lnTo>
                    <a:pt x="291966" y="333864"/>
                  </a:lnTo>
                  <a:lnTo>
                    <a:pt x="303529" y="38989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862319" y="3784599"/>
              <a:ext cx="114300" cy="119380"/>
            </a:xfrm>
            <a:custGeom>
              <a:avLst/>
              <a:gdLst/>
              <a:ahLst/>
              <a:cxnLst/>
              <a:rect l="l" t="t" r="r" b="b"/>
              <a:pathLst>
                <a:path w="114300" h="119379">
                  <a:moveTo>
                    <a:pt x="114300" y="0"/>
                  </a:moveTo>
                  <a:lnTo>
                    <a:pt x="0" y="11430"/>
                  </a:lnTo>
                  <a:lnTo>
                    <a:pt x="67309" y="11938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408169" y="3408679"/>
              <a:ext cx="447040" cy="388620"/>
            </a:xfrm>
            <a:custGeom>
              <a:avLst/>
              <a:gdLst/>
              <a:ahLst/>
              <a:cxnLst/>
              <a:rect l="l" t="t" r="r" b="b"/>
              <a:pathLst>
                <a:path w="447039" h="388620">
                  <a:moveTo>
                    <a:pt x="447039" y="0"/>
                  </a:moveTo>
                  <a:lnTo>
                    <a:pt x="398791" y="2722"/>
                  </a:lnTo>
                  <a:lnTo>
                    <a:pt x="352630" y="10663"/>
                  </a:lnTo>
                  <a:lnTo>
                    <a:pt x="308663" y="23480"/>
                  </a:lnTo>
                  <a:lnTo>
                    <a:pt x="266996" y="40832"/>
                  </a:lnTo>
                  <a:lnTo>
                    <a:pt x="227733" y="62377"/>
                  </a:lnTo>
                  <a:lnTo>
                    <a:pt x="190981" y="87774"/>
                  </a:lnTo>
                  <a:lnTo>
                    <a:pt x="156845" y="116681"/>
                  </a:lnTo>
                  <a:lnTo>
                    <a:pt x="125430" y="148756"/>
                  </a:lnTo>
                  <a:lnTo>
                    <a:pt x="96842" y="183658"/>
                  </a:lnTo>
                  <a:lnTo>
                    <a:pt x="71186" y="221046"/>
                  </a:lnTo>
                  <a:lnTo>
                    <a:pt x="48569" y="260578"/>
                  </a:lnTo>
                  <a:lnTo>
                    <a:pt x="29095" y="301911"/>
                  </a:lnTo>
                  <a:lnTo>
                    <a:pt x="12870" y="344706"/>
                  </a:lnTo>
                  <a:lnTo>
                    <a:pt x="0" y="3886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353560" y="3782059"/>
              <a:ext cx="1195070" cy="406400"/>
            </a:xfrm>
            <a:custGeom>
              <a:avLst/>
              <a:gdLst/>
              <a:ahLst/>
              <a:cxnLst/>
              <a:rect l="l" t="t" r="r" b="b"/>
              <a:pathLst>
                <a:path w="1195070" h="406400">
                  <a:moveTo>
                    <a:pt x="113030" y="15240"/>
                  </a:moveTo>
                  <a:lnTo>
                    <a:pt x="0" y="0"/>
                  </a:lnTo>
                  <a:lnTo>
                    <a:pt x="41910" y="120650"/>
                  </a:lnTo>
                  <a:lnTo>
                    <a:pt x="113030" y="15240"/>
                  </a:lnTo>
                  <a:close/>
                </a:path>
                <a:path w="1195070" h="406400">
                  <a:moveTo>
                    <a:pt x="1195070" y="350520"/>
                  </a:moveTo>
                  <a:lnTo>
                    <a:pt x="1080770" y="292100"/>
                  </a:lnTo>
                  <a:lnTo>
                    <a:pt x="1080770" y="406400"/>
                  </a:lnTo>
                  <a:lnTo>
                    <a:pt x="1195070" y="35052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395469" y="4358639"/>
              <a:ext cx="250190" cy="575310"/>
            </a:xfrm>
            <a:custGeom>
              <a:avLst/>
              <a:gdLst/>
              <a:ahLst/>
              <a:cxnLst/>
              <a:rect l="l" t="t" r="r" b="b"/>
              <a:pathLst>
                <a:path w="250189" h="575310">
                  <a:moveTo>
                    <a:pt x="0" y="0"/>
                  </a:moveTo>
                  <a:lnTo>
                    <a:pt x="250189" y="57531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589779" y="4903469"/>
              <a:ext cx="105410" cy="128270"/>
            </a:xfrm>
            <a:custGeom>
              <a:avLst/>
              <a:gdLst/>
              <a:ahLst/>
              <a:cxnLst/>
              <a:rect l="l" t="t" r="r" b="b"/>
              <a:pathLst>
                <a:path w="105410" h="128270">
                  <a:moveTo>
                    <a:pt x="105410" y="0"/>
                  </a:moveTo>
                  <a:lnTo>
                    <a:pt x="0" y="45719"/>
                  </a:lnTo>
                  <a:lnTo>
                    <a:pt x="99060" y="128269"/>
                  </a:lnTo>
                  <a:lnTo>
                    <a:pt x="10541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5027929" y="4293869"/>
              <a:ext cx="631190" cy="726440"/>
            </a:xfrm>
            <a:custGeom>
              <a:avLst/>
              <a:gdLst/>
              <a:ahLst/>
              <a:cxnLst/>
              <a:rect l="l" t="t" r="r" b="b"/>
              <a:pathLst>
                <a:path w="631189" h="726439">
                  <a:moveTo>
                    <a:pt x="631190" y="0"/>
                  </a:moveTo>
                  <a:lnTo>
                    <a:pt x="0" y="72643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956809" y="4977129"/>
              <a:ext cx="119380" cy="124460"/>
            </a:xfrm>
            <a:custGeom>
              <a:avLst/>
              <a:gdLst/>
              <a:ahLst/>
              <a:cxnLst/>
              <a:rect l="l" t="t" r="r" b="b"/>
              <a:pathLst>
                <a:path w="119379" h="124460">
                  <a:moveTo>
                    <a:pt x="33019" y="0"/>
                  </a:moveTo>
                  <a:lnTo>
                    <a:pt x="0" y="124460"/>
                  </a:lnTo>
                  <a:lnTo>
                    <a:pt x="119379" y="74930"/>
                  </a:lnTo>
                  <a:lnTo>
                    <a:pt x="3301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6102349" y="4316729"/>
              <a:ext cx="114300" cy="407670"/>
            </a:xfrm>
            <a:custGeom>
              <a:avLst/>
              <a:gdLst/>
              <a:ahLst/>
              <a:cxnLst/>
              <a:rect l="l" t="t" r="r" b="b"/>
              <a:pathLst>
                <a:path w="114300" h="407670">
                  <a:moveTo>
                    <a:pt x="0" y="0"/>
                  </a:moveTo>
                  <a:lnTo>
                    <a:pt x="114300" y="40767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6159499" y="4702809"/>
              <a:ext cx="110489" cy="125730"/>
            </a:xfrm>
            <a:custGeom>
              <a:avLst/>
              <a:gdLst/>
              <a:ahLst/>
              <a:cxnLst/>
              <a:rect l="l" t="t" r="r" b="b"/>
              <a:pathLst>
                <a:path w="110489" h="125729">
                  <a:moveTo>
                    <a:pt x="110489" y="0"/>
                  </a:moveTo>
                  <a:lnTo>
                    <a:pt x="0" y="30479"/>
                  </a:lnTo>
                  <a:lnTo>
                    <a:pt x="86360" y="125729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172709" y="5030469"/>
              <a:ext cx="844550" cy="212090"/>
            </a:xfrm>
            <a:custGeom>
              <a:avLst/>
              <a:gdLst/>
              <a:ahLst/>
              <a:cxnLst/>
              <a:rect l="l" t="t" r="r" b="b"/>
              <a:pathLst>
                <a:path w="844550" h="212089">
                  <a:moveTo>
                    <a:pt x="844550" y="0"/>
                  </a:moveTo>
                  <a:lnTo>
                    <a:pt x="0" y="21208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068569" y="5184139"/>
              <a:ext cx="124460" cy="111760"/>
            </a:xfrm>
            <a:custGeom>
              <a:avLst/>
              <a:gdLst/>
              <a:ahLst/>
              <a:cxnLst/>
              <a:rect l="l" t="t" r="r" b="b"/>
              <a:pathLst>
                <a:path w="124460" h="111760">
                  <a:moveTo>
                    <a:pt x="96519" y="0"/>
                  </a:moveTo>
                  <a:lnTo>
                    <a:pt x="0" y="83820"/>
                  </a:lnTo>
                  <a:lnTo>
                    <a:pt x="124459" y="111760"/>
                  </a:lnTo>
                  <a:lnTo>
                    <a:pt x="9651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6" name="object 66"/>
          <p:cNvSpPr txBox="1"/>
          <p:nvPr/>
        </p:nvSpPr>
        <p:spPr>
          <a:xfrm>
            <a:off x="5829300" y="329184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4364990" y="328549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301490" y="4607559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5074920" y="4488179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4766309" y="3830320"/>
            <a:ext cx="70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0355" algn="l"/>
                <a:tab pos="694055" algn="l"/>
              </a:tabLst>
            </a:pPr>
            <a:r>
              <a:rPr sz="18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18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	</a:t>
            </a:r>
            <a:endParaRPr sz="1800">
              <a:latin typeface="Arial"/>
              <a:cs typeface="Arial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6295390" y="438912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328419" y="372872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638809" y="4465320"/>
            <a:ext cx="165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endParaRPr sz="1800">
              <a:latin typeface="Arial"/>
              <a:cs typeface="Arial"/>
            </a:endParaRPr>
          </a:p>
        </p:txBody>
      </p:sp>
      <p:sp>
        <p:nvSpPr>
          <p:cNvPr id="74" name="object 74"/>
          <p:cNvSpPr txBox="1"/>
          <p:nvPr/>
        </p:nvSpPr>
        <p:spPr>
          <a:xfrm>
            <a:off x="2449829" y="2169159"/>
            <a:ext cx="45148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C=3</a:t>
            </a:r>
            <a:endParaRPr sz="1800">
              <a:latin typeface="Arial"/>
              <a:cs typeface="Arial"/>
            </a:endParaRPr>
          </a:p>
        </p:txBody>
      </p:sp>
      <p:sp>
        <p:nvSpPr>
          <p:cNvPr id="75" name="object 75"/>
          <p:cNvSpPr txBox="1"/>
          <p:nvPr/>
        </p:nvSpPr>
        <p:spPr>
          <a:xfrm>
            <a:off x="7485380" y="1855470"/>
            <a:ext cx="452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800" b="1" spc="5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484376"/>
            <a:ext cx="2981325" cy="86868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61290" indent="-148590">
              <a:lnSpc>
                <a:spcPct val="100000"/>
              </a:lnSpc>
              <a:spcBef>
                <a:spcPts val="1080"/>
              </a:spcBef>
              <a:buClr>
                <a:srgbClr val="92A199"/>
              </a:buClr>
              <a:buSzPct val="82051"/>
              <a:buFont typeface="Arial"/>
              <a:buChar char="•"/>
              <a:tabLst>
                <a:tab pos="161290" algn="l"/>
              </a:tabLst>
            </a:pPr>
            <a:r>
              <a:rPr sz="1950" b="1" spc="-10" dirty="0">
                <a:solidFill>
                  <a:srgbClr val="282833"/>
                </a:solidFill>
                <a:latin typeface="Arial"/>
                <a:cs typeface="Arial"/>
              </a:rPr>
              <a:t>Định nghĩa của</a:t>
            </a:r>
            <a:r>
              <a:rPr sz="1950" b="1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b="1" dirty="0">
                <a:solidFill>
                  <a:srgbClr val="282833"/>
                </a:solidFill>
                <a:latin typeface="Arial"/>
                <a:cs typeface="Arial"/>
              </a:rPr>
              <a:t>IEEE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1950">
              <a:latin typeface="Arial"/>
              <a:cs typeface="Arial"/>
            </a:endParaRPr>
          </a:p>
          <a:p>
            <a:pPr marL="161290" indent="-148590">
              <a:lnSpc>
                <a:spcPct val="100000"/>
              </a:lnSpc>
              <a:spcBef>
                <a:spcPts val="980"/>
              </a:spcBef>
              <a:buClr>
                <a:srgbClr val="92A199"/>
              </a:buClr>
              <a:buSzPct val="82051"/>
              <a:buChar char="•"/>
              <a:tabLst>
                <a:tab pos="16129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Chất lượng phần mềm</a:t>
            </a:r>
            <a:r>
              <a:rPr sz="195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là: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247777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510" y="2327148"/>
            <a:ext cx="7697470" cy="100711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5"/>
              </a:spcBef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Mức độ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hệ thống, thành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hoặc quá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đáp ứng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quy</a:t>
            </a:r>
            <a:r>
              <a:rPr sz="16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endParaRPr sz="1600">
              <a:latin typeface="Arial"/>
              <a:cs typeface="Arial"/>
            </a:endParaRPr>
          </a:p>
          <a:p>
            <a:pPr marL="12700" marR="5080">
              <a:lnSpc>
                <a:spcPts val="1810"/>
              </a:lnSpc>
              <a:spcBef>
                <a:spcPts val="1190"/>
              </a:spcBef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Mức độ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và một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hệ thống, thành phần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đáp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ứng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nhu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cầu của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sử 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dụng hoặc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mong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đợi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khách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hàng.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285368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309365"/>
            <a:ext cx="7317740" cy="868680"/>
          </a:xfrm>
          <a:prstGeom prst="rect">
            <a:avLst/>
          </a:prstGeom>
        </p:spPr>
        <p:txBody>
          <a:bodyPr vert="horz" wrap="square" lIns="0" tIns="137160" rIns="0" bIns="0" rtlCol="0">
            <a:spAutoFit/>
          </a:bodyPr>
          <a:lstStyle/>
          <a:p>
            <a:pPr marL="161290" indent="-148590">
              <a:lnSpc>
                <a:spcPct val="100000"/>
              </a:lnSpc>
              <a:spcBef>
                <a:spcPts val="1080"/>
              </a:spcBef>
              <a:buClr>
                <a:srgbClr val="92A199"/>
              </a:buClr>
              <a:buSzPct val="82051"/>
              <a:buFont typeface="Arial"/>
              <a:buChar char="•"/>
              <a:tabLst>
                <a:tab pos="161290" algn="l"/>
              </a:tabLst>
            </a:pPr>
            <a:r>
              <a:rPr sz="1950" b="1" spc="-10" dirty="0">
                <a:solidFill>
                  <a:srgbClr val="282833"/>
                </a:solidFill>
                <a:latin typeface="Arial"/>
                <a:cs typeface="Arial"/>
              </a:rPr>
              <a:t>Theo cách tiếp cận của</a:t>
            </a:r>
            <a:r>
              <a:rPr sz="195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b="1" spc="-10" dirty="0">
                <a:solidFill>
                  <a:srgbClr val="282833"/>
                </a:solidFill>
                <a:latin typeface="Arial"/>
                <a:cs typeface="Arial"/>
              </a:rPr>
              <a:t>ISO:</a:t>
            </a:r>
            <a:endParaRPr sz="1950">
              <a:latin typeface="Arial"/>
              <a:cs typeface="Arial"/>
            </a:endParaRPr>
          </a:p>
          <a:p>
            <a:pPr marL="161290" indent="-148590">
              <a:lnSpc>
                <a:spcPct val="100000"/>
              </a:lnSpc>
              <a:spcBef>
                <a:spcPts val="980"/>
              </a:spcBef>
              <a:buClr>
                <a:srgbClr val="92A199"/>
              </a:buClr>
              <a:buSzPct val="82051"/>
              <a:buChar char="•"/>
              <a:tabLst>
                <a:tab pos="16129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Chất lượng toàn diện của phần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cần phải được quan tâm</a:t>
            </a:r>
            <a:r>
              <a:rPr sz="195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từ: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467867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4152138"/>
            <a:ext cx="4652645" cy="77724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229870" indent="-217170">
              <a:lnSpc>
                <a:spcPct val="100000"/>
              </a:lnSpc>
              <a:spcBef>
                <a:spcPts val="1135"/>
              </a:spcBef>
              <a:buClr>
                <a:srgbClr val="92A199"/>
              </a:buClr>
              <a:buSzPct val="84375"/>
              <a:buChar char="•"/>
              <a:tabLst>
                <a:tab pos="229235" algn="l"/>
                <a:tab pos="229870" algn="l"/>
              </a:tabLst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Chất lượng quy</a:t>
            </a:r>
            <a:r>
              <a:rPr sz="16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endParaRPr sz="1600">
              <a:latin typeface="Arial"/>
              <a:cs typeface="Arial"/>
            </a:endParaRPr>
          </a:p>
          <a:p>
            <a:pPr marL="229235">
              <a:lnSpc>
                <a:spcPct val="100000"/>
              </a:lnSpc>
              <a:spcBef>
                <a:spcPts val="1040"/>
              </a:spcBef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Chất lượng phần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nội bộ (chất lượng</a:t>
            </a:r>
            <a:r>
              <a:rPr sz="16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trong)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8340" y="4903978"/>
            <a:ext cx="7131050" cy="777240"/>
          </a:xfrm>
          <a:prstGeom prst="rect">
            <a:avLst/>
          </a:prstGeom>
        </p:spPr>
        <p:txBody>
          <a:bodyPr vert="horz" wrap="square" lIns="0" tIns="144145" rIns="0" bIns="0" rtlCol="0">
            <a:spAutoFit/>
          </a:bodyPr>
          <a:lstStyle/>
          <a:p>
            <a:pPr marL="229870" indent="-217170">
              <a:lnSpc>
                <a:spcPct val="100000"/>
              </a:lnSpc>
              <a:spcBef>
                <a:spcPts val="1135"/>
              </a:spcBef>
              <a:buClr>
                <a:srgbClr val="92A199"/>
              </a:buClr>
              <a:buSzPct val="84375"/>
              <a:buChar char="•"/>
              <a:tabLst>
                <a:tab pos="229235" algn="l"/>
                <a:tab pos="229870" algn="l"/>
              </a:tabLst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Chất lượng phần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đối chiếu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người dùng(chất lượng</a:t>
            </a:r>
            <a:r>
              <a:rPr sz="1600" spc="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ngoài)</a:t>
            </a:r>
            <a:endParaRPr sz="1600">
              <a:latin typeface="Arial"/>
              <a:cs typeface="Arial"/>
            </a:endParaRPr>
          </a:p>
          <a:p>
            <a:pPr marL="229870" indent="-217170">
              <a:lnSpc>
                <a:spcPct val="100000"/>
              </a:lnSpc>
              <a:spcBef>
                <a:spcPts val="1040"/>
              </a:spcBef>
              <a:buClr>
                <a:srgbClr val="92A199"/>
              </a:buClr>
              <a:buSzPct val="84375"/>
              <a:buChar char="•"/>
              <a:tabLst>
                <a:tab pos="229235" algn="l"/>
                <a:tab pos="229870" algn="l"/>
              </a:tabLst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Chất lượng phần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trong sử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dụng (chất lượng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sử</a:t>
            </a:r>
            <a:r>
              <a:rPr sz="16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dụng)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5940" y="753109"/>
            <a:ext cx="6836409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80" dirty="0"/>
              <a:t>1.1.4</a:t>
            </a:r>
            <a:r>
              <a:rPr sz="3150" spc="-210" dirty="0"/>
              <a:t> </a:t>
            </a:r>
            <a:r>
              <a:rPr sz="3150" spc="-75" dirty="0"/>
              <a:t>Chất</a:t>
            </a:r>
            <a:r>
              <a:rPr sz="3150" spc="-200" dirty="0"/>
              <a:t> </a:t>
            </a:r>
            <a:r>
              <a:rPr sz="3150" spc="-80" dirty="0"/>
              <a:t>lượng</a:t>
            </a:r>
            <a:r>
              <a:rPr sz="3150" spc="-204" dirty="0"/>
              <a:t> </a:t>
            </a:r>
            <a:r>
              <a:rPr sz="3150" spc="-75" dirty="0"/>
              <a:t>phần</a:t>
            </a:r>
            <a:r>
              <a:rPr sz="3150" spc="-200" dirty="0"/>
              <a:t> </a:t>
            </a:r>
            <a:r>
              <a:rPr sz="3150" spc="-65" dirty="0"/>
              <a:t>mềm</a:t>
            </a:r>
            <a:r>
              <a:rPr sz="3150" spc="-185" dirty="0"/>
              <a:t> </a:t>
            </a:r>
            <a:r>
              <a:rPr sz="3150" spc="5" dirty="0"/>
              <a:t>–</a:t>
            </a:r>
            <a:r>
              <a:rPr sz="3150" spc="-204" dirty="0"/>
              <a:t> </a:t>
            </a:r>
            <a:r>
              <a:rPr sz="3150" spc="-75" dirty="0"/>
              <a:t>Khái</a:t>
            </a:r>
            <a:r>
              <a:rPr sz="3150" spc="-204" dirty="0"/>
              <a:t> </a:t>
            </a:r>
            <a:r>
              <a:rPr sz="3150" spc="-75" dirty="0"/>
              <a:t>niệm</a:t>
            </a:r>
            <a:endParaRPr sz="3150"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0542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Kiểm </a:t>
            </a:r>
            <a:r>
              <a:rPr spc="-65" dirty="0"/>
              <a:t>thử </a:t>
            </a:r>
            <a:r>
              <a:rPr spc="-85" dirty="0"/>
              <a:t>đường </a:t>
            </a:r>
            <a:r>
              <a:rPr spc="-70" dirty="0"/>
              <a:t>thi </a:t>
            </a:r>
            <a:r>
              <a:rPr spc="-80" dirty="0"/>
              <a:t>hành </a:t>
            </a:r>
            <a:r>
              <a:rPr spc="-50" dirty="0"/>
              <a:t>cơ</a:t>
            </a:r>
            <a:r>
              <a:rPr spc="-840" dirty="0"/>
              <a:t> </a:t>
            </a:r>
            <a:r>
              <a:rPr spc="-70" dirty="0"/>
              <a:t>bản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7988934" cy="3300729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B1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đồ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thị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lưu 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đồ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thị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dòng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B2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định độ phức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tạp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Cyclomat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B3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tập 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đường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dẫn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cơ sở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độc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lập</a:t>
            </a:r>
            <a:endParaRPr sz="2400">
              <a:latin typeface="Arial"/>
              <a:cs typeface="Arial"/>
            </a:endParaRPr>
          </a:p>
          <a:p>
            <a:pPr marL="25400" marR="17780">
              <a:lnSpc>
                <a:spcPts val="4300"/>
              </a:lnSpc>
              <a:spcBef>
                <a:spcPts val="37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B4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: 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hợp kiểm thử với các đường dẫn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độc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lập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04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B5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: Thực hiện kiểm thử trên từng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case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069" y="1559559"/>
            <a:ext cx="3166745" cy="4155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3195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608EFC"/>
                </a:solidFill>
                <a:latin typeface="Arial"/>
                <a:cs typeface="Arial"/>
              </a:rPr>
              <a:t>Read</a:t>
            </a:r>
            <a:r>
              <a:rPr sz="2200" spc="-135" dirty="0">
                <a:solidFill>
                  <a:srgbClr val="608EFC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608EFC"/>
                </a:solidFill>
                <a:latin typeface="Arial"/>
                <a:cs typeface="Arial"/>
              </a:rPr>
              <a:t>A</a:t>
            </a:r>
            <a:endParaRPr sz="2200">
              <a:latin typeface="Arial"/>
              <a:cs typeface="Arial"/>
            </a:endParaRPr>
          </a:p>
          <a:p>
            <a:pPr marL="166370">
              <a:lnSpc>
                <a:spcPct val="100000"/>
              </a:lnSpc>
              <a:spcBef>
                <a:spcPts val="10"/>
              </a:spcBef>
            </a:pPr>
            <a:r>
              <a:rPr sz="2200" dirty="0">
                <a:solidFill>
                  <a:srgbClr val="608EFC"/>
                </a:solidFill>
                <a:latin typeface="Arial"/>
                <a:cs typeface="Arial"/>
              </a:rPr>
              <a:t>IF </a:t>
            </a:r>
            <a:r>
              <a:rPr sz="2200" spc="5" dirty="0">
                <a:solidFill>
                  <a:srgbClr val="608EFC"/>
                </a:solidFill>
                <a:latin typeface="Arial"/>
                <a:cs typeface="Arial"/>
              </a:rPr>
              <a:t>A &gt; 0</a:t>
            </a:r>
            <a:r>
              <a:rPr sz="2200" spc="-330" dirty="0">
                <a:solidFill>
                  <a:srgbClr val="608EFC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608EFC"/>
                </a:solidFill>
                <a:latin typeface="Arial"/>
                <a:cs typeface="Arial"/>
              </a:rPr>
              <a:t>THEN</a:t>
            </a:r>
            <a:endParaRPr sz="2200">
              <a:latin typeface="Arial"/>
              <a:cs typeface="Arial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  <a:tabLst>
                <a:tab pos="1196975" algn="l"/>
              </a:tabLst>
            </a:pP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IF</a:t>
            </a:r>
            <a:r>
              <a:rPr sz="2200" spc="-1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A	=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21</a:t>
            </a:r>
            <a:r>
              <a:rPr sz="22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THEN</a:t>
            </a:r>
            <a:endParaRPr sz="2200">
              <a:latin typeface="Arial"/>
              <a:cs typeface="Arial"/>
            </a:endParaRPr>
          </a:p>
          <a:p>
            <a:pPr marL="558165" marR="978535" indent="68580">
              <a:lnSpc>
                <a:spcPct val="100400"/>
              </a:lnSpc>
              <a:spcBef>
                <a:spcPts val="10"/>
              </a:spcBef>
            </a:pP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P</a:t>
            </a:r>
            <a:r>
              <a:rPr sz="2200" spc="-405" dirty="0">
                <a:solidFill>
                  <a:srgbClr val="282833"/>
                </a:solidFill>
                <a:latin typeface="Arial"/>
                <a:cs typeface="Arial"/>
              </a:rPr>
              <a:t>r</a:t>
            </a:r>
            <a:r>
              <a:rPr sz="2200" spc="-1075" dirty="0">
                <a:solidFill>
                  <a:srgbClr val="608EFC"/>
                </a:solidFill>
                <a:latin typeface="Arial"/>
                <a:cs typeface="Arial"/>
              </a:rPr>
              <a:t>P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200" spc="-64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200" spc="-100" dirty="0">
                <a:solidFill>
                  <a:srgbClr val="608EFC"/>
                </a:solidFill>
                <a:latin typeface="Arial"/>
                <a:cs typeface="Arial"/>
              </a:rPr>
              <a:t>r</a:t>
            </a:r>
            <a:r>
              <a:rPr sz="2200" spc="-51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200" spc="-5" dirty="0">
                <a:solidFill>
                  <a:srgbClr val="608EFC"/>
                </a:solidFill>
                <a:latin typeface="Arial"/>
                <a:cs typeface="Arial"/>
              </a:rPr>
              <a:t>i</a:t>
            </a:r>
            <a:r>
              <a:rPr sz="2200" spc="-590" dirty="0">
                <a:solidFill>
                  <a:srgbClr val="608EFC"/>
                </a:solidFill>
                <a:latin typeface="Arial"/>
                <a:cs typeface="Arial"/>
              </a:rPr>
              <a:t>n</a:t>
            </a:r>
            <a:r>
              <a:rPr sz="2200" spc="-155" dirty="0">
                <a:solidFill>
                  <a:srgbClr val="282833"/>
                </a:solidFill>
                <a:latin typeface="Arial"/>
                <a:cs typeface="Arial"/>
              </a:rPr>
              <a:t>“</a:t>
            </a:r>
            <a:r>
              <a:rPr sz="2200" spc="-470" dirty="0">
                <a:solidFill>
                  <a:srgbClr val="608EFC"/>
                </a:solidFill>
                <a:latin typeface="Arial"/>
                <a:cs typeface="Arial"/>
              </a:rPr>
              <a:t>t</a:t>
            </a:r>
            <a:r>
              <a:rPr sz="2200" spc="-400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2200" spc="-330" dirty="0">
                <a:solidFill>
                  <a:srgbClr val="608EFC"/>
                </a:solidFill>
                <a:latin typeface="Arial"/>
                <a:cs typeface="Arial"/>
              </a:rPr>
              <a:t>“</a:t>
            </a:r>
            <a:r>
              <a:rPr sz="2200" spc="-894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2200" spc="-585" dirty="0">
                <a:solidFill>
                  <a:srgbClr val="608EFC"/>
                </a:solidFill>
                <a:latin typeface="Arial"/>
                <a:cs typeface="Arial"/>
              </a:rPr>
              <a:t>K</a:t>
            </a:r>
            <a:r>
              <a:rPr sz="2200" spc="-520" dirty="0">
                <a:solidFill>
                  <a:srgbClr val="282833"/>
                </a:solidFill>
                <a:latin typeface="Arial"/>
                <a:cs typeface="Arial"/>
              </a:rPr>
              <a:t>y</a:t>
            </a:r>
            <a:r>
              <a:rPr sz="2200" spc="-705" dirty="0">
                <a:solidFill>
                  <a:srgbClr val="608EFC"/>
                </a:solidFill>
                <a:latin typeface="Arial"/>
                <a:cs typeface="Arial"/>
              </a:rPr>
              <a:t>e</a:t>
            </a:r>
            <a:r>
              <a:rPr sz="2200" spc="-30" dirty="0">
                <a:solidFill>
                  <a:srgbClr val="282833"/>
                </a:solidFill>
                <a:latin typeface="Arial"/>
                <a:cs typeface="Arial"/>
              </a:rPr>
              <a:t>”</a:t>
            </a:r>
            <a:r>
              <a:rPr sz="2200" dirty="0">
                <a:solidFill>
                  <a:srgbClr val="608EFC"/>
                </a:solidFill>
                <a:latin typeface="Arial"/>
                <a:cs typeface="Arial"/>
              </a:rPr>
              <a:t>y” 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ENDIF</a:t>
            </a:r>
            <a:endParaRPr sz="2200">
              <a:latin typeface="Arial"/>
              <a:cs typeface="Arial"/>
            </a:endParaRPr>
          </a:p>
          <a:p>
            <a:pPr marL="166370">
              <a:lnSpc>
                <a:spcPct val="100000"/>
              </a:lnSpc>
              <a:spcBef>
                <a:spcPts val="20"/>
              </a:spcBef>
            </a:pPr>
            <a:r>
              <a:rPr sz="2200" dirty="0">
                <a:solidFill>
                  <a:srgbClr val="608EFC"/>
                </a:solidFill>
                <a:latin typeface="Arial"/>
                <a:cs typeface="Arial"/>
              </a:rPr>
              <a:t>ENDIF</a:t>
            </a:r>
            <a:endParaRPr sz="2200">
              <a:latin typeface="Arial"/>
              <a:cs typeface="Arial"/>
            </a:endParaRPr>
          </a:p>
          <a:p>
            <a:pPr marL="245745" indent="-226060">
              <a:lnSpc>
                <a:spcPct val="100000"/>
              </a:lnSpc>
              <a:spcBef>
                <a:spcPts val="1910"/>
              </a:spcBef>
              <a:buAutoNum type="arabicPeriod"/>
              <a:tabLst>
                <a:tab pos="246379" algn="l"/>
              </a:tabLst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Vẽ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lưu</a:t>
            </a:r>
            <a:r>
              <a:rPr sz="16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đồ</a:t>
            </a:r>
            <a:endParaRPr sz="1600">
              <a:latin typeface="Arial"/>
              <a:cs typeface="Arial"/>
            </a:endParaRPr>
          </a:p>
          <a:p>
            <a:pPr marL="17145" marR="907415">
              <a:lnSpc>
                <a:spcPct val="100499"/>
              </a:lnSpc>
              <a:spcBef>
                <a:spcPts val="340"/>
              </a:spcBef>
              <a:buAutoNum type="arabicPeriod"/>
              <a:tabLst>
                <a:tab pos="251460" algn="l"/>
              </a:tabLst>
            </a:pP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phức</a:t>
            </a:r>
            <a:r>
              <a:rPr sz="1650" spc="-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tạp  chu trình=</a:t>
            </a:r>
            <a:r>
              <a:rPr sz="165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65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237490" algn="l"/>
              </a:tabLst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Xác định đường thi hành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cơ</a:t>
            </a:r>
            <a:r>
              <a:rPr sz="16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bản  1)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1-2-3-4-5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4"/>
              </a:lnSpc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2) 1-2-5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ts val="1914"/>
              </a:lnSpc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3) 1-2-3-5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1614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Ví</a:t>
            </a:r>
            <a:r>
              <a:rPr spc="-295" dirty="0"/>
              <a:t> </a:t>
            </a:r>
            <a:r>
              <a:rPr spc="-50" dirty="0"/>
              <a:t>dụ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505700" y="1758950"/>
            <a:ext cx="944880" cy="1430020"/>
            <a:chOff x="7505700" y="1758950"/>
            <a:chExt cx="944880" cy="1430020"/>
          </a:xfrm>
        </p:grpSpPr>
        <p:sp>
          <p:nvSpPr>
            <p:cNvPr id="5" name="object 5"/>
            <p:cNvSpPr/>
            <p:nvPr/>
          </p:nvSpPr>
          <p:spPr>
            <a:xfrm>
              <a:off x="8375014" y="2633980"/>
              <a:ext cx="0" cy="438150"/>
            </a:xfrm>
            <a:custGeom>
              <a:avLst/>
              <a:gdLst/>
              <a:ahLst/>
              <a:cxnLst/>
              <a:rect l="l" t="t" r="r" b="b"/>
              <a:pathLst>
                <a:path h="438150">
                  <a:moveTo>
                    <a:pt x="0" y="0"/>
                  </a:moveTo>
                  <a:lnTo>
                    <a:pt x="0" y="438150"/>
                  </a:lnTo>
                </a:path>
              </a:pathLst>
            </a:custGeom>
            <a:ln w="5207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298180" y="30365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75014" y="1789430"/>
              <a:ext cx="0" cy="405130"/>
            </a:xfrm>
            <a:custGeom>
              <a:avLst/>
              <a:gdLst/>
              <a:ahLst/>
              <a:cxnLst/>
              <a:rect l="l" t="t" r="r" b="b"/>
              <a:pathLst>
                <a:path h="405130">
                  <a:moveTo>
                    <a:pt x="0" y="0"/>
                  </a:moveTo>
                  <a:lnTo>
                    <a:pt x="0" y="405130"/>
                  </a:lnTo>
                </a:path>
              </a:pathLst>
            </a:custGeom>
            <a:ln w="5207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531100" y="1835150"/>
              <a:ext cx="702310" cy="0"/>
            </a:xfrm>
            <a:custGeom>
              <a:avLst/>
              <a:gdLst/>
              <a:ahLst/>
              <a:cxnLst/>
              <a:rect l="l" t="t" r="r" b="b"/>
              <a:pathLst>
                <a:path w="702309">
                  <a:moveTo>
                    <a:pt x="0" y="0"/>
                  </a:moveTo>
                  <a:lnTo>
                    <a:pt x="702309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23250" y="175895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0"/>
                  </a:moveTo>
                  <a:lnTo>
                    <a:pt x="0" y="152400"/>
                  </a:lnTo>
                  <a:lnTo>
                    <a:pt x="152400" y="76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002269" y="2194560"/>
            <a:ext cx="723900" cy="43942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73025">
              <a:lnSpc>
                <a:spcPct val="100000"/>
              </a:lnSpc>
              <a:spcBef>
                <a:spcPts val="409"/>
              </a:spcBef>
            </a:pPr>
            <a:r>
              <a:rPr sz="2200" spc="-5" dirty="0">
                <a:latin typeface="Arial"/>
                <a:cs typeface="Arial"/>
              </a:rPr>
              <a:t>Print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24879" y="1475105"/>
            <a:ext cx="2374900" cy="1764664"/>
            <a:chOff x="6024879" y="1475105"/>
            <a:chExt cx="2374900" cy="1764664"/>
          </a:xfrm>
        </p:grpSpPr>
        <p:sp>
          <p:nvSpPr>
            <p:cNvPr id="12" name="object 12"/>
            <p:cNvSpPr/>
            <p:nvPr/>
          </p:nvSpPr>
          <p:spPr>
            <a:xfrm>
              <a:off x="7192009" y="3158490"/>
              <a:ext cx="1182370" cy="0"/>
            </a:xfrm>
            <a:custGeom>
              <a:avLst/>
              <a:gdLst/>
              <a:ahLst/>
              <a:cxnLst/>
              <a:rect l="l" t="t" r="r" b="b"/>
              <a:pathLst>
                <a:path w="1182370">
                  <a:moveTo>
                    <a:pt x="1182370" y="0"/>
                  </a:moveTo>
                  <a:lnTo>
                    <a:pt x="0" y="0"/>
                  </a:lnTo>
                </a:path>
              </a:pathLst>
            </a:custGeom>
            <a:ln w="50676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192009" y="2152650"/>
              <a:ext cx="0" cy="881380"/>
            </a:xfrm>
            <a:custGeom>
              <a:avLst/>
              <a:gdLst/>
              <a:ahLst/>
              <a:cxnLst/>
              <a:rect l="l" t="t" r="r" b="b"/>
              <a:pathLst>
                <a:path h="881380">
                  <a:moveTo>
                    <a:pt x="0" y="0"/>
                  </a:moveTo>
                  <a:lnTo>
                    <a:pt x="0" y="88137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115809" y="302386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67119" y="3163569"/>
              <a:ext cx="1024890" cy="0"/>
            </a:xfrm>
            <a:custGeom>
              <a:avLst/>
              <a:gdLst/>
              <a:ahLst/>
              <a:cxnLst/>
              <a:rect l="l" t="t" r="r" b="b"/>
              <a:pathLst>
                <a:path w="1024890">
                  <a:moveTo>
                    <a:pt x="1024889" y="0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024880" y="1729739"/>
              <a:ext cx="815340" cy="1510030"/>
            </a:xfrm>
            <a:custGeom>
              <a:avLst/>
              <a:gdLst/>
              <a:ahLst/>
              <a:cxnLst/>
              <a:rect l="l" t="t" r="r" b="b"/>
              <a:pathLst>
                <a:path w="815340" h="1510030">
                  <a:moveTo>
                    <a:pt x="152400" y="1357630"/>
                  </a:moveTo>
                  <a:lnTo>
                    <a:pt x="0" y="1433830"/>
                  </a:lnTo>
                  <a:lnTo>
                    <a:pt x="152400" y="1510030"/>
                  </a:lnTo>
                  <a:lnTo>
                    <a:pt x="152400" y="1357630"/>
                  </a:lnTo>
                  <a:close/>
                </a:path>
                <a:path w="815340" h="1510030">
                  <a:moveTo>
                    <a:pt x="815340" y="76200"/>
                  </a:moveTo>
                  <a:lnTo>
                    <a:pt x="662940" y="0"/>
                  </a:lnTo>
                  <a:lnTo>
                    <a:pt x="662940" y="152400"/>
                  </a:lnTo>
                  <a:lnTo>
                    <a:pt x="815340" y="7620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840219" y="1488440"/>
              <a:ext cx="699770" cy="665480"/>
            </a:xfrm>
            <a:custGeom>
              <a:avLst/>
              <a:gdLst/>
              <a:ahLst/>
              <a:cxnLst/>
              <a:rect l="l" t="t" r="r" b="b"/>
              <a:pathLst>
                <a:path w="699770" h="665480">
                  <a:moveTo>
                    <a:pt x="350520" y="0"/>
                  </a:moveTo>
                  <a:lnTo>
                    <a:pt x="0" y="331470"/>
                  </a:lnTo>
                  <a:lnTo>
                    <a:pt x="350520" y="665480"/>
                  </a:lnTo>
                  <a:lnTo>
                    <a:pt x="699770" y="33147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840219" y="1488440"/>
              <a:ext cx="699770" cy="665480"/>
            </a:xfrm>
            <a:custGeom>
              <a:avLst/>
              <a:gdLst/>
              <a:ahLst/>
              <a:cxnLst/>
              <a:rect l="l" t="t" r="r" b="b"/>
              <a:pathLst>
                <a:path w="699770" h="665480">
                  <a:moveTo>
                    <a:pt x="0" y="331470"/>
                  </a:moveTo>
                  <a:lnTo>
                    <a:pt x="350520" y="0"/>
                  </a:lnTo>
                  <a:lnTo>
                    <a:pt x="699770" y="331470"/>
                  </a:lnTo>
                  <a:lnTo>
                    <a:pt x="350520" y="665480"/>
                  </a:lnTo>
                  <a:lnTo>
                    <a:pt x="0" y="331470"/>
                  </a:lnTo>
                  <a:close/>
                </a:path>
                <a:path w="699770" h="665480">
                  <a:moveTo>
                    <a:pt x="0" y="0"/>
                  </a:moveTo>
                  <a:lnTo>
                    <a:pt x="0" y="0"/>
                  </a:lnTo>
                </a:path>
                <a:path w="699770" h="665480">
                  <a:moveTo>
                    <a:pt x="699770" y="665480"/>
                  </a:moveTo>
                  <a:lnTo>
                    <a:pt x="699770" y="66548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803390" y="2112009"/>
            <a:ext cx="33845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" dirty="0">
                <a:latin typeface="Arial"/>
                <a:cs typeface="Arial"/>
              </a:rPr>
              <a:t>N</a:t>
            </a:r>
            <a:r>
              <a:rPr sz="1850" b="1" dirty="0">
                <a:latin typeface="Arial"/>
                <a:cs typeface="Arial"/>
              </a:rPr>
              <a:t>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678170" y="2065020"/>
            <a:ext cx="722630" cy="1897380"/>
            <a:chOff x="5678170" y="2065020"/>
            <a:chExt cx="722630" cy="1897380"/>
          </a:xfrm>
        </p:grpSpPr>
        <p:sp>
          <p:nvSpPr>
            <p:cNvPr id="21" name="object 21"/>
            <p:cNvSpPr/>
            <p:nvPr/>
          </p:nvSpPr>
          <p:spPr>
            <a:xfrm>
              <a:off x="6023610" y="2090420"/>
              <a:ext cx="0" cy="1309370"/>
            </a:xfrm>
            <a:custGeom>
              <a:avLst/>
              <a:gdLst/>
              <a:ahLst/>
              <a:cxnLst/>
              <a:rect l="l" t="t" r="r" b="b"/>
              <a:pathLst>
                <a:path h="1309370">
                  <a:moveTo>
                    <a:pt x="0" y="0"/>
                  </a:moveTo>
                  <a:lnTo>
                    <a:pt x="0" y="130936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47410" y="338963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678170" y="3522980"/>
              <a:ext cx="722630" cy="439420"/>
            </a:xfrm>
            <a:custGeom>
              <a:avLst/>
              <a:gdLst/>
              <a:ahLst/>
              <a:cxnLst/>
              <a:rect l="l" t="t" r="r" b="b"/>
              <a:pathLst>
                <a:path w="722629" h="439420">
                  <a:moveTo>
                    <a:pt x="722629" y="0"/>
                  </a:moveTo>
                  <a:lnTo>
                    <a:pt x="0" y="0"/>
                  </a:lnTo>
                  <a:lnTo>
                    <a:pt x="0" y="439420"/>
                  </a:lnTo>
                  <a:lnTo>
                    <a:pt x="722629" y="439420"/>
                  </a:lnTo>
                  <a:lnTo>
                    <a:pt x="72262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5678170" y="3522979"/>
            <a:ext cx="722630" cy="43942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53340" rIns="0" bIns="0" rtlCol="0">
            <a:spAutoFit/>
          </a:bodyPr>
          <a:lstStyle/>
          <a:p>
            <a:pPr marL="111125">
              <a:lnSpc>
                <a:spcPct val="100000"/>
              </a:lnSpc>
              <a:spcBef>
                <a:spcPts val="420"/>
              </a:spcBef>
            </a:pPr>
            <a:r>
              <a:rPr sz="2200" i="1" dirty="0">
                <a:latin typeface="Arial"/>
                <a:cs typeface="Arial"/>
              </a:rPr>
              <a:t>End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658484" y="1477644"/>
            <a:ext cx="726440" cy="692150"/>
            <a:chOff x="5658484" y="1477644"/>
            <a:chExt cx="726440" cy="692150"/>
          </a:xfrm>
        </p:grpSpPr>
        <p:sp>
          <p:nvSpPr>
            <p:cNvPr id="26" name="object 26"/>
            <p:cNvSpPr/>
            <p:nvPr/>
          </p:nvSpPr>
          <p:spPr>
            <a:xfrm>
              <a:off x="5671819" y="1490979"/>
              <a:ext cx="699770" cy="665480"/>
            </a:xfrm>
            <a:custGeom>
              <a:avLst/>
              <a:gdLst/>
              <a:ahLst/>
              <a:cxnLst/>
              <a:rect l="l" t="t" r="r" b="b"/>
              <a:pathLst>
                <a:path w="699770" h="665480">
                  <a:moveTo>
                    <a:pt x="350519" y="0"/>
                  </a:moveTo>
                  <a:lnTo>
                    <a:pt x="0" y="331470"/>
                  </a:lnTo>
                  <a:lnTo>
                    <a:pt x="350519" y="665480"/>
                  </a:lnTo>
                  <a:lnTo>
                    <a:pt x="699769" y="331470"/>
                  </a:lnTo>
                  <a:lnTo>
                    <a:pt x="3505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671819" y="1490979"/>
              <a:ext cx="699770" cy="665480"/>
            </a:xfrm>
            <a:custGeom>
              <a:avLst/>
              <a:gdLst/>
              <a:ahLst/>
              <a:cxnLst/>
              <a:rect l="l" t="t" r="r" b="b"/>
              <a:pathLst>
                <a:path w="699770" h="665480">
                  <a:moveTo>
                    <a:pt x="0" y="331470"/>
                  </a:moveTo>
                  <a:lnTo>
                    <a:pt x="350519" y="0"/>
                  </a:lnTo>
                  <a:lnTo>
                    <a:pt x="699769" y="331470"/>
                  </a:lnTo>
                  <a:lnTo>
                    <a:pt x="350519" y="665480"/>
                  </a:lnTo>
                  <a:lnTo>
                    <a:pt x="0" y="331470"/>
                  </a:lnTo>
                  <a:close/>
                </a:path>
                <a:path w="699770" h="665480">
                  <a:moveTo>
                    <a:pt x="0" y="0"/>
                  </a:moveTo>
                  <a:lnTo>
                    <a:pt x="0" y="0"/>
                  </a:lnTo>
                </a:path>
                <a:path w="699770" h="665480">
                  <a:moveTo>
                    <a:pt x="699769" y="665480"/>
                  </a:moveTo>
                  <a:lnTo>
                    <a:pt x="699769" y="66548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764529" y="1515109"/>
            <a:ext cx="953769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75" b="1" spc="-7" baseline="-36036" dirty="0">
                <a:latin typeface="Arial"/>
                <a:cs typeface="Arial"/>
              </a:rPr>
              <a:t>A&gt;0</a:t>
            </a:r>
            <a:r>
              <a:rPr sz="2775" b="1" spc="-419" baseline="-36036" dirty="0">
                <a:latin typeface="Arial"/>
                <a:cs typeface="Arial"/>
              </a:rPr>
              <a:t> </a:t>
            </a:r>
            <a:r>
              <a:rPr sz="1850" b="1" spc="-40" dirty="0">
                <a:latin typeface="Arial"/>
                <a:cs typeface="Arial"/>
              </a:rPr>
              <a:t>Y</a:t>
            </a:r>
            <a:r>
              <a:rPr sz="1850" b="1" u="heavy" spc="-40" dirty="0">
                <a:uFill>
                  <a:solidFill>
                    <a:srgbClr val="00CC66"/>
                  </a:solidFill>
                </a:uFill>
                <a:latin typeface="Arial"/>
                <a:cs typeface="Arial"/>
              </a:rPr>
              <a:t>es</a:t>
            </a:r>
            <a:endParaRPr sz="185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610859" y="2133600"/>
            <a:ext cx="338455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b="1" spc="-10" dirty="0">
                <a:latin typeface="Arial"/>
                <a:cs typeface="Arial"/>
              </a:rPr>
              <a:t>N</a:t>
            </a:r>
            <a:r>
              <a:rPr sz="1850" b="1" dirty="0">
                <a:latin typeface="Arial"/>
                <a:cs typeface="Arial"/>
              </a:rPr>
              <a:t>o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943600" y="1163319"/>
            <a:ext cx="152400" cy="327660"/>
            <a:chOff x="5943600" y="1163319"/>
            <a:chExt cx="152400" cy="327660"/>
          </a:xfrm>
        </p:grpSpPr>
        <p:sp>
          <p:nvSpPr>
            <p:cNvPr id="31" name="object 31"/>
            <p:cNvSpPr/>
            <p:nvPr/>
          </p:nvSpPr>
          <p:spPr>
            <a:xfrm>
              <a:off x="6019800" y="1163319"/>
              <a:ext cx="0" cy="185420"/>
            </a:xfrm>
            <a:custGeom>
              <a:avLst/>
              <a:gdLst/>
              <a:ahLst/>
              <a:cxnLst/>
              <a:rect l="l" t="t" r="r" b="b"/>
              <a:pathLst>
                <a:path h="185419">
                  <a:moveTo>
                    <a:pt x="0" y="0"/>
                  </a:moveTo>
                  <a:lnTo>
                    <a:pt x="0" y="185419"/>
                  </a:lnTo>
                </a:path>
              </a:pathLst>
            </a:custGeom>
            <a:ln w="50800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943600" y="1338579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52400" y="0"/>
                  </a:moveTo>
                  <a:lnTo>
                    <a:pt x="0" y="0"/>
                  </a:lnTo>
                  <a:lnTo>
                    <a:pt x="76200" y="152400"/>
                  </a:lnTo>
                  <a:lnTo>
                    <a:pt x="152400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5660390" y="723900"/>
            <a:ext cx="722630" cy="43942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26670">
              <a:lnSpc>
                <a:spcPct val="100000"/>
              </a:lnSpc>
              <a:spcBef>
                <a:spcPts val="409"/>
              </a:spcBef>
            </a:pPr>
            <a:r>
              <a:rPr sz="2200" dirty="0">
                <a:latin typeface="Arial"/>
                <a:cs typeface="Arial"/>
              </a:rPr>
              <a:t>Read</a:t>
            </a:r>
            <a:endParaRPr sz="22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868159" y="1197609"/>
            <a:ext cx="1070610" cy="7759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79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1530"/>
              </a:spcBef>
            </a:pPr>
            <a:r>
              <a:rPr sz="1850" b="1" spc="-5" dirty="0">
                <a:latin typeface="Arial"/>
                <a:cs typeface="Arial"/>
              </a:rPr>
              <a:t>A=21</a:t>
            </a:r>
            <a:r>
              <a:rPr sz="1850" b="1" spc="-375" dirty="0">
                <a:latin typeface="Arial"/>
                <a:cs typeface="Arial"/>
              </a:rPr>
              <a:t> </a:t>
            </a:r>
            <a:r>
              <a:rPr sz="2775" b="1" spc="-60" baseline="28528" dirty="0">
                <a:latin typeface="Arial"/>
                <a:cs typeface="Arial"/>
              </a:rPr>
              <a:t>Yes</a:t>
            </a:r>
            <a:endParaRPr sz="2775" baseline="28528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219700" y="8648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279390" y="16395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8836659" y="23215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555740" y="36258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39" name="object 39"/>
          <p:cNvGraphicFramePr>
            <a:graphicFrameLocks noGrp="1"/>
          </p:cNvGraphicFramePr>
          <p:nvPr/>
        </p:nvGraphicFramePr>
        <p:xfrm>
          <a:off x="4325620" y="4894644"/>
          <a:ext cx="3976370" cy="1716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14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82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31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5695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935" marR="375920">
                        <a:lnSpc>
                          <a:spcPts val="2010"/>
                        </a:lnSpc>
                        <a:spcBef>
                          <a:spcPts val="20"/>
                        </a:spcBef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ầu 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11454" marR="266065">
                        <a:lnSpc>
                          <a:spcPts val="2010"/>
                        </a:lnSpc>
                        <a:spcBef>
                          <a:spcPts val="2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</a:t>
                      </a:r>
                      <a:r>
                        <a:rPr sz="1800" b="1" spc="-9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 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73685" marR="24130">
                        <a:lnSpc>
                          <a:spcPts val="2010"/>
                        </a:lnSpc>
                        <a:spcBef>
                          <a:spcPts val="2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Kết  </a:t>
                      </a:r>
                      <a:r>
                        <a:rPr sz="1800" b="1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uả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In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“Key”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A=-5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Kết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689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14935">
                        <a:lnSpc>
                          <a:spcPts val="208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ts val="208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Kết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0" name="object 40"/>
          <p:cNvSpPr txBox="1"/>
          <p:nvPr/>
        </p:nvSpPr>
        <p:spPr>
          <a:xfrm>
            <a:off x="570230" y="5872479"/>
            <a:ext cx="17322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4. Các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740" y="1437894"/>
            <a:ext cx="6659880" cy="4773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9500"/>
              </a:lnSpc>
              <a:spcBef>
                <a:spcPts val="95"/>
              </a:spcBef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Xét đoạn code sau,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cầu: thiết kế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thử đạt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bao phủ mức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4.  using namespace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std;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#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include&lt;iostream&gt;</a:t>
            </a:r>
            <a:endParaRPr sz="1600">
              <a:latin typeface="Arial"/>
              <a:cs typeface="Arial"/>
            </a:endParaRPr>
          </a:p>
          <a:p>
            <a:pPr marR="5900420" algn="r">
              <a:lnSpc>
                <a:spcPct val="100000"/>
              </a:lnSpc>
              <a:spcBef>
                <a:spcPts val="960"/>
              </a:spcBef>
            </a:pPr>
            <a:r>
              <a:rPr sz="1600" b="1" dirty="0">
                <a:solidFill>
                  <a:srgbClr val="282833"/>
                </a:solidFill>
                <a:latin typeface="Arial"/>
                <a:cs typeface="Arial"/>
              </a:rPr>
              <a:t>main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()</a:t>
            </a:r>
            <a:r>
              <a:rPr sz="16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1600">
              <a:latin typeface="Arial"/>
              <a:cs typeface="Arial"/>
            </a:endParaRPr>
          </a:p>
          <a:p>
            <a:pPr marR="5889625" algn="r">
              <a:lnSpc>
                <a:spcPct val="100000"/>
              </a:lnSpc>
              <a:spcBef>
                <a:spcPts val="950"/>
              </a:spcBef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int</a:t>
            </a:r>
            <a:r>
              <a:rPr sz="160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n;</a:t>
            </a:r>
            <a:endParaRPr sz="1600">
              <a:latin typeface="Arial"/>
              <a:cs typeface="Arial"/>
            </a:endParaRPr>
          </a:p>
          <a:p>
            <a:pPr marL="318135" marR="4164965">
              <a:lnSpc>
                <a:spcPct val="150000"/>
              </a:lnSpc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cout&lt;&lt;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"Nhap</a:t>
            </a:r>
            <a:r>
              <a:rPr sz="16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n"&lt;&lt;endl;  cin &gt;&gt;n;</a:t>
            </a:r>
            <a:endParaRPr sz="1600">
              <a:latin typeface="Arial"/>
              <a:cs typeface="Arial"/>
            </a:endParaRPr>
          </a:p>
          <a:p>
            <a:pPr marL="802640" marR="4443095" indent="-177800">
              <a:lnSpc>
                <a:spcPct val="149500"/>
              </a:lnSpc>
              <a:spcBef>
                <a:spcPts val="10"/>
              </a:spcBef>
            </a:pPr>
            <a:r>
              <a:rPr sz="1600" b="1" spc="5" dirty="0">
                <a:solidFill>
                  <a:srgbClr val="282833"/>
                </a:solidFill>
                <a:latin typeface="Arial"/>
                <a:cs typeface="Arial"/>
              </a:rPr>
              <a:t>for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(n; n&gt;0;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n--)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{  cout&lt;&lt; n&lt;&lt;</a:t>
            </a:r>
            <a:r>
              <a:rPr sz="16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",";</a:t>
            </a:r>
            <a:endParaRPr sz="1600">
              <a:latin typeface="Arial"/>
              <a:cs typeface="Arial"/>
            </a:endParaRPr>
          </a:p>
          <a:p>
            <a:pPr marL="624840">
              <a:lnSpc>
                <a:spcPct val="100000"/>
              </a:lnSpc>
              <a:spcBef>
                <a:spcPts val="960"/>
              </a:spcBef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  <a:p>
            <a:pPr marL="318135" marR="4700905">
              <a:lnSpc>
                <a:spcPct val="150000"/>
              </a:lnSpc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cout&lt;&lt; "Ket</a:t>
            </a:r>
            <a:r>
              <a:rPr sz="16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thuc";  return 0;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50"/>
              </a:spcBef>
            </a:pPr>
            <a:r>
              <a:rPr sz="1600" b="1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1650" y="1704340"/>
            <a:ext cx="2188210" cy="16167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49300"/>
              </a:lnSpc>
              <a:spcBef>
                <a:spcPts val="95"/>
              </a:spcBef>
            </a:pP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using namespace std; 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# </a:t>
            </a: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include&lt;iostream&gt;  </a:t>
            </a:r>
            <a:r>
              <a:rPr sz="1750" b="1" dirty="0">
                <a:solidFill>
                  <a:srgbClr val="282833"/>
                </a:solidFill>
                <a:latin typeface="Arial"/>
                <a:cs typeface="Arial"/>
              </a:rPr>
              <a:t>main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() {</a:t>
            </a:r>
            <a:endParaRPr sz="1750">
              <a:latin typeface="Arial"/>
              <a:cs typeface="Arial"/>
            </a:endParaRPr>
          </a:p>
          <a:p>
            <a:pPr marL="346075">
              <a:lnSpc>
                <a:spcPct val="100000"/>
              </a:lnSpc>
              <a:spcBef>
                <a:spcPts val="1030"/>
              </a:spcBef>
            </a:pP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int</a:t>
            </a:r>
            <a:r>
              <a:rPr sz="175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n;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5660" y="4093210"/>
            <a:ext cx="2346960" cy="2015489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346075">
              <a:lnSpc>
                <a:spcPct val="100000"/>
              </a:lnSpc>
              <a:spcBef>
                <a:spcPts val="1130"/>
              </a:spcBef>
            </a:pPr>
            <a:r>
              <a:rPr sz="1750" b="1" spc="-5" dirty="0">
                <a:solidFill>
                  <a:srgbClr val="282833"/>
                </a:solidFill>
                <a:latin typeface="Arial"/>
                <a:cs typeface="Arial"/>
              </a:rPr>
              <a:t>for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(n; </a:t>
            </a: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n&gt;0;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n--)</a:t>
            </a:r>
            <a:r>
              <a:rPr sz="1750" spc="4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1750">
              <a:latin typeface="Arial"/>
              <a:cs typeface="Arial"/>
            </a:endParaRPr>
          </a:p>
          <a:p>
            <a:pPr marL="866140">
              <a:lnSpc>
                <a:spcPct val="100000"/>
              </a:lnSpc>
              <a:spcBef>
                <a:spcPts val="1030"/>
              </a:spcBef>
            </a:pP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cout&lt;&lt; n&lt;&lt;</a:t>
            </a:r>
            <a:r>
              <a:rPr sz="175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",";</a:t>
            </a:r>
            <a:endParaRPr sz="1750">
              <a:latin typeface="Arial"/>
              <a:cs typeface="Arial"/>
            </a:endParaRPr>
          </a:p>
          <a:p>
            <a:pPr marL="346075">
              <a:lnSpc>
                <a:spcPct val="100000"/>
              </a:lnSpc>
              <a:spcBef>
                <a:spcPts val="1040"/>
              </a:spcBef>
            </a:pP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750">
              <a:latin typeface="Arial"/>
              <a:cs typeface="Arial"/>
            </a:endParaRPr>
          </a:p>
          <a:p>
            <a:pPr marL="12700" marR="549910">
              <a:lnSpc>
                <a:spcPts val="3140"/>
              </a:lnSpc>
              <a:spcBef>
                <a:spcPts val="265"/>
              </a:spcBef>
            </a:pP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cout&lt;&lt; "Ket</a:t>
            </a:r>
            <a:r>
              <a:rPr sz="175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thuc"; 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return</a:t>
            </a: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 0;</a:t>
            </a:r>
            <a:endParaRPr sz="17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1650" y="6214109"/>
            <a:ext cx="11239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26489" y="3086100"/>
            <a:ext cx="260350" cy="990600"/>
          </a:xfrm>
          <a:custGeom>
            <a:avLst/>
            <a:gdLst/>
            <a:ahLst/>
            <a:cxnLst/>
            <a:rect l="l" t="t" r="r" b="b"/>
            <a:pathLst>
              <a:path w="260350" h="990600">
                <a:moveTo>
                  <a:pt x="260350" y="0"/>
                </a:moveTo>
                <a:lnTo>
                  <a:pt x="252729" y="0"/>
                </a:lnTo>
                <a:lnTo>
                  <a:pt x="246379" y="0"/>
                </a:lnTo>
                <a:lnTo>
                  <a:pt x="240029" y="0"/>
                </a:lnTo>
                <a:lnTo>
                  <a:pt x="232409" y="0"/>
                </a:lnTo>
                <a:lnTo>
                  <a:pt x="226059" y="0"/>
                </a:lnTo>
                <a:lnTo>
                  <a:pt x="219709" y="1270"/>
                </a:lnTo>
                <a:lnTo>
                  <a:pt x="213359" y="1270"/>
                </a:lnTo>
                <a:lnTo>
                  <a:pt x="207009" y="1270"/>
                </a:lnTo>
                <a:lnTo>
                  <a:pt x="200659" y="2539"/>
                </a:lnTo>
                <a:lnTo>
                  <a:pt x="194309" y="2539"/>
                </a:lnTo>
                <a:lnTo>
                  <a:pt x="189229" y="3810"/>
                </a:lnTo>
                <a:lnTo>
                  <a:pt x="184150" y="3810"/>
                </a:lnTo>
                <a:lnTo>
                  <a:pt x="177800" y="5079"/>
                </a:lnTo>
                <a:lnTo>
                  <a:pt x="172719" y="5079"/>
                </a:lnTo>
                <a:lnTo>
                  <a:pt x="167640" y="6350"/>
                </a:lnTo>
                <a:lnTo>
                  <a:pt x="163829" y="7620"/>
                </a:lnTo>
                <a:lnTo>
                  <a:pt x="158750" y="7620"/>
                </a:lnTo>
                <a:lnTo>
                  <a:pt x="154940" y="8889"/>
                </a:lnTo>
                <a:lnTo>
                  <a:pt x="151129" y="10160"/>
                </a:lnTo>
                <a:lnTo>
                  <a:pt x="147319" y="10160"/>
                </a:lnTo>
                <a:lnTo>
                  <a:pt x="143509" y="11429"/>
                </a:lnTo>
                <a:lnTo>
                  <a:pt x="140969" y="12700"/>
                </a:lnTo>
                <a:lnTo>
                  <a:pt x="138429" y="13970"/>
                </a:lnTo>
                <a:lnTo>
                  <a:pt x="135890" y="13970"/>
                </a:lnTo>
                <a:lnTo>
                  <a:pt x="134619" y="15239"/>
                </a:lnTo>
                <a:lnTo>
                  <a:pt x="133350" y="16510"/>
                </a:lnTo>
                <a:lnTo>
                  <a:pt x="130809" y="17779"/>
                </a:lnTo>
                <a:lnTo>
                  <a:pt x="130809" y="19050"/>
                </a:lnTo>
                <a:lnTo>
                  <a:pt x="129540" y="20320"/>
                </a:lnTo>
                <a:lnTo>
                  <a:pt x="129540" y="21589"/>
                </a:lnTo>
                <a:lnTo>
                  <a:pt x="129540" y="473710"/>
                </a:lnTo>
                <a:lnTo>
                  <a:pt x="128269" y="474979"/>
                </a:lnTo>
                <a:lnTo>
                  <a:pt x="128269" y="476250"/>
                </a:lnTo>
                <a:lnTo>
                  <a:pt x="127000" y="477520"/>
                </a:lnTo>
                <a:lnTo>
                  <a:pt x="124459" y="478789"/>
                </a:lnTo>
                <a:lnTo>
                  <a:pt x="123190" y="480060"/>
                </a:lnTo>
                <a:lnTo>
                  <a:pt x="120650" y="481329"/>
                </a:lnTo>
                <a:lnTo>
                  <a:pt x="118109" y="481329"/>
                </a:lnTo>
                <a:lnTo>
                  <a:pt x="115569" y="482600"/>
                </a:lnTo>
                <a:lnTo>
                  <a:pt x="111759" y="483870"/>
                </a:lnTo>
                <a:lnTo>
                  <a:pt x="107950" y="485139"/>
                </a:lnTo>
                <a:lnTo>
                  <a:pt x="104140" y="486410"/>
                </a:lnTo>
                <a:lnTo>
                  <a:pt x="100329" y="486410"/>
                </a:lnTo>
                <a:lnTo>
                  <a:pt x="95250" y="487679"/>
                </a:lnTo>
                <a:lnTo>
                  <a:pt x="91440" y="488950"/>
                </a:lnTo>
                <a:lnTo>
                  <a:pt x="86359" y="488950"/>
                </a:lnTo>
                <a:lnTo>
                  <a:pt x="81279" y="490220"/>
                </a:lnTo>
                <a:lnTo>
                  <a:pt x="74929" y="490220"/>
                </a:lnTo>
                <a:lnTo>
                  <a:pt x="69850" y="491489"/>
                </a:lnTo>
                <a:lnTo>
                  <a:pt x="64769" y="491489"/>
                </a:lnTo>
                <a:lnTo>
                  <a:pt x="58419" y="492760"/>
                </a:lnTo>
                <a:lnTo>
                  <a:pt x="52069" y="492760"/>
                </a:lnTo>
                <a:lnTo>
                  <a:pt x="45719" y="492760"/>
                </a:lnTo>
                <a:lnTo>
                  <a:pt x="39369" y="492760"/>
                </a:lnTo>
                <a:lnTo>
                  <a:pt x="33019" y="494029"/>
                </a:lnTo>
                <a:lnTo>
                  <a:pt x="0" y="494029"/>
                </a:lnTo>
                <a:lnTo>
                  <a:pt x="6350" y="494029"/>
                </a:lnTo>
                <a:lnTo>
                  <a:pt x="12700" y="494029"/>
                </a:lnTo>
                <a:lnTo>
                  <a:pt x="20319" y="495300"/>
                </a:lnTo>
                <a:lnTo>
                  <a:pt x="26669" y="495300"/>
                </a:lnTo>
                <a:lnTo>
                  <a:pt x="33019" y="495300"/>
                </a:lnTo>
                <a:lnTo>
                  <a:pt x="39369" y="495300"/>
                </a:lnTo>
                <a:lnTo>
                  <a:pt x="45719" y="495300"/>
                </a:lnTo>
                <a:lnTo>
                  <a:pt x="50800" y="496570"/>
                </a:lnTo>
                <a:lnTo>
                  <a:pt x="57150" y="496570"/>
                </a:lnTo>
                <a:lnTo>
                  <a:pt x="63500" y="496570"/>
                </a:lnTo>
                <a:lnTo>
                  <a:pt x="68579" y="497839"/>
                </a:lnTo>
                <a:lnTo>
                  <a:pt x="74929" y="497839"/>
                </a:lnTo>
                <a:lnTo>
                  <a:pt x="80009" y="499110"/>
                </a:lnTo>
                <a:lnTo>
                  <a:pt x="85090" y="499110"/>
                </a:lnTo>
                <a:lnTo>
                  <a:pt x="90169" y="500379"/>
                </a:lnTo>
                <a:lnTo>
                  <a:pt x="93979" y="501650"/>
                </a:lnTo>
                <a:lnTo>
                  <a:pt x="99059" y="501650"/>
                </a:lnTo>
                <a:lnTo>
                  <a:pt x="102869" y="502920"/>
                </a:lnTo>
                <a:lnTo>
                  <a:pt x="106679" y="504189"/>
                </a:lnTo>
                <a:lnTo>
                  <a:pt x="110490" y="504189"/>
                </a:lnTo>
                <a:lnTo>
                  <a:pt x="114300" y="505460"/>
                </a:lnTo>
                <a:lnTo>
                  <a:pt x="116840" y="506729"/>
                </a:lnTo>
                <a:lnTo>
                  <a:pt x="119379" y="508000"/>
                </a:lnTo>
                <a:lnTo>
                  <a:pt x="121919" y="508000"/>
                </a:lnTo>
                <a:lnTo>
                  <a:pt x="124459" y="509270"/>
                </a:lnTo>
                <a:lnTo>
                  <a:pt x="125729" y="510539"/>
                </a:lnTo>
                <a:lnTo>
                  <a:pt x="128269" y="511810"/>
                </a:lnTo>
                <a:lnTo>
                  <a:pt x="128269" y="513079"/>
                </a:lnTo>
                <a:lnTo>
                  <a:pt x="129540" y="514350"/>
                </a:lnTo>
                <a:lnTo>
                  <a:pt x="130809" y="514350"/>
                </a:lnTo>
                <a:lnTo>
                  <a:pt x="130809" y="515620"/>
                </a:lnTo>
                <a:lnTo>
                  <a:pt x="129540" y="969010"/>
                </a:lnTo>
                <a:lnTo>
                  <a:pt x="130809" y="969010"/>
                </a:lnTo>
                <a:lnTo>
                  <a:pt x="130809" y="970280"/>
                </a:lnTo>
                <a:lnTo>
                  <a:pt x="132079" y="971550"/>
                </a:lnTo>
                <a:lnTo>
                  <a:pt x="133350" y="972819"/>
                </a:lnTo>
                <a:lnTo>
                  <a:pt x="135890" y="974089"/>
                </a:lnTo>
                <a:lnTo>
                  <a:pt x="137159" y="975360"/>
                </a:lnTo>
                <a:lnTo>
                  <a:pt x="139700" y="976630"/>
                </a:lnTo>
                <a:lnTo>
                  <a:pt x="142240" y="976630"/>
                </a:lnTo>
                <a:lnTo>
                  <a:pt x="144779" y="977900"/>
                </a:lnTo>
                <a:lnTo>
                  <a:pt x="148590" y="979169"/>
                </a:lnTo>
                <a:lnTo>
                  <a:pt x="152400" y="980439"/>
                </a:lnTo>
                <a:lnTo>
                  <a:pt x="156209" y="981710"/>
                </a:lnTo>
                <a:lnTo>
                  <a:pt x="160019" y="981710"/>
                </a:lnTo>
                <a:lnTo>
                  <a:pt x="165100" y="982980"/>
                </a:lnTo>
                <a:lnTo>
                  <a:pt x="168909" y="984250"/>
                </a:lnTo>
                <a:lnTo>
                  <a:pt x="173990" y="984250"/>
                </a:lnTo>
                <a:lnTo>
                  <a:pt x="179069" y="985519"/>
                </a:lnTo>
                <a:lnTo>
                  <a:pt x="184150" y="985519"/>
                </a:lnTo>
                <a:lnTo>
                  <a:pt x="190500" y="986789"/>
                </a:lnTo>
                <a:lnTo>
                  <a:pt x="195579" y="986789"/>
                </a:lnTo>
                <a:lnTo>
                  <a:pt x="201929" y="988060"/>
                </a:lnTo>
                <a:lnTo>
                  <a:pt x="208279" y="988060"/>
                </a:lnTo>
                <a:lnTo>
                  <a:pt x="213359" y="988060"/>
                </a:lnTo>
                <a:lnTo>
                  <a:pt x="219709" y="989330"/>
                </a:lnTo>
                <a:lnTo>
                  <a:pt x="227329" y="989330"/>
                </a:lnTo>
                <a:lnTo>
                  <a:pt x="233679" y="989330"/>
                </a:lnTo>
                <a:lnTo>
                  <a:pt x="240029" y="989330"/>
                </a:lnTo>
                <a:lnTo>
                  <a:pt x="246379" y="989330"/>
                </a:lnTo>
                <a:lnTo>
                  <a:pt x="252729" y="989330"/>
                </a:lnTo>
                <a:lnTo>
                  <a:pt x="260350" y="989330"/>
                </a:lnTo>
              </a:path>
              <a:path w="260350" h="990600">
                <a:moveTo>
                  <a:pt x="260350" y="0"/>
                </a:moveTo>
                <a:lnTo>
                  <a:pt x="260350" y="0"/>
                </a:lnTo>
              </a:path>
              <a:path w="260350" h="990600">
                <a:moveTo>
                  <a:pt x="0" y="990600"/>
                </a:moveTo>
                <a:lnTo>
                  <a:pt x="0" y="99060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830" y="33528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69" h="457200">
                <a:moveTo>
                  <a:pt x="1270" y="228600"/>
                </a:moveTo>
                <a:lnTo>
                  <a:pt x="1270" y="215900"/>
                </a:lnTo>
                <a:lnTo>
                  <a:pt x="2540" y="204470"/>
                </a:lnTo>
                <a:lnTo>
                  <a:pt x="12700" y="157479"/>
                </a:lnTo>
                <a:lnTo>
                  <a:pt x="16510" y="146050"/>
                </a:lnTo>
                <a:lnTo>
                  <a:pt x="20320" y="134620"/>
                </a:lnTo>
                <a:lnTo>
                  <a:pt x="25400" y="124460"/>
                </a:lnTo>
                <a:lnTo>
                  <a:pt x="31750" y="114300"/>
                </a:lnTo>
                <a:lnTo>
                  <a:pt x="38100" y="104139"/>
                </a:lnTo>
                <a:lnTo>
                  <a:pt x="44450" y="93979"/>
                </a:lnTo>
                <a:lnTo>
                  <a:pt x="52070" y="85089"/>
                </a:lnTo>
                <a:lnTo>
                  <a:pt x="59690" y="74929"/>
                </a:lnTo>
                <a:lnTo>
                  <a:pt x="67310" y="66039"/>
                </a:lnTo>
                <a:lnTo>
                  <a:pt x="76200" y="58420"/>
                </a:lnTo>
                <a:lnTo>
                  <a:pt x="85090" y="50800"/>
                </a:lnTo>
                <a:lnTo>
                  <a:pt x="95250" y="43179"/>
                </a:lnTo>
                <a:lnTo>
                  <a:pt x="105410" y="36829"/>
                </a:lnTo>
                <a:lnTo>
                  <a:pt x="115570" y="30479"/>
                </a:lnTo>
                <a:lnTo>
                  <a:pt x="125729" y="24129"/>
                </a:lnTo>
                <a:lnTo>
                  <a:pt x="135890" y="19050"/>
                </a:lnTo>
                <a:lnTo>
                  <a:pt x="147320" y="15239"/>
                </a:lnTo>
                <a:lnTo>
                  <a:pt x="158750" y="10160"/>
                </a:lnTo>
                <a:lnTo>
                  <a:pt x="170179" y="7620"/>
                </a:lnTo>
                <a:lnTo>
                  <a:pt x="181610" y="5079"/>
                </a:lnTo>
                <a:lnTo>
                  <a:pt x="193040" y="2539"/>
                </a:lnTo>
                <a:lnTo>
                  <a:pt x="205740" y="1270"/>
                </a:lnTo>
                <a:lnTo>
                  <a:pt x="217170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29" y="0"/>
                </a:lnTo>
                <a:lnTo>
                  <a:pt x="265430" y="2539"/>
                </a:lnTo>
                <a:lnTo>
                  <a:pt x="276860" y="5079"/>
                </a:lnTo>
                <a:lnTo>
                  <a:pt x="288289" y="7620"/>
                </a:lnTo>
                <a:lnTo>
                  <a:pt x="299720" y="10160"/>
                </a:lnTo>
                <a:lnTo>
                  <a:pt x="311150" y="15239"/>
                </a:lnTo>
                <a:lnTo>
                  <a:pt x="322580" y="19050"/>
                </a:lnTo>
                <a:lnTo>
                  <a:pt x="332739" y="24129"/>
                </a:lnTo>
                <a:lnTo>
                  <a:pt x="342900" y="30479"/>
                </a:lnTo>
                <a:lnTo>
                  <a:pt x="353060" y="36829"/>
                </a:lnTo>
                <a:lnTo>
                  <a:pt x="363220" y="43179"/>
                </a:lnTo>
                <a:lnTo>
                  <a:pt x="398780" y="74929"/>
                </a:lnTo>
                <a:lnTo>
                  <a:pt x="420370" y="104139"/>
                </a:lnTo>
                <a:lnTo>
                  <a:pt x="426720" y="113029"/>
                </a:lnTo>
                <a:lnTo>
                  <a:pt x="433070" y="124460"/>
                </a:lnTo>
                <a:lnTo>
                  <a:pt x="438150" y="134620"/>
                </a:lnTo>
                <a:lnTo>
                  <a:pt x="441960" y="146050"/>
                </a:lnTo>
                <a:lnTo>
                  <a:pt x="445770" y="157479"/>
                </a:lnTo>
                <a:lnTo>
                  <a:pt x="449580" y="168910"/>
                </a:lnTo>
                <a:lnTo>
                  <a:pt x="452120" y="180339"/>
                </a:lnTo>
                <a:lnTo>
                  <a:pt x="454660" y="191770"/>
                </a:lnTo>
                <a:lnTo>
                  <a:pt x="455930" y="204470"/>
                </a:lnTo>
                <a:lnTo>
                  <a:pt x="457200" y="215900"/>
                </a:lnTo>
                <a:lnTo>
                  <a:pt x="457200" y="227329"/>
                </a:lnTo>
                <a:lnTo>
                  <a:pt x="457200" y="240029"/>
                </a:lnTo>
                <a:lnTo>
                  <a:pt x="455930" y="251460"/>
                </a:lnTo>
                <a:lnTo>
                  <a:pt x="454660" y="262889"/>
                </a:lnTo>
                <a:lnTo>
                  <a:pt x="452120" y="275589"/>
                </a:lnTo>
                <a:lnTo>
                  <a:pt x="449580" y="287019"/>
                </a:lnTo>
                <a:lnTo>
                  <a:pt x="445770" y="298450"/>
                </a:lnTo>
                <a:lnTo>
                  <a:pt x="441960" y="309880"/>
                </a:lnTo>
                <a:lnTo>
                  <a:pt x="438150" y="320039"/>
                </a:lnTo>
                <a:lnTo>
                  <a:pt x="433070" y="331469"/>
                </a:lnTo>
                <a:lnTo>
                  <a:pt x="426720" y="341630"/>
                </a:lnTo>
                <a:lnTo>
                  <a:pt x="420370" y="351789"/>
                </a:lnTo>
                <a:lnTo>
                  <a:pt x="414020" y="361950"/>
                </a:lnTo>
                <a:lnTo>
                  <a:pt x="406400" y="372110"/>
                </a:lnTo>
                <a:lnTo>
                  <a:pt x="398780" y="381000"/>
                </a:lnTo>
                <a:lnTo>
                  <a:pt x="389889" y="389889"/>
                </a:lnTo>
                <a:lnTo>
                  <a:pt x="382270" y="397510"/>
                </a:lnTo>
                <a:lnTo>
                  <a:pt x="373380" y="405130"/>
                </a:lnTo>
                <a:lnTo>
                  <a:pt x="363220" y="412750"/>
                </a:lnTo>
                <a:lnTo>
                  <a:pt x="353060" y="419100"/>
                </a:lnTo>
                <a:lnTo>
                  <a:pt x="342900" y="425450"/>
                </a:lnTo>
                <a:lnTo>
                  <a:pt x="332739" y="431800"/>
                </a:lnTo>
                <a:lnTo>
                  <a:pt x="321310" y="436880"/>
                </a:lnTo>
                <a:lnTo>
                  <a:pt x="311150" y="440689"/>
                </a:lnTo>
                <a:lnTo>
                  <a:pt x="299720" y="445769"/>
                </a:lnTo>
                <a:lnTo>
                  <a:pt x="252729" y="454660"/>
                </a:lnTo>
                <a:lnTo>
                  <a:pt x="241300" y="455930"/>
                </a:lnTo>
                <a:lnTo>
                  <a:pt x="228600" y="455930"/>
                </a:lnTo>
                <a:lnTo>
                  <a:pt x="217170" y="455930"/>
                </a:lnTo>
                <a:lnTo>
                  <a:pt x="204470" y="454660"/>
                </a:lnTo>
                <a:lnTo>
                  <a:pt x="193040" y="453389"/>
                </a:lnTo>
                <a:lnTo>
                  <a:pt x="181610" y="450850"/>
                </a:lnTo>
                <a:lnTo>
                  <a:pt x="170179" y="448310"/>
                </a:lnTo>
                <a:lnTo>
                  <a:pt x="158750" y="445769"/>
                </a:lnTo>
                <a:lnTo>
                  <a:pt x="147320" y="440689"/>
                </a:lnTo>
                <a:lnTo>
                  <a:pt x="135890" y="436880"/>
                </a:lnTo>
                <a:lnTo>
                  <a:pt x="125729" y="431800"/>
                </a:lnTo>
                <a:lnTo>
                  <a:pt x="114300" y="425450"/>
                </a:lnTo>
                <a:lnTo>
                  <a:pt x="104140" y="419100"/>
                </a:lnTo>
                <a:lnTo>
                  <a:pt x="93979" y="412750"/>
                </a:lnTo>
                <a:lnTo>
                  <a:pt x="85090" y="405130"/>
                </a:lnTo>
                <a:lnTo>
                  <a:pt x="76200" y="397510"/>
                </a:lnTo>
                <a:lnTo>
                  <a:pt x="67310" y="389889"/>
                </a:lnTo>
                <a:lnTo>
                  <a:pt x="58420" y="381000"/>
                </a:lnTo>
                <a:lnTo>
                  <a:pt x="50800" y="372110"/>
                </a:lnTo>
                <a:lnTo>
                  <a:pt x="43179" y="361950"/>
                </a:lnTo>
                <a:lnTo>
                  <a:pt x="36829" y="351789"/>
                </a:lnTo>
                <a:lnTo>
                  <a:pt x="30479" y="341630"/>
                </a:lnTo>
                <a:lnTo>
                  <a:pt x="25400" y="331469"/>
                </a:lnTo>
                <a:lnTo>
                  <a:pt x="20320" y="320039"/>
                </a:lnTo>
                <a:lnTo>
                  <a:pt x="15240" y="309880"/>
                </a:lnTo>
                <a:lnTo>
                  <a:pt x="2540" y="262889"/>
                </a:lnTo>
                <a:lnTo>
                  <a:pt x="0" y="240029"/>
                </a:lnTo>
                <a:lnTo>
                  <a:pt x="0" y="227329"/>
                </a:lnTo>
                <a:lnTo>
                  <a:pt x="1270" y="228600"/>
                </a:lnTo>
                <a:close/>
              </a:path>
              <a:path w="458469" h="457200">
                <a:moveTo>
                  <a:pt x="1270" y="0"/>
                </a:moveTo>
                <a:lnTo>
                  <a:pt x="1270" y="0"/>
                </a:lnTo>
              </a:path>
              <a:path w="458469" h="457200">
                <a:moveTo>
                  <a:pt x="458470" y="457200"/>
                </a:moveTo>
                <a:lnTo>
                  <a:pt x="458470" y="45720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8500" y="3308749"/>
            <a:ext cx="2703830" cy="8089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49225" marR="5080" indent="-137160">
              <a:lnSpc>
                <a:spcPct val="143500"/>
              </a:lnSpc>
              <a:spcBef>
                <a:spcPts val="125"/>
              </a:spcBef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2625" spc="15" baseline="3174" dirty="0">
                <a:solidFill>
                  <a:srgbClr val="282833"/>
                </a:solidFill>
                <a:latin typeface="Arial"/>
                <a:cs typeface="Arial"/>
              </a:rPr>
              <a:t>cout </a:t>
            </a:r>
            <a:r>
              <a:rPr sz="2625" spc="-7" baseline="3174" dirty="0">
                <a:solidFill>
                  <a:srgbClr val="282833"/>
                </a:solidFill>
                <a:latin typeface="Arial"/>
                <a:cs typeface="Arial"/>
              </a:rPr>
              <a:t>&lt;&lt; </a:t>
            </a:r>
            <a:r>
              <a:rPr sz="2625" baseline="3174" dirty="0">
                <a:solidFill>
                  <a:srgbClr val="282833"/>
                </a:solidFill>
                <a:latin typeface="Arial"/>
                <a:cs typeface="Arial"/>
              </a:rPr>
              <a:t>" </a:t>
            </a:r>
            <a:r>
              <a:rPr sz="2625" spc="-7" baseline="3174" dirty="0">
                <a:solidFill>
                  <a:srgbClr val="282833"/>
                </a:solidFill>
                <a:latin typeface="Arial"/>
                <a:cs typeface="Arial"/>
              </a:rPr>
              <a:t>Nhập n" </a:t>
            </a:r>
            <a:r>
              <a:rPr sz="2625" spc="-15" baseline="3174" dirty="0">
                <a:solidFill>
                  <a:srgbClr val="282833"/>
                </a:solidFill>
                <a:latin typeface="Arial"/>
                <a:cs typeface="Arial"/>
              </a:rPr>
              <a:t>&lt;&lt;endl;  </a:t>
            </a: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cin</a:t>
            </a:r>
            <a:r>
              <a:rPr sz="17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&gt;&gt;n;</a:t>
            </a:r>
            <a:endParaRPr sz="1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357879" y="372237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70" y="228599"/>
                </a:moveTo>
                <a:lnTo>
                  <a:pt x="1270" y="215899"/>
                </a:lnTo>
                <a:lnTo>
                  <a:pt x="2540" y="204469"/>
                </a:lnTo>
                <a:lnTo>
                  <a:pt x="12700" y="157479"/>
                </a:lnTo>
                <a:lnTo>
                  <a:pt x="31750" y="114299"/>
                </a:lnTo>
                <a:lnTo>
                  <a:pt x="38100" y="104139"/>
                </a:lnTo>
                <a:lnTo>
                  <a:pt x="44450" y="93979"/>
                </a:lnTo>
                <a:lnTo>
                  <a:pt x="52070" y="85089"/>
                </a:lnTo>
                <a:lnTo>
                  <a:pt x="59690" y="74929"/>
                </a:lnTo>
                <a:lnTo>
                  <a:pt x="67310" y="66039"/>
                </a:lnTo>
                <a:lnTo>
                  <a:pt x="76200" y="58419"/>
                </a:lnTo>
                <a:lnTo>
                  <a:pt x="85090" y="50799"/>
                </a:lnTo>
                <a:lnTo>
                  <a:pt x="95250" y="43179"/>
                </a:lnTo>
                <a:lnTo>
                  <a:pt x="105410" y="36829"/>
                </a:lnTo>
                <a:lnTo>
                  <a:pt x="115570" y="30479"/>
                </a:lnTo>
                <a:lnTo>
                  <a:pt x="125730" y="25399"/>
                </a:lnTo>
                <a:lnTo>
                  <a:pt x="135890" y="19049"/>
                </a:lnTo>
                <a:lnTo>
                  <a:pt x="147320" y="15239"/>
                </a:lnTo>
                <a:lnTo>
                  <a:pt x="193040" y="2539"/>
                </a:lnTo>
                <a:lnTo>
                  <a:pt x="205740" y="1269"/>
                </a:lnTo>
                <a:lnTo>
                  <a:pt x="217170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30" y="1269"/>
                </a:lnTo>
                <a:lnTo>
                  <a:pt x="265430" y="2539"/>
                </a:lnTo>
                <a:lnTo>
                  <a:pt x="276860" y="5079"/>
                </a:lnTo>
                <a:lnTo>
                  <a:pt x="288290" y="7619"/>
                </a:lnTo>
                <a:lnTo>
                  <a:pt x="299720" y="11429"/>
                </a:lnTo>
                <a:lnTo>
                  <a:pt x="311150" y="15239"/>
                </a:lnTo>
                <a:lnTo>
                  <a:pt x="322580" y="19049"/>
                </a:lnTo>
                <a:lnTo>
                  <a:pt x="332740" y="24129"/>
                </a:lnTo>
                <a:lnTo>
                  <a:pt x="342900" y="30479"/>
                </a:lnTo>
                <a:lnTo>
                  <a:pt x="353060" y="36829"/>
                </a:lnTo>
                <a:lnTo>
                  <a:pt x="363220" y="43179"/>
                </a:lnTo>
                <a:lnTo>
                  <a:pt x="373380" y="50799"/>
                </a:lnTo>
                <a:lnTo>
                  <a:pt x="382270" y="58419"/>
                </a:lnTo>
                <a:lnTo>
                  <a:pt x="389890" y="66039"/>
                </a:lnTo>
                <a:lnTo>
                  <a:pt x="398780" y="74929"/>
                </a:lnTo>
                <a:lnTo>
                  <a:pt x="406400" y="83819"/>
                </a:lnTo>
                <a:lnTo>
                  <a:pt x="414020" y="93979"/>
                </a:lnTo>
                <a:lnTo>
                  <a:pt x="420370" y="104139"/>
                </a:lnTo>
                <a:lnTo>
                  <a:pt x="426720" y="114299"/>
                </a:lnTo>
                <a:lnTo>
                  <a:pt x="433070" y="124459"/>
                </a:lnTo>
                <a:lnTo>
                  <a:pt x="438150" y="134619"/>
                </a:lnTo>
                <a:lnTo>
                  <a:pt x="441960" y="146049"/>
                </a:lnTo>
                <a:lnTo>
                  <a:pt x="445770" y="157479"/>
                </a:lnTo>
                <a:lnTo>
                  <a:pt x="449580" y="168909"/>
                </a:lnTo>
                <a:lnTo>
                  <a:pt x="452120" y="180339"/>
                </a:lnTo>
                <a:lnTo>
                  <a:pt x="454660" y="191769"/>
                </a:lnTo>
                <a:lnTo>
                  <a:pt x="455930" y="204469"/>
                </a:lnTo>
                <a:lnTo>
                  <a:pt x="457200" y="215899"/>
                </a:lnTo>
                <a:lnTo>
                  <a:pt x="457200" y="227329"/>
                </a:lnTo>
                <a:lnTo>
                  <a:pt x="457200" y="240029"/>
                </a:lnTo>
                <a:lnTo>
                  <a:pt x="455930" y="251459"/>
                </a:lnTo>
                <a:lnTo>
                  <a:pt x="454660" y="264159"/>
                </a:lnTo>
                <a:lnTo>
                  <a:pt x="452120" y="275589"/>
                </a:lnTo>
                <a:lnTo>
                  <a:pt x="449580" y="287019"/>
                </a:lnTo>
                <a:lnTo>
                  <a:pt x="445770" y="298449"/>
                </a:lnTo>
                <a:lnTo>
                  <a:pt x="441960" y="309879"/>
                </a:lnTo>
                <a:lnTo>
                  <a:pt x="438150" y="321309"/>
                </a:lnTo>
                <a:lnTo>
                  <a:pt x="433070" y="331469"/>
                </a:lnTo>
                <a:lnTo>
                  <a:pt x="426720" y="341629"/>
                </a:lnTo>
                <a:lnTo>
                  <a:pt x="420370" y="353059"/>
                </a:lnTo>
                <a:lnTo>
                  <a:pt x="389890" y="389889"/>
                </a:lnTo>
                <a:lnTo>
                  <a:pt x="363220" y="412749"/>
                </a:lnTo>
                <a:lnTo>
                  <a:pt x="353060" y="420369"/>
                </a:lnTo>
                <a:lnTo>
                  <a:pt x="342900" y="425449"/>
                </a:lnTo>
                <a:lnTo>
                  <a:pt x="332740" y="431799"/>
                </a:lnTo>
                <a:lnTo>
                  <a:pt x="321310" y="436879"/>
                </a:lnTo>
                <a:lnTo>
                  <a:pt x="276860" y="450849"/>
                </a:lnTo>
                <a:lnTo>
                  <a:pt x="264160" y="453389"/>
                </a:lnTo>
                <a:lnTo>
                  <a:pt x="252730" y="455929"/>
                </a:lnTo>
                <a:lnTo>
                  <a:pt x="204470" y="455929"/>
                </a:lnTo>
                <a:lnTo>
                  <a:pt x="193040" y="453389"/>
                </a:lnTo>
                <a:lnTo>
                  <a:pt x="181610" y="450849"/>
                </a:lnTo>
                <a:lnTo>
                  <a:pt x="170180" y="448309"/>
                </a:lnTo>
                <a:lnTo>
                  <a:pt x="158750" y="445769"/>
                </a:lnTo>
                <a:lnTo>
                  <a:pt x="147320" y="441959"/>
                </a:lnTo>
                <a:lnTo>
                  <a:pt x="135890" y="436879"/>
                </a:lnTo>
                <a:lnTo>
                  <a:pt x="125730" y="431799"/>
                </a:lnTo>
                <a:lnTo>
                  <a:pt x="114300" y="425449"/>
                </a:lnTo>
                <a:lnTo>
                  <a:pt x="104140" y="420369"/>
                </a:lnTo>
                <a:lnTo>
                  <a:pt x="93980" y="412749"/>
                </a:lnTo>
                <a:lnTo>
                  <a:pt x="85090" y="405129"/>
                </a:lnTo>
                <a:lnTo>
                  <a:pt x="76200" y="397509"/>
                </a:lnTo>
                <a:lnTo>
                  <a:pt x="43180" y="361949"/>
                </a:lnTo>
                <a:lnTo>
                  <a:pt x="25400" y="331469"/>
                </a:lnTo>
                <a:lnTo>
                  <a:pt x="20320" y="321309"/>
                </a:lnTo>
                <a:lnTo>
                  <a:pt x="15240" y="309879"/>
                </a:lnTo>
                <a:lnTo>
                  <a:pt x="11430" y="298449"/>
                </a:lnTo>
                <a:lnTo>
                  <a:pt x="7620" y="287019"/>
                </a:lnTo>
                <a:lnTo>
                  <a:pt x="5080" y="275589"/>
                </a:lnTo>
                <a:lnTo>
                  <a:pt x="2540" y="264159"/>
                </a:lnTo>
                <a:lnTo>
                  <a:pt x="1270" y="251459"/>
                </a:lnTo>
                <a:lnTo>
                  <a:pt x="0" y="240029"/>
                </a:lnTo>
                <a:lnTo>
                  <a:pt x="0" y="227329"/>
                </a:lnTo>
                <a:lnTo>
                  <a:pt x="1270" y="228599"/>
                </a:lnTo>
                <a:close/>
              </a:path>
              <a:path w="458470" h="457200">
                <a:moveTo>
                  <a:pt x="1270" y="0"/>
                </a:moveTo>
                <a:lnTo>
                  <a:pt x="1270" y="0"/>
                </a:lnTo>
              </a:path>
              <a:path w="458470" h="457200">
                <a:moveTo>
                  <a:pt x="458470" y="457199"/>
                </a:moveTo>
                <a:lnTo>
                  <a:pt x="458470" y="457199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11550" y="38011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799329" y="42672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70" y="228600"/>
                </a:moveTo>
                <a:lnTo>
                  <a:pt x="1270" y="215900"/>
                </a:lnTo>
                <a:lnTo>
                  <a:pt x="2540" y="204469"/>
                </a:lnTo>
                <a:lnTo>
                  <a:pt x="12700" y="157480"/>
                </a:lnTo>
                <a:lnTo>
                  <a:pt x="16510" y="146050"/>
                </a:lnTo>
                <a:lnTo>
                  <a:pt x="20320" y="134619"/>
                </a:lnTo>
                <a:lnTo>
                  <a:pt x="25400" y="124460"/>
                </a:lnTo>
                <a:lnTo>
                  <a:pt x="31750" y="114300"/>
                </a:lnTo>
                <a:lnTo>
                  <a:pt x="38100" y="104139"/>
                </a:lnTo>
                <a:lnTo>
                  <a:pt x="44450" y="93980"/>
                </a:lnTo>
                <a:lnTo>
                  <a:pt x="52070" y="85089"/>
                </a:lnTo>
                <a:lnTo>
                  <a:pt x="59690" y="74930"/>
                </a:lnTo>
                <a:lnTo>
                  <a:pt x="95250" y="43180"/>
                </a:lnTo>
                <a:lnTo>
                  <a:pt x="105410" y="36830"/>
                </a:lnTo>
                <a:lnTo>
                  <a:pt x="115570" y="30480"/>
                </a:lnTo>
                <a:lnTo>
                  <a:pt x="125730" y="24130"/>
                </a:lnTo>
                <a:lnTo>
                  <a:pt x="135890" y="19050"/>
                </a:lnTo>
                <a:lnTo>
                  <a:pt x="147320" y="15239"/>
                </a:lnTo>
                <a:lnTo>
                  <a:pt x="158750" y="10160"/>
                </a:lnTo>
                <a:lnTo>
                  <a:pt x="170180" y="7619"/>
                </a:lnTo>
                <a:lnTo>
                  <a:pt x="181610" y="5080"/>
                </a:lnTo>
                <a:lnTo>
                  <a:pt x="193040" y="2539"/>
                </a:lnTo>
                <a:lnTo>
                  <a:pt x="205740" y="1269"/>
                </a:lnTo>
                <a:lnTo>
                  <a:pt x="217170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30" y="0"/>
                </a:lnTo>
                <a:lnTo>
                  <a:pt x="264160" y="2539"/>
                </a:lnTo>
                <a:lnTo>
                  <a:pt x="276860" y="5080"/>
                </a:lnTo>
                <a:lnTo>
                  <a:pt x="288290" y="7619"/>
                </a:lnTo>
                <a:lnTo>
                  <a:pt x="299720" y="10160"/>
                </a:lnTo>
                <a:lnTo>
                  <a:pt x="311150" y="15239"/>
                </a:lnTo>
                <a:lnTo>
                  <a:pt x="322580" y="19050"/>
                </a:lnTo>
                <a:lnTo>
                  <a:pt x="332740" y="24130"/>
                </a:lnTo>
                <a:lnTo>
                  <a:pt x="342900" y="30480"/>
                </a:lnTo>
                <a:lnTo>
                  <a:pt x="353060" y="36830"/>
                </a:lnTo>
                <a:lnTo>
                  <a:pt x="389890" y="66039"/>
                </a:lnTo>
                <a:lnTo>
                  <a:pt x="420370" y="104139"/>
                </a:lnTo>
                <a:lnTo>
                  <a:pt x="426720" y="113030"/>
                </a:lnTo>
                <a:lnTo>
                  <a:pt x="433070" y="124460"/>
                </a:lnTo>
                <a:lnTo>
                  <a:pt x="438150" y="134619"/>
                </a:lnTo>
                <a:lnTo>
                  <a:pt x="441960" y="146050"/>
                </a:lnTo>
                <a:lnTo>
                  <a:pt x="445770" y="157480"/>
                </a:lnTo>
                <a:lnTo>
                  <a:pt x="449580" y="168910"/>
                </a:lnTo>
                <a:lnTo>
                  <a:pt x="452120" y="180339"/>
                </a:lnTo>
                <a:lnTo>
                  <a:pt x="454660" y="191769"/>
                </a:lnTo>
                <a:lnTo>
                  <a:pt x="455930" y="204469"/>
                </a:lnTo>
                <a:lnTo>
                  <a:pt x="457200" y="215900"/>
                </a:lnTo>
                <a:lnTo>
                  <a:pt x="457200" y="227330"/>
                </a:lnTo>
                <a:lnTo>
                  <a:pt x="457200" y="240030"/>
                </a:lnTo>
                <a:lnTo>
                  <a:pt x="455930" y="251460"/>
                </a:lnTo>
                <a:lnTo>
                  <a:pt x="454660" y="262889"/>
                </a:lnTo>
                <a:lnTo>
                  <a:pt x="452120" y="275589"/>
                </a:lnTo>
                <a:lnTo>
                  <a:pt x="449580" y="287019"/>
                </a:lnTo>
                <a:lnTo>
                  <a:pt x="445770" y="298450"/>
                </a:lnTo>
                <a:lnTo>
                  <a:pt x="441960" y="309880"/>
                </a:lnTo>
                <a:lnTo>
                  <a:pt x="438150" y="320039"/>
                </a:lnTo>
                <a:lnTo>
                  <a:pt x="433070" y="331469"/>
                </a:lnTo>
                <a:lnTo>
                  <a:pt x="426720" y="341630"/>
                </a:lnTo>
                <a:lnTo>
                  <a:pt x="420370" y="351789"/>
                </a:lnTo>
                <a:lnTo>
                  <a:pt x="414020" y="361950"/>
                </a:lnTo>
                <a:lnTo>
                  <a:pt x="406400" y="372110"/>
                </a:lnTo>
                <a:lnTo>
                  <a:pt x="398780" y="381000"/>
                </a:lnTo>
                <a:lnTo>
                  <a:pt x="389890" y="389889"/>
                </a:lnTo>
                <a:lnTo>
                  <a:pt x="382270" y="397510"/>
                </a:lnTo>
                <a:lnTo>
                  <a:pt x="373380" y="405130"/>
                </a:lnTo>
                <a:lnTo>
                  <a:pt x="363220" y="412750"/>
                </a:lnTo>
                <a:lnTo>
                  <a:pt x="353060" y="419100"/>
                </a:lnTo>
                <a:lnTo>
                  <a:pt x="342900" y="425450"/>
                </a:lnTo>
                <a:lnTo>
                  <a:pt x="332740" y="431800"/>
                </a:lnTo>
                <a:lnTo>
                  <a:pt x="321310" y="436880"/>
                </a:lnTo>
                <a:lnTo>
                  <a:pt x="311150" y="440689"/>
                </a:lnTo>
                <a:lnTo>
                  <a:pt x="299720" y="445769"/>
                </a:lnTo>
                <a:lnTo>
                  <a:pt x="252730" y="454660"/>
                </a:lnTo>
                <a:lnTo>
                  <a:pt x="241300" y="455930"/>
                </a:lnTo>
                <a:lnTo>
                  <a:pt x="228600" y="455930"/>
                </a:lnTo>
                <a:lnTo>
                  <a:pt x="217170" y="455930"/>
                </a:lnTo>
                <a:lnTo>
                  <a:pt x="204470" y="454660"/>
                </a:lnTo>
                <a:lnTo>
                  <a:pt x="158750" y="445769"/>
                </a:lnTo>
                <a:lnTo>
                  <a:pt x="147320" y="440689"/>
                </a:lnTo>
                <a:lnTo>
                  <a:pt x="135890" y="436880"/>
                </a:lnTo>
                <a:lnTo>
                  <a:pt x="125730" y="431800"/>
                </a:lnTo>
                <a:lnTo>
                  <a:pt x="114300" y="425450"/>
                </a:lnTo>
                <a:lnTo>
                  <a:pt x="104140" y="419100"/>
                </a:lnTo>
                <a:lnTo>
                  <a:pt x="93980" y="412750"/>
                </a:lnTo>
                <a:lnTo>
                  <a:pt x="85090" y="405130"/>
                </a:lnTo>
                <a:lnTo>
                  <a:pt x="76200" y="397510"/>
                </a:lnTo>
                <a:lnTo>
                  <a:pt x="67310" y="389889"/>
                </a:lnTo>
                <a:lnTo>
                  <a:pt x="58420" y="381000"/>
                </a:lnTo>
                <a:lnTo>
                  <a:pt x="50800" y="372110"/>
                </a:lnTo>
                <a:lnTo>
                  <a:pt x="43180" y="361950"/>
                </a:lnTo>
                <a:lnTo>
                  <a:pt x="36830" y="351789"/>
                </a:lnTo>
                <a:lnTo>
                  <a:pt x="30480" y="341630"/>
                </a:lnTo>
                <a:lnTo>
                  <a:pt x="25400" y="331469"/>
                </a:lnTo>
                <a:lnTo>
                  <a:pt x="20320" y="320039"/>
                </a:lnTo>
                <a:lnTo>
                  <a:pt x="15240" y="309880"/>
                </a:lnTo>
                <a:lnTo>
                  <a:pt x="11430" y="298450"/>
                </a:lnTo>
                <a:lnTo>
                  <a:pt x="7620" y="287019"/>
                </a:lnTo>
                <a:lnTo>
                  <a:pt x="5080" y="275589"/>
                </a:lnTo>
                <a:lnTo>
                  <a:pt x="2540" y="262889"/>
                </a:lnTo>
                <a:lnTo>
                  <a:pt x="1270" y="251460"/>
                </a:lnTo>
                <a:lnTo>
                  <a:pt x="0" y="240030"/>
                </a:lnTo>
                <a:lnTo>
                  <a:pt x="0" y="227330"/>
                </a:lnTo>
                <a:lnTo>
                  <a:pt x="1270" y="228600"/>
                </a:lnTo>
                <a:close/>
              </a:path>
              <a:path w="458470" h="457200">
                <a:moveTo>
                  <a:pt x="1270" y="0"/>
                </a:moveTo>
                <a:lnTo>
                  <a:pt x="1270" y="0"/>
                </a:lnTo>
              </a:path>
              <a:path w="458470" h="457200">
                <a:moveTo>
                  <a:pt x="458470" y="457200"/>
                </a:moveTo>
                <a:lnTo>
                  <a:pt x="458470" y="45720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53000" y="43459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962400" y="5384800"/>
            <a:ext cx="116839" cy="838200"/>
          </a:xfrm>
          <a:custGeom>
            <a:avLst/>
            <a:gdLst/>
            <a:ahLst/>
            <a:cxnLst/>
            <a:rect l="l" t="t" r="r" b="b"/>
            <a:pathLst>
              <a:path w="116839" h="838200">
                <a:moveTo>
                  <a:pt x="0" y="0"/>
                </a:moveTo>
                <a:lnTo>
                  <a:pt x="1270" y="0"/>
                </a:lnTo>
                <a:lnTo>
                  <a:pt x="10160" y="0"/>
                </a:lnTo>
                <a:lnTo>
                  <a:pt x="11429" y="1269"/>
                </a:lnTo>
                <a:lnTo>
                  <a:pt x="31750" y="1269"/>
                </a:lnTo>
                <a:lnTo>
                  <a:pt x="33020" y="2540"/>
                </a:lnTo>
                <a:lnTo>
                  <a:pt x="40639" y="2540"/>
                </a:lnTo>
                <a:lnTo>
                  <a:pt x="40639" y="3809"/>
                </a:lnTo>
                <a:lnTo>
                  <a:pt x="45720" y="3809"/>
                </a:lnTo>
                <a:lnTo>
                  <a:pt x="46989" y="3809"/>
                </a:lnTo>
                <a:lnTo>
                  <a:pt x="48260" y="5080"/>
                </a:lnTo>
                <a:lnTo>
                  <a:pt x="49529" y="5080"/>
                </a:lnTo>
                <a:lnTo>
                  <a:pt x="50800" y="5080"/>
                </a:lnTo>
                <a:lnTo>
                  <a:pt x="52070" y="5080"/>
                </a:lnTo>
                <a:lnTo>
                  <a:pt x="52070" y="6350"/>
                </a:lnTo>
                <a:lnTo>
                  <a:pt x="53339" y="6350"/>
                </a:lnTo>
                <a:lnTo>
                  <a:pt x="54610" y="6350"/>
                </a:lnTo>
                <a:lnTo>
                  <a:pt x="55879" y="7619"/>
                </a:lnTo>
                <a:lnTo>
                  <a:pt x="57150" y="7619"/>
                </a:lnTo>
                <a:lnTo>
                  <a:pt x="57150" y="8890"/>
                </a:lnTo>
                <a:lnTo>
                  <a:pt x="58420" y="8890"/>
                </a:lnTo>
                <a:lnTo>
                  <a:pt x="58420" y="10159"/>
                </a:lnTo>
                <a:lnTo>
                  <a:pt x="58420" y="408940"/>
                </a:lnTo>
                <a:lnTo>
                  <a:pt x="58420" y="410209"/>
                </a:lnTo>
                <a:lnTo>
                  <a:pt x="59689" y="410209"/>
                </a:lnTo>
                <a:lnTo>
                  <a:pt x="59689" y="411480"/>
                </a:lnTo>
                <a:lnTo>
                  <a:pt x="60960" y="411480"/>
                </a:lnTo>
                <a:lnTo>
                  <a:pt x="62229" y="412750"/>
                </a:lnTo>
                <a:lnTo>
                  <a:pt x="63500" y="412750"/>
                </a:lnTo>
                <a:lnTo>
                  <a:pt x="64770" y="412750"/>
                </a:lnTo>
                <a:lnTo>
                  <a:pt x="64770" y="414019"/>
                </a:lnTo>
                <a:lnTo>
                  <a:pt x="66039" y="414019"/>
                </a:lnTo>
                <a:lnTo>
                  <a:pt x="67310" y="414019"/>
                </a:lnTo>
                <a:lnTo>
                  <a:pt x="68579" y="414019"/>
                </a:lnTo>
                <a:lnTo>
                  <a:pt x="69850" y="415290"/>
                </a:lnTo>
                <a:lnTo>
                  <a:pt x="71120" y="415290"/>
                </a:lnTo>
                <a:lnTo>
                  <a:pt x="72389" y="415290"/>
                </a:lnTo>
                <a:lnTo>
                  <a:pt x="76200" y="415290"/>
                </a:lnTo>
                <a:lnTo>
                  <a:pt x="76200" y="416559"/>
                </a:lnTo>
                <a:lnTo>
                  <a:pt x="83820" y="416559"/>
                </a:lnTo>
                <a:lnTo>
                  <a:pt x="85089" y="417830"/>
                </a:lnTo>
                <a:lnTo>
                  <a:pt x="100329" y="417830"/>
                </a:lnTo>
                <a:lnTo>
                  <a:pt x="105410" y="417830"/>
                </a:lnTo>
                <a:lnTo>
                  <a:pt x="106679" y="419100"/>
                </a:lnTo>
                <a:lnTo>
                  <a:pt x="116839" y="419100"/>
                </a:lnTo>
                <a:lnTo>
                  <a:pt x="116839" y="419100"/>
                </a:lnTo>
                <a:lnTo>
                  <a:pt x="92710" y="419100"/>
                </a:lnTo>
                <a:lnTo>
                  <a:pt x="91439" y="420369"/>
                </a:lnTo>
                <a:lnTo>
                  <a:pt x="80010" y="420369"/>
                </a:lnTo>
                <a:lnTo>
                  <a:pt x="78739" y="421640"/>
                </a:lnTo>
                <a:lnTo>
                  <a:pt x="72389" y="421640"/>
                </a:lnTo>
                <a:lnTo>
                  <a:pt x="72389" y="422909"/>
                </a:lnTo>
                <a:lnTo>
                  <a:pt x="71120" y="422909"/>
                </a:lnTo>
                <a:lnTo>
                  <a:pt x="69850" y="422909"/>
                </a:lnTo>
                <a:lnTo>
                  <a:pt x="68579" y="422909"/>
                </a:lnTo>
                <a:lnTo>
                  <a:pt x="67310" y="422909"/>
                </a:lnTo>
                <a:lnTo>
                  <a:pt x="66039" y="424180"/>
                </a:lnTo>
                <a:lnTo>
                  <a:pt x="64770" y="424180"/>
                </a:lnTo>
                <a:lnTo>
                  <a:pt x="63500" y="424180"/>
                </a:lnTo>
                <a:lnTo>
                  <a:pt x="62229" y="425450"/>
                </a:lnTo>
                <a:lnTo>
                  <a:pt x="60960" y="425450"/>
                </a:lnTo>
                <a:lnTo>
                  <a:pt x="59689" y="425450"/>
                </a:lnTo>
                <a:lnTo>
                  <a:pt x="59689" y="426719"/>
                </a:lnTo>
                <a:lnTo>
                  <a:pt x="58420" y="427990"/>
                </a:lnTo>
                <a:lnTo>
                  <a:pt x="58420" y="828040"/>
                </a:lnTo>
                <a:lnTo>
                  <a:pt x="58420" y="829310"/>
                </a:lnTo>
                <a:lnTo>
                  <a:pt x="57150" y="829310"/>
                </a:lnTo>
                <a:lnTo>
                  <a:pt x="57150" y="830580"/>
                </a:lnTo>
                <a:lnTo>
                  <a:pt x="54610" y="831850"/>
                </a:lnTo>
                <a:lnTo>
                  <a:pt x="53339" y="831850"/>
                </a:lnTo>
                <a:lnTo>
                  <a:pt x="52070" y="831850"/>
                </a:lnTo>
                <a:lnTo>
                  <a:pt x="52070" y="833119"/>
                </a:lnTo>
                <a:lnTo>
                  <a:pt x="50800" y="833119"/>
                </a:lnTo>
                <a:lnTo>
                  <a:pt x="49529" y="833119"/>
                </a:lnTo>
                <a:lnTo>
                  <a:pt x="48260" y="833119"/>
                </a:lnTo>
                <a:lnTo>
                  <a:pt x="48260" y="834390"/>
                </a:lnTo>
                <a:lnTo>
                  <a:pt x="40639" y="834390"/>
                </a:lnTo>
                <a:lnTo>
                  <a:pt x="40639" y="835660"/>
                </a:lnTo>
                <a:lnTo>
                  <a:pt x="33020" y="835660"/>
                </a:lnTo>
                <a:lnTo>
                  <a:pt x="31750" y="836930"/>
                </a:lnTo>
                <a:lnTo>
                  <a:pt x="11429" y="836930"/>
                </a:lnTo>
                <a:lnTo>
                  <a:pt x="10160" y="838200"/>
                </a:lnTo>
                <a:lnTo>
                  <a:pt x="1270" y="838200"/>
                </a:lnTo>
                <a:lnTo>
                  <a:pt x="0" y="838200"/>
                </a:lnTo>
              </a:path>
              <a:path w="116839" h="838200">
                <a:moveTo>
                  <a:pt x="0" y="0"/>
                </a:moveTo>
                <a:lnTo>
                  <a:pt x="0" y="0"/>
                </a:lnTo>
              </a:path>
              <a:path w="116839" h="838200">
                <a:moveTo>
                  <a:pt x="116839" y="838200"/>
                </a:moveTo>
                <a:lnTo>
                  <a:pt x="116839" y="83820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94529" y="5586729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70" y="228600"/>
                </a:moveTo>
                <a:lnTo>
                  <a:pt x="1270" y="217170"/>
                </a:lnTo>
                <a:lnTo>
                  <a:pt x="1270" y="204470"/>
                </a:lnTo>
                <a:lnTo>
                  <a:pt x="3810" y="193040"/>
                </a:lnTo>
                <a:lnTo>
                  <a:pt x="6350" y="181610"/>
                </a:lnTo>
                <a:lnTo>
                  <a:pt x="8890" y="170180"/>
                </a:lnTo>
                <a:lnTo>
                  <a:pt x="11430" y="158750"/>
                </a:lnTo>
                <a:lnTo>
                  <a:pt x="16510" y="147320"/>
                </a:lnTo>
                <a:lnTo>
                  <a:pt x="20320" y="135890"/>
                </a:lnTo>
                <a:lnTo>
                  <a:pt x="25400" y="124460"/>
                </a:lnTo>
                <a:lnTo>
                  <a:pt x="31750" y="114300"/>
                </a:lnTo>
                <a:lnTo>
                  <a:pt x="38100" y="104140"/>
                </a:lnTo>
                <a:lnTo>
                  <a:pt x="44450" y="93980"/>
                </a:lnTo>
                <a:lnTo>
                  <a:pt x="52070" y="85090"/>
                </a:lnTo>
                <a:lnTo>
                  <a:pt x="59690" y="76200"/>
                </a:lnTo>
                <a:lnTo>
                  <a:pt x="67310" y="67310"/>
                </a:lnTo>
                <a:lnTo>
                  <a:pt x="76200" y="58420"/>
                </a:lnTo>
                <a:lnTo>
                  <a:pt x="85090" y="50800"/>
                </a:lnTo>
                <a:lnTo>
                  <a:pt x="95250" y="44450"/>
                </a:lnTo>
                <a:lnTo>
                  <a:pt x="105410" y="36830"/>
                </a:lnTo>
                <a:lnTo>
                  <a:pt x="114300" y="30480"/>
                </a:lnTo>
                <a:lnTo>
                  <a:pt x="125730" y="25400"/>
                </a:lnTo>
                <a:lnTo>
                  <a:pt x="135890" y="20320"/>
                </a:lnTo>
                <a:lnTo>
                  <a:pt x="181610" y="5080"/>
                </a:lnTo>
                <a:lnTo>
                  <a:pt x="205740" y="1270"/>
                </a:lnTo>
                <a:lnTo>
                  <a:pt x="217170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30" y="1270"/>
                </a:lnTo>
                <a:lnTo>
                  <a:pt x="264160" y="2540"/>
                </a:lnTo>
                <a:lnTo>
                  <a:pt x="276860" y="5080"/>
                </a:lnTo>
                <a:lnTo>
                  <a:pt x="288290" y="7620"/>
                </a:lnTo>
                <a:lnTo>
                  <a:pt x="299720" y="11430"/>
                </a:lnTo>
                <a:lnTo>
                  <a:pt x="311150" y="15240"/>
                </a:lnTo>
                <a:lnTo>
                  <a:pt x="321310" y="20320"/>
                </a:lnTo>
                <a:lnTo>
                  <a:pt x="332740" y="25400"/>
                </a:lnTo>
                <a:lnTo>
                  <a:pt x="342900" y="30480"/>
                </a:lnTo>
                <a:lnTo>
                  <a:pt x="353060" y="36830"/>
                </a:lnTo>
                <a:lnTo>
                  <a:pt x="363220" y="43180"/>
                </a:lnTo>
                <a:lnTo>
                  <a:pt x="372110" y="50800"/>
                </a:lnTo>
                <a:lnTo>
                  <a:pt x="382270" y="58420"/>
                </a:lnTo>
                <a:lnTo>
                  <a:pt x="389890" y="67310"/>
                </a:lnTo>
                <a:lnTo>
                  <a:pt x="398780" y="76200"/>
                </a:lnTo>
                <a:lnTo>
                  <a:pt x="406400" y="85090"/>
                </a:lnTo>
                <a:lnTo>
                  <a:pt x="414020" y="93980"/>
                </a:lnTo>
                <a:lnTo>
                  <a:pt x="420370" y="104140"/>
                </a:lnTo>
                <a:lnTo>
                  <a:pt x="426720" y="114300"/>
                </a:lnTo>
                <a:lnTo>
                  <a:pt x="431800" y="124460"/>
                </a:lnTo>
                <a:lnTo>
                  <a:pt x="436880" y="135890"/>
                </a:lnTo>
                <a:lnTo>
                  <a:pt x="441960" y="146050"/>
                </a:lnTo>
                <a:lnTo>
                  <a:pt x="454660" y="193040"/>
                </a:lnTo>
                <a:lnTo>
                  <a:pt x="457200" y="215900"/>
                </a:lnTo>
                <a:lnTo>
                  <a:pt x="457200" y="228600"/>
                </a:lnTo>
                <a:lnTo>
                  <a:pt x="457200" y="240030"/>
                </a:lnTo>
                <a:lnTo>
                  <a:pt x="455930" y="252730"/>
                </a:lnTo>
                <a:lnTo>
                  <a:pt x="454660" y="264160"/>
                </a:lnTo>
                <a:lnTo>
                  <a:pt x="452120" y="275590"/>
                </a:lnTo>
                <a:lnTo>
                  <a:pt x="449580" y="287020"/>
                </a:lnTo>
                <a:lnTo>
                  <a:pt x="445770" y="298450"/>
                </a:lnTo>
                <a:lnTo>
                  <a:pt x="441960" y="309880"/>
                </a:lnTo>
                <a:lnTo>
                  <a:pt x="436880" y="321310"/>
                </a:lnTo>
                <a:lnTo>
                  <a:pt x="431800" y="331470"/>
                </a:lnTo>
                <a:lnTo>
                  <a:pt x="426720" y="342900"/>
                </a:lnTo>
                <a:lnTo>
                  <a:pt x="420370" y="353060"/>
                </a:lnTo>
                <a:lnTo>
                  <a:pt x="414020" y="363220"/>
                </a:lnTo>
                <a:lnTo>
                  <a:pt x="406400" y="372110"/>
                </a:lnTo>
                <a:lnTo>
                  <a:pt x="398780" y="381000"/>
                </a:lnTo>
                <a:lnTo>
                  <a:pt x="389890" y="389890"/>
                </a:lnTo>
                <a:lnTo>
                  <a:pt x="382270" y="398780"/>
                </a:lnTo>
                <a:lnTo>
                  <a:pt x="372110" y="406400"/>
                </a:lnTo>
                <a:lnTo>
                  <a:pt x="363220" y="414020"/>
                </a:lnTo>
                <a:lnTo>
                  <a:pt x="353060" y="420370"/>
                </a:lnTo>
                <a:lnTo>
                  <a:pt x="342900" y="426720"/>
                </a:lnTo>
                <a:lnTo>
                  <a:pt x="332740" y="431800"/>
                </a:lnTo>
                <a:lnTo>
                  <a:pt x="321310" y="436880"/>
                </a:lnTo>
                <a:lnTo>
                  <a:pt x="311150" y="441960"/>
                </a:lnTo>
                <a:lnTo>
                  <a:pt x="299720" y="445770"/>
                </a:lnTo>
                <a:lnTo>
                  <a:pt x="288290" y="449580"/>
                </a:lnTo>
                <a:lnTo>
                  <a:pt x="275590" y="452120"/>
                </a:lnTo>
                <a:lnTo>
                  <a:pt x="264160" y="454660"/>
                </a:lnTo>
                <a:lnTo>
                  <a:pt x="252730" y="455930"/>
                </a:lnTo>
                <a:lnTo>
                  <a:pt x="240030" y="457200"/>
                </a:lnTo>
                <a:lnTo>
                  <a:pt x="228600" y="457200"/>
                </a:lnTo>
                <a:lnTo>
                  <a:pt x="217170" y="457200"/>
                </a:lnTo>
                <a:lnTo>
                  <a:pt x="204470" y="455930"/>
                </a:lnTo>
                <a:lnTo>
                  <a:pt x="157480" y="445770"/>
                </a:lnTo>
                <a:lnTo>
                  <a:pt x="135890" y="436880"/>
                </a:lnTo>
                <a:lnTo>
                  <a:pt x="124460" y="431800"/>
                </a:lnTo>
                <a:lnTo>
                  <a:pt x="114300" y="426720"/>
                </a:lnTo>
                <a:lnTo>
                  <a:pt x="104140" y="420370"/>
                </a:lnTo>
                <a:lnTo>
                  <a:pt x="93980" y="414020"/>
                </a:lnTo>
                <a:lnTo>
                  <a:pt x="85090" y="406400"/>
                </a:lnTo>
                <a:lnTo>
                  <a:pt x="76200" y="398780"/>
                </a:lnTo>
                <a:lnTo>
                  <a:pt x="67310" y="389890"/>
                </a:lnTo>
                <a:lnTo>
                  <a:pt x="58420" y="381000"/>
                </a:lnTo>
                <a:lnTo>
                  <a:pt x="50800" y="372110"/>
                </a:lnTo>
                <a:lnTo>
                  <a:pt x="43180" y="363220"/>
                </a:lnTo>
                <a:lnTo>
                  <a:pt x="36830" y="353060"/>
                </a:lnTo>
                <a:lnTo>
                  <a:pt x="30480" y="342900"/>
                </a:lnTo>
                <a:lnTo>
                  <a:pt x="25400" y="331470"/>
                </a:lnTo>
                <a:lnTo>
                  <a:pt x="20320" y="321310"/>
                </a:lnTo>
                <a:lnTo>
                  <a:pt x="15240" y="309880"/>
                </a:lnTo>
                <a:lnTo>
                  <a:pt x="11430" y="298450"/>
                </a:lnTo>
                <a:lnTo>
                  <a:pt x="7620" y="287020"/>
                </a:lnTo>
                <a:lnTo>
                  <a:pt x="5080" y="275590"/>
                </a:lnTo>
                <a:lnTo>
                  <a:pt x="2540" y="264160"/>
                </a:lnTo>
                <a:lnTo>
                  <a:pt x="1270" y="252730"/>
                </a:lnTo>
                <a:lnTo>
                  <a:pt x="0" y="240030"/>
                </a:lnTo>
                <a:lnTo>
                  <a:pt x="0" y="228600"/>
                </a:lnTo>
                <a:lnTo>
                  <a:pt x="1270" y="228600"/>
                </a:lnTo>
                <a:close/>
              </a:path>
              <a:path w="458470" h="457200">
                <a:moveTo>
                  <a:pt x="1270" y="0"/>
                </a:moveTo>
                <a:lnTo>
                  <a:pt x="1270" y="0"/>
                </a:lnTo>
              </a:path>
              <a:path w="458470" h="457200">
                <a:moveTo>
                  <a:pt x="458470" y="457200"/>
                </a:moveTo>
                <a:lnTo>
                  <a:pt x="458470" y="457200"/>
                </a:lnTo>
              </a:path>
            </a:pathLst>
          </a:custGeom>
          <a:ln w="3809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48200" y="56654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003300" y="3524250"/>
            <a:ext cx="190500" cy="114300"/>
            <a:chOff x="1003300" y="3524250"/>
            <a:chExt cx="190500" cy="114300"/>
          </a:xfrm>
        </p:grpSpPr>
        <p:sp>
          <p:nvSpPr>
            <p:cNvPr id="17" name="object 17"/>
            <p:cNvSpPr/>
            <p:nvPr/>
          </p:nvSpPr>
          <p:spPr>
            <a:xfrm>
              <a:off x="1003300" y="3581400"/>
              <a:ext cx="83820" cy="0"/>
            </a:xfrm>
            <a:custGeom>
              <a:avLst/>
              <a:gdLst/>
              <a:ahLst/>
              <a:cxnLst/>
              <a:rect l="l" t="t" r="r" b="b"/>
              <a:pathLst>
                <a:path w="83819">
                  <a:moveTo>
                    <a:pt x="0" y="0"/>
                  </a:moveTo>
                  <a:lnTo>
                    <a:pt x="83819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079500" y="35242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2895600" y="3943350"/>
            <a:ext cx="481330" cy="323850"/>
            <a:chOff x="2895600" y="3943350"/>
            <a:chExt cx="481330" cy="323850"/>
          </a:xfrm>
        </p:grpSpPr>
        <p:sp>
          <p:nvSpPr>
            <p:cNvPr id="20" name="object 20"/>
            <p:cNvSpPr/>
            <p:nvPr/>
          </p:nvSpPr>
          <p:spPr>
            <a:xfrm>
              <a:off x="2984500" y="3962400"/>
              <a:ext cx="373380" cy="246379"/>
            </a:xfrm>
            <a:custGeom>
              <a:avLst/>
              <a:gdLst/>
              <a:ahLst/>
              <a:cxnLst/>
              <a:rect l="l" t="t" r="r" b="b"/>
              <a:pathLst>
                <a:path w="373379" h="246379">
                  <a:moveTo>
                    <a:pt x="373379" y="0"/>
                  </a:moveTo>
                  <a:lnTo>
                    <a:pt x="0" y="24638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95600" y="4156709"/>
              <a:ext cx="127000" cy="110489"/>
            </a:xfrm>
            <a:custGeom>
              <a:avLst/>
              <a:gdLst/>
              <a:ahLst/>
              <a:cxnLst/>
              <a:rect l="l" t="t" r="r" b="b"/>
              <a:pathLst>
                <a:path w="127000" h="110489">
                  <a:moveTo>
                    <a:pt x="63500" y="0"/>
                  </a:moveTo>
                  <a:lnTo>
                    <a:pt x="0" y="110489"/>
                  </a:lnTo>
                  <a:lnTo>
                    <a:pt x="127000" y="95250"/>
                  </a:lnTo>
                  <a:lnTo>
                    <a:pt x="635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357879" y="4344670"/>
            <a:ext cx="1460500" cy="473709"/>
            <a:chOff x="3357879" y="4344670"/>
            <a:chExt cx="1460500" cy="473709"/>
          </a:xfrm>
        </p:grpSpPr>
        <p:sp>
          <p:nvSpPr>
            <p:cNvPr id="23" name="object 23"/>
            <p:cNvSpPr/>
            <p:nvPr/>
          </p:nvSpPr>
          <p:spPr>
            <a:xfrm>
              <a:off x="3464559" y="4401820"/>
              <a:ext cx="1334770" cy="93980"/>
            </a:xfrm>
            <a:custGeom>
              <a:avLst/>
              <a:gdLst/>
              <a:ahLst/>
              <a:cxnLst/>
              <a:rect l="l" t="t" r="r" b="b"/>
              <a:pathLst>
                <a:path w="1334770" h="93979">
                  <a:moveTo>
                    <a:pt x="1334769" y="9397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357879" y="4344670"/>
              <a:ext cx="118110" cy="114300"/>
            </a:xfrm>
            <a:custGeom>
              <a:avLst/>
              <a:gdLst/>
              <a:ahLst/>
              <a:cxnLst/>
              <a:rect l="l" t="t" r="r" b="b"/>
              <a:pathLst>
                <a:path w="118110" h="114300">
                  <a:moveTo>
                    <a:pt x="118110" y="0"/>
                  </a:moveTo>
                  <a:lnTo>
                    <a:pt x="0" y="49529"/>
                  </a:lnTo>
                  <a:lnTo>
                    <a:pt x="110490" y="114299"/>
                  </a:lnTo>
                  <a:lnTo>
                    <a:pt x="1181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177029" y="4495800"/>
              <a:ext cx="622300" cy="273050"/>
            </a:xfrm>
            <a:custGeom>
              <a:avLst/>
              <a:gdLst/>
              <a:ahLst/>
              <a:cxnLst/>
              <a:rect l="l" t="t" r="r" b="b"/>
              <a:pathLst>
                <a:path w="622300" h="273050">
                  <a:moveTo>
                    <a:pt x="622300" y="0"/>
                  </a:moveTo>
                  <a:lnTo>
                    <a:pt x="0" y="27305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79239" y="4712970"/>
              <a:ext cx="128270" cy="105410"/>
            </a:xfrm>
            <a:custGeom>
              <a:avLst/>
              <a:gdLst/>
              <a:ahLst/>
              <a:cxnLst/>
              <a:rect l="l" t="t" r="r" b="b"/>
              <a:pathLst>
                <a:path w="128270" h="105410">
                  <a:moveTo>
                    <a:pt x="81280" y="0"/>
                  </a:moveTo>
                  <a:lnTo>
                    <a:pt x="0" y="99059"/>
                  </a:lnTo>
                  <a:lnTo>
                    <a:pt x="128270" y="105409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4152900" y="5758179"/>
            <a:ext cx="342900" cy="114300"/>
            <a:chOff x="4152900" y="5758179"/>
            <a:chExt cx="342900" cy="114300"/>
          </a:xfrm>
        </p:grpSpPr>
        <p:sp>
          <p:nvSpPr>
            <p:cNvPr id="28" name="object 28"/>
            <p:cNvSpPr/>
            <p:nvPr/>
          </p:nvSpPr>
          <p:spPr>
            <a:xfrm>
              <a:off x="4259579" y="5815329"/>
              <a:ext cx="236220" cy="0"/>
            </a:xfrm>
            <a:custGeom>
              <a:avLst/>
              <a:gdLst/>
              <a:ahLst/>
              <a:cxnLst/>
              <a:rect l="l" t="t" r="r" b="b"/>
              <a:pathLst>
                <a:path w="236220">
                  <a:moveTo>
                    <a:pt x="23622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52900" y="5758179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842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0604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spc="-105" dirty="0"/>
              <a:t>1</a:t>
            </a:r>
            <a:r>
              <a:rPr dirty="0"/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414972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3720"/>
              <a:buChar char="•"/>
              <a:tabLst>
                <a:tab pos="177800" algn="l"/>
              </a:tabLst>
            </a:pP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B1.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Vẽ đồ thị dòng (hoặc lưu</a:t>
            </a:r>
            <a:r>
              <a:rPr sz="215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đồ)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6052820"/>
            <a:ext cx="587502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3720"/>
              <a:buChar char="•"/>
              <a:tabLst>
                <a:tab pos="177800" algn="l"/>
              </a:tabLst>
            </a:pP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B2.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Tính độ phức tạp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của chu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r>
              <a:rPr sz="215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C=4-4+2=2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92190" y="1809751"/>
            <a:ext cx="934719" cy="30314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77000" y="1907540"/>
            <a:ext cx="153035" cy="2835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3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5427980" cy="220853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B3. Xác </a:t>
            </a:r>
            <a:r>
              <a:rPr sz="24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định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các đường </a:t>
            </a:r>
            <a:r>
              <a:rPr sz="24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độc</a:t>
            </a:r>
            <a:r>
              <a:rPr sz="2400" u="heavy" spc="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lập</a:t>
            </a:r>
            <a:endParaRPr sz="24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420"/>
              </a:spcBef>
              <a:tabLst>
                <a:tab pos="4819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1.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1-2-3-2</a:t>
            </a:r>
            <a:endParaRPr sz="24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420"/>
              </a:spcBef>
              <a:tabLst>
                <a:tab pos="4819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2.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1-2-4</a:t>
            </a:r>
            <a:endParaRPr sz="2400">
              <a:latin typeface="Arial"/>
              <a:cs typeface="Arial"/>
            </a:endParaRPr>
          </a:p>
          <a:p>
            <a:pPr marL="116205" indent="-91440">
              <a:lnSpc>
                <a:spcPct val="100000"/>
              </a:lnSpc>
              <a:spcBef>
                <a:spcPts val="1410"/>
              </a:spcBef>
              <a:buChar char="•"/>
              <a:tabLst>
                <a:tab pos="116839" algn="l"/>
              </a:tabLst>
            </a:pPr>
            <a:r>
              <a:rPr sz="3075" spc="44" baseline="6775" dirty="0">
                <a:solidFill>
                  <a:srgbClr val="92A199"/>
                </a:solidFill>
                <a:latin typeface="Arial"/>
                <a:cs typeface="Arial"/>
              </a:rPr>
              <a:t>.</a:t>
            </a:r>
            <a:r>
              <a:rPr sz="2400" u="heavy" spc="3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B4.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Xác </a:t>
            </a:r>
            <a:r>
              <a:rPr sz="24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định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các trường hợp kiểm</a:t>
            </a:r>
            <a:r>
              <a:rPr sz="2400" u="heavy" spc="-1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85800" y="3733800"/>
          <a:ext cx="7620000" cy="1625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1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8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1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2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5DCD7"/>
                    </a:solidFill>
                  </a:tcPr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5DCD7"/>
                    </a:solidFill>
                  </a:tcPr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</a:t>
                      </a:r>
                      <a:r>
                        <a:rPr sz="1800" b="1" spc="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5D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28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AFBFA"/>
                    </a:solidFill>
                  </a:tcPr>
                </a:tc>
                <a:tc>
                  <a:txBody>
                    <a:bodyPr/>
                    <a:lstStyle/>
                    <a:p>
                      <a:pPr marL="30480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n=10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AFBFA"/>
                    </a:solidFill>
                  </a:tcPr>
                </a:tc>
                <a:tc>
                  <a:txBody>
                    <a:bodyPr/>
                    <a:lstStyle/>
                    <a:p>
                      <a:pPr marL="320040">
                        <a:lnSpc>
                          <a:spcPts val="209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In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“Nhập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n”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20040">
                        <a:lnSpc>
                          <a:spcPts val="2090"/>
                        </a:lnSpc>
                        <a:tabLst>
                          <a:tab pos="904240" algn="l"/>
                        </a:tabLst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In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	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“10,9,8,7,6,5,4,3,2,1,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Kết</a:t>
                      </a:r>
                      <a:r>
                        <a:rPr sz="1800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thúc”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AFB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64540" y="53708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8939" y="5370829"/>
            <a:ext cx="412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02939" y="5370829"/>
            <a:ext cx="1535430" cy="5549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29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In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“Nhập n”  In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ra “Kết</a:t>
            </a:r>
            <a:r>
              <a:rPr sz="180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thúc”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98600"/>
            <a:ext cx="7683500" cy="4936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1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a. Xét đoạn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code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sau,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cầu: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đạt bao phủ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2.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using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namespace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std;</a:t>
            </a:r>
            <a:endParaRPr sz="1800">
              <a:latin typeface="Arial"/>
              <a:cs typeface="Arial"/>
            </a:endParaRPr>
          </a:p>
          <a:p>
            <a:pPr marL="12700" marR="5610860">
              <a:lnSpc>
                <a:spcPct val="149100"/>
              </a:lnSpc>
              <a:spcBef>
                <a:spcPts val="5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#include &lt;iostream&gt;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main()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06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int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a,b,c,d,x,y;</a:t>
            </a:r>
            <a:endParaRPr sz="1800">
              <a:latin typeface="Arial"/>
              <a:cs typeface="Arial"/>
            </a:endParaRPr>
          </a:p>
          <a:p>
            <a:pPr marL="355600" marR="3733800">
              <a:lnSpc>
                <a:spcPts val="3229"/>
              </a:lnSpc>
              <a:spcBef>
                <a:spcPts val="28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cout&lt;&lt;"Nhap a,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b,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c,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d, x, y"&lt;&lt;endl;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cin&gt;&gt;a&gt;&gt;b&gt;&gt;c&gt;&gt;d&gt;&gt;x&gt;&gt;y;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77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if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(a&gt;0&amp;&amp;b==1){x=x+1;}</a:t>
            </a:r>
            <a:endParaRPr sz="18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06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if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(c==3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||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d&lt;0)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{y=0;}</a:t>
            </a:r>
            <a:endParaRPr sz="1800">
              <a:latin typeface="Arial"/>
              <a:cs typeface="Arial"/>
            </a:endParaRPr>
          </a:p>
          <a:p>
            <a:pPr marL="355600" marR="4943475">
              <a:lnSpc>
                <a:spcPct val="149100"/>
              </a:lnSpc>
              <a:spcBef>
                <a:spcPts val="1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cout&lt;&lt;"x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8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"&lt;&lt;x&lt;&lt;endl;  cout&lt;&lt;"y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"&lt;&lt;y&lt;&lt;endl;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4522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BT</a:t>
            </a:r>
            <a:r>
              <a:rPr spc="-335" dirty="0"/>
              <a:t> </a:t>
            </a:r>
            <a:r>
              <a:rPr spc="-70" dirty="0"/>
              <a:t>2.a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924550" y="3105150"/>
            <a:ext cx="723900" cy="952500"/>
            <a:chOff x="5924550" y="3105150"/>
            <a:chExt cx="723900" cy="952500"/>
          </a:xfrm>
        </p:grpSpPr>
        <p:sp>
          <p:nvSpPr>
            <p:cNvPr id="4" name="object 4"/>
            <p:cNvSpPr/>
            <p:nvPr/>
          </p:nvSpPr>
          <p:spPr>
            <a:xfrm>
              <a:off x="5943600" y="3124200"/>
              <a:ext cx="60960" cy="913130"/>
            </a:xfrm>
            <a:custGeom>
              <a:avLst/>
              <a:gdLst/>
              <a:ahLst/>
              <a:cxnLst/>
              <a:rect l="l" t="t" r="r" b="b"/>
              <a:pathLst>
                <a:path w="60960" h="913129">
                  <a:moveTo>
                    <a:pt x="22860" y="0"/>
                  </a:moveTo>
                  <a:lnTo>
                    <a:pt x="0" y="0"/>
                  </a:lnTo>
                  <a:lnTo>
                    <a:pt x="0" y="913130"/>
                  </a:lnTo>
                  <a:lnTo>
                    <a:pt x="15239" y="913130"/>
                  </a:lnTo>
                  <a:lnTo>
                    <a:pt x="15239" y="911860"/>
                  </a:lnTo>
                  <a:lnTo>
                    <a:pt x="27939" y="911860"/>
                  </a:lnTo>
                  <a:lnTo>
                    <a:pt x="27939" y="910589"/>
                  </a:lnTo>
                  <a:lnTo>
                    <a:pt x="34289" y="910589"/>
                  </a:lnTo>
                  <a:lnTo>
                    <a:pt x="34289" y="909319"/>
                  </a:lnTo>
                  <a:lnTo>
                    <a:pt x="36829" y="909319"/>
                  </a:lnTo>
                  <a:lnTo>
                    <a:pt x="36829" y="908050"/>
                  </a:lnTo>
                  <a:lnTo>
                    <a:pt x="38100" y="908050"/>
                  </a:lnTo>
                  <a:lnTo>
                    <a:pt x="38100" y="461010"/>
                  </a:lnTo>
                  <a:lnTo>
                    <a:pt x="39370" y="461010"/>
                  </a:lnTo>
                  <a:lnTo>
                    <a:pt x="39370" y="459739"/>
                  </a:lnTo>
                  <a:lnTo>
                    <a:pt x="41910" y="459739"/>
                  </a:lnTo>
                  <a:lnTo>
                    <a:pt x="43179" y="458470"/>
                  </a:lnTo>
                  <a:lnTo>
                    <a:pt x="46989" y="458470"/>
                  </a:lnTo>
                  <a:lnTo>
                    <a:pt x="48260" y="457200"/>
                  </a:lnTo>
                  <a:lnTo>
                    <a:pt x="59689" y="457200"/>
                  </a:lnTo>
                  <a:lnTo>
                    <a:pt x="60960" y="455929"/>
                  </a:lnTo>
                  <a:lnTo>
                    <a:pt x="59689" y="454660"/>
                  </a:lnTo>
                  <a:lnTo>
                    <a:pt x="48260" y="454660"/>
                  </a:lnTo>
                  <a:lnTo>
                    <a:pt x="48260" y="453389"/>
                  </a:lnTo>
                  <a:lnTo>
                    <a:pt x="41910" y="453389"/>
                  </a:lnTo>
                  <a:lnTo>
                    <a:pt x="41910" y="452120"/>
                  </a:lnTo>
                  <a:lnTo>
                    <a:pt x="39370" y="452120"/>
                  </a:lnTo>
                  <a:lnTo>
                    <a:pt x="39370" y="450850"/>
                  </a:lnTo>
                  <a:lnTo>
                    <a:pt x="38100" y="450850"/>
                  </a:lnTo>
                  <a:lnTo>
                    <a:pt x="38100" y="5079"/>
                  </a:lnTo>
                  <a:lnTo>
                    <a:pt x="36829" y="5079"/>
                  </a:lnTo>
                  <a:lnTo>
                    <a:pt x="36829" y="3810"/>
                  </a:lnTo>
                  <a:lnTo>
                    <a:pt x="34289" y="3810"/>
                  </a:lnTo>
                  <a:lnTo>
                    <a:pt x="34289" y="2539"/>
                  </a:lnTo>
                  <a:lnTo>
                    <a:pt x="30479" y="2539"/>
                  </a:lnTo>
                  <a:lnTo>
                    <a:pt x="29210" y="1270"/>
                  </a:lnTo>
                  <a:lnTo>
                    <a:pt x="22860" y="1270"/>
                  </a:lnTo>
                  <a:lnTo>
                    <a:pt x="22860" y="0"/>
                  </a:lnTo>
                  <a:close/>
                </a:path>
              </a:pathLst>
            </a:custGeom>
            <a:solidFill>
              <a:srgbClr val="E8E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943600" y="3124200"/>
              <a:ext cx="76200" cy="914400"/>
            </a:xfrm>
            <a:custGeom>
              <a:avLst/>
              <a:gdLst/>
              <a:ahLst/>
              <a:cxnLst/>
              <a:rect l="l" t="t" r="r" b="b"/>
              <a:pathLst>
                <a:path w="76200" h="914400">
                  <a:moveTo>
                    <a:pt x="0" y="0"/>
                  </a:moveTo>
                  <a:lnTo>
                    <a:pt x="1270" y="0"/>
                  </a:lnTo>
                  <a:lnTo>
                    <a:pt x="3810" y="0"/>
                  </a:lnTo>
                  <a:lnTo>
                    <a:pt x="8889" y="0"/>
                  </a:lnTo>
                  <a:lnTo>
                    <a:pt x="11429" y="0"/>
                  </a:lnTo>
                  <a:lnTo>
                    <a:pt x="15239" y="0"/>
                  </a:lnTo>
                  <a:lnTo>
                    <a:pt x="17779" y="0"/>
                  </a:lnTo>
                  <a:lnTo>
                    <a:pt x="20320" y="0"/>
                  </a:lnTo>
                  <a:lnTo>
                    <a:pt x="22860" y="0"/>
                  </a:lnTo>
                  <a:lnTo>
                    <a:pt x="22860" y="1270"/>
                  </a:lnTo>
                  <a:lnTo>
                    <a:pt x="24129" y="1270"/>
                  </a:lnTo>
                  <a:lnTo>
                    <a:pt x="25400" y="1270"/>
                  </a:lnTo>
                  <a:lnTo>
                    <a:pt x="27939" y="1270"/>
                  </a:lnTo>
                  <a:lnTo>
                    <a:pt x="29210" y="1270"/>
                  </a:lnTo>
                  <a:lnTo>
                    <a:pt x="30479" y="2539"/>
                  </a:lnTo>
                  <a:lnTo>
                    <a:pt x="31750" y="2539"/>
                  </a:lnTo>
                  <a:lnTo>
                    <a:pt x="33020" y="2539"/>
                  </a:lnTo>
                  <a:lnTo>
                    <a:pt x="34289" y="2539"/>
                  </a:lnTo>
                  <a:lnTo>
                    <a:pt x="34289" y="3810"/>
                  </a:lnTo>
                  <a:lnTo>
                    <a:pt x="35560" y="3810"/>
                  </a:lnTo>
                  <a:lnTo>
                    <a:pt x="36829" y="3810"/>
                  </a:lnTo>
                  <a:lnTo>
                    <a:pt x="36829" y="5079"/>
                  </a:lnTo>
                  <a:lnTo>
                    <a:pt x="38100" y="5079"/>
                  </a:lnTo>
                  <a:lnTo>
                    <a:pt x="38100" y="450850"/>
                  </a:lnTo>
                  <a:lnTo>
                    <a:pt x="39370" y="450850"/>
                  </a:lnTo>
                  <a:lnTo>
                    <a:pt x="39370" y="452120"/>
                  </a:lnTo>
                  <a:lnTo>
                    <a:pt x="40639" y="452120"/>
                  </a:lnTo>
                  <a:lnTo>
                    <a:pt x="41910" y="452120"/>
                  </a:lnTo>
                  <a:lnTo>
                    <a:pt x="41910" y="453389"/>
                  </a:lnTo>
                  <a:lnTo>
                    <a:pt x="43179" y="453389"/>
                  </a:lnTo>
                  <a:lnTo>
                    <a:pt x="44450" y="453389"/>
                  </a:lnTo>
                  <a:lnTo>
                    <a:pt x="45720" y="453389"/>
                  </a:lnTo>
                  <a:lnTo>
                    <a:pt x="46989" y="453389"/>
                  </a:lnTo>
                  <a:lnTo>
                    <a:pt x="48260" y="453389"/>
                  </a:lnTo>
                  <a:lnTo>
                    <a:pt x="48260" y="454660"/>
                  </a:lnTo>
                  <a:lnTo>
                    <a:pt x="49529" y="454660"/>
                  </a:lnTo>
                  <a:lnTo>
                    <a:pt x="50800" y="454660"/>
                  </a:lnTo>
                  <a:lnTo>
                    <a:pt x="52070" y="454660"/>
                  </a:lnTo>
                  <a:lnTo>
                    <a:pt x="53339" y="454660"/>
                  </a:lnTo>
                  <a:lnTo>
                    <a:pt x="54610" y="454660"/>
                  </a:lnTo>
                  <a:lnTo>
                    <a:pt x="55879" y="454660"/>
                  </a:lnTo>
                  <a:lnTo>
                    <a:pt x="57150" y="454660"/>
                  </a:lnTo>
                  <a:lnTo>
                    <a:pt x="58420" y="454660"/>
                  </a:lnTo>
                  <a:lnTo>
                    <a:pt x="59689" y="454660"/>
                  </a:lnTo>
                  <a:lnTo>
                    <a:pt x="60960" y="455929"/>
                  </a:lnTo>
                  <a:lnTo>
                    <a:pt x="62229" y="455929"/>
                  </a:lnTo>
                  <a:lnTo>
                    <a:pt x="66039" y="455929"/>
                  </a:lnTo>
                  <a:lnTo>
                    <a:pt x="68579" y="455929"/>
                  </a:lnTo>
                  <a:lnTo>
                    <a:pt x="73660" y="455929"/>
                  </a:lnTo>
                  <a:lnTo>
                    <a:pt x="76200" y="455929"/>
                  </a:lnTo>
                  <a:lnTo>
                    <a:pt x="76200" y="455929"/>
                  </a:lnTo>
                  <a:lnTo>
                    <a:pt x="60960" y="455929"/>
                  </a:lnTo>
                  <a:lnTo>
                    <a:pt x="59689" y="457200"/>
                  </a:lnTo>
                  <a:lnTo>
                    <a:pt x="48260" y="457200"/>
                  </a:lnTo>
                  <a:lnTo>
                    <a:pt x="46989" y="458470"/>
                  </a:lnTo>
                  <a:lnTo>
                    <a:pt x="45720" y="458470"/>
                  </a:lnTo>
                  <a:lnTo>
                    <a:pt x="44450" y="458470"/>
                  </a:lnTo>
                  <a:lnTo>
                    <a:pt x="43179" y="458470"/>
                  </a:lnTo>
                  <a:lnTo>
                    <a:pt x="43179" y="458470"/>
                  </a:lnTo>
                  <a:lnTo>
                    <a:pt x="39370" y="459739"/>
                  </a:lnTo>
                  <a:lnTo>
                    <a:pt x="39370" y="461010"/>
                  </a:lnTo>
                  <a:lnTo>
                    <a:pt x="38100" y="461010"/>
                  </a:lnTo>
                  <a:lnTo>
                    <a:pt x="38100" y="462279"/>
                  </a:lnTo>
                  <a:lnTo>
                    <a:pt x="38100" y="908050"/>
                  </a:lnTo>
                  <a:lnTo>
                    <a:pt x="36829" y="908050"/>
                  </a:lnTo>
                  <a:lnTo>
                    <a:pt x="36829" y="909319"/>
                  </a:lnTo>
                  <a:lnTo>
                    <a:pt x="35560" y="909319"/>
                  </a:lnTo>
                  <a:lnTo>
                    <a:pt x="34289" y="909319"/>
                  </a:lnTo>
                  <a:lnTo>
                    <a:pt x="34289" y="910589"/>
                  </a:lnTo>
                  <a:lnTo>
                    <a:pt x="33020" y="910589"/>
                  </a:lnTo>
                  <a:lnTo>
                    <a:pt x="31750" y="910589"/>
                  </a:lnTo>
                  <a:lnTo>
                    <a:pt x="30479" y="910589"/>
                  </a:lnTo>
                  <a:lnTo>
                    <a:pt x="29210" y="910589"/>
                  </a:lnTo>
                  <a:lnTo>
                    <a:pt x="27939" y="910589"/>
                  </a:lnTo>
                  <a:lnTo>
                    <a:pt x="27939" y="911860"/>
                  </a:lnTo>
                  <a:lnTo>
                    <a:pt x="26670" y="911860"/>
                  </a:lnTo>
                  <a:lnTo>
                    <a:pt x="15239" y="911860"/>
                  </a:lnTo>
                  <a:lnTo>
                    <a:pt x="15239" y="913130"/>
                  </a:lnTo>
                  <a:lnTo>
                    <a:pt x="1270" y="913130"/>
                  </a:lnTo>
                  <a:lnTo>
                    <a:pt x="0" y="913130"/>
                  </a:lnTo>
                </a:path>
                <a:path w="76200" h="914400">
                  <a:moveTo>
                    <a:pt x="0" y="0"/>
                  </a:moveTo>
                  <a:lnTo>
                    <a:pt x="0" y="0"/>
                  </a:lnTo>
                </a:path>
                <a:path w="76200" h="914400">
                  <a:moveTo>
                    <a:pt x="76200" y="914400"/>
                  </a:moveTo>
                  <a:lnTo>
                    <a:pt x="76200" y="9144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70929" y="33528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52730" y="0"/>
                  </a:moveTo>
                  <a:lnTo>
                    <a:pt x="217170" y="0"/>
                  </a:lnTo>
                  <a:lnTo>
                    <a:pt x="193040" y="2539"/>
                  </a:lnTo>
                  <a:lnTo>
                    <a:pt x="158750" y="10160"/>
                  </a:lnTo>
                  <a:lnTo>
                    <a:pt x="147320" y="15239"/>
                  </a:lnTo>
                  <a:lnTo>
                    <a:pt x="135890" y="19050"/>
                  </a:lnTo>
                  <a:lnTo>
                    <a:pt x="95250" y="43179"/>
                  </a:lnTo>
                  <a:lnTo>
                    <a:pt x="59690" y="74929"/>
                  </a:lnTo>
                  <a:lnTo>
                    <a:pt x="52070" y="85089"/>
                  </a:lnTo>
                  <a:lnTo>
                    <a:pt x="44450" y="93979"/>
                  </a:lnTo>
                  <a:lnTo>
                    <a:pt x="20320" y="134620"/>
                  </a:lnTo>
                  <a:lnTo>
                    <a:pt x="6350" y="180339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7329"/>
                  </a:lnTo>
                  <a:lnTo>
                    <a:pt x="0" y="240029"/>
                  </a:lnTo>
                  <a:lnTo>
                    <a:pt x="2540" y="262889"/>
                  </a:lnTo>
                  <a:lnTo>
                    <a:pt x="5080" y="275589"/>
                  </a:lnTo>
                  <a:lnTo>
                    <a:pt x="7620" y="287019"/>
                  </a:lnTo>
                  <a:lnTo>
                    <a:pt x="15240" y="309880"/>
                  </a:lnTo>
                  <a:lnTo>
                    <a:pt x="20320" y="320039"/>
                  </a:lnTo>
                  <a:lnTo>
                    <a:pt x="25400" y="331469"/>
                  </a:lnTo>
                  <a:lnTo>
                    <a:pt x="50800" y="372110"/>
                  </a:lnTo>
                  <a:lnTo>
                    <a:pt x="93980" y="412750"/>
                  </a:lnTo>
                  <a:lnTo>
                    <a:pt x="135890" y="436880"/>
                  </a:lnTo>
                  <a:lnTo>
                    <a:pt x="147320" y="440689"/>
                  </a:lnTo>
                  <a:lnTo>
                    <a:pt x="158750" y="445769"/>
                  </a:lnTo>
                  <a:lnTo>
                    <a:pt x="193040" y="453389"/>
                  </a:lnTo>
                  <a:lnTo>
                    <a:pt x="217170" y="455930"/>
                  </a:lnTo>
                  <a:lnTo>
                    <a:pt x="241300" y="455930"/>
                  </a:lnTo>
                  <a:lnTo>
                    <a:pt x="264160" y="453389"/>
                  </a:lnTo>
                  <a:lnTo>
                    <a:pt x="276860" y="450850"/>
                  </a:lnTo>
                  <a:lnTo>
                    <a:pt x="299720" y="445769"/>
                  </a:lnTo>
                  <a:lnTo>
                    <a:pt x="311150" y="440689"/>
                  </a:lnTo>
                  <a:lnTo>
                    <a:pt x="321310" y="436880"/>
                  </a:lnTo>
                  <a:lnTo>
                    <a:pt x="363220" y="412750"/>
                  </a:lnTo>
                  <a:lnTo>
                    <a:pt x="398779" y="381000"/>
                  </a:lnTo>
                  <a:lnTo>
                    <a:pt x="433070" y="331469"/>
                  </a:lnTo>
                  <a:lnTo>
                    <a:pt x="449579" y="287019"/>
                  </a:lnTo>
                  <a:lnTo>
                    <a:pt x="457200" y="240029"/>
                  </a:lnTo>
                  <a:lnTo>
                    <a:pt x="457200" y="215900"/>
                  </a:lnTo>
                  <a:lnTo>
                    <a:pt x="449579" y="168910"/>
                  </a:lnTo>
                  <a:lnTo>
                    <a:pt x="433070" y="124460"/>
                  </a:lnTo>
                  <a:lnTo>
                    <a:pt x="420370" y="104139"/>
                  </a:lnTo>
                  <a:lnTo>
                    <a:pt x="414020" y="93979"/>
                  </a:lnTo>
                  <a:lnTo>
                    <a:pt x="382270" y="58420"/>
                  </a:lnTo>
                  <a:lnTo>
                    <a:pt x="332740" y="24129"/>
                  </a:lnTo>
                  <a:lnTo>
                    <a:pt x="311150" y="15239"/>
                  </a:lnTo>
                  <a:lnTo>
                    <a:pt x="299720" y="10160"/>
                  </a:lnTo>
                  <a:lnTo>
                    <a:pt x="276860" y="5079"/>
                  </a:lnTo>
                  <a:lnTo>
                    <a:pt x="264160" y="2539"/>
                  </a:lnTo>
                  <a:lnTo>
                    <a:pt x="252730" y="0"/>
                  </a:lnTo>
                  <a:close/>
                </a:path>
              </a:pathLst>
            </a:custGeom>
            <a:solidFill>
              <a:srgbClr val="E8E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70929" y="33528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40" y="204470"/>
                  </a:lnTo>
                  <a:lnTo>
                    <a:pt x="12700" y="157479"/>
                  </a:lnTo>
                  <a:lnTo>
                    <a:pt x="16510" y="146050"/>
                  </a:lnTo>
                  <a:lnTo>
                    <a:pt x="20320" y="134620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70" y="85089"/>
                  </a:lnTo>
                  <a:lnTo>
                    <a:pt x="59690" y="74929"/>
                  </a:lnTo>
                  <a:lnTo>
                    <a:pt x="67310" y="66039"/>
                  </a:lnTo>
                  <a:lnTo>
                    <a:pt x="76200" y="58420"/>
                  </a:lnTo>
                  <a:lnTo>
                    <a:pt x="85090" y="50800"/>
                  </a:lnTo>
                  <a:lnTo>
                    <a:pt x="95250" y="43179"/>
                  </a:lnTo>
                  <a:lnTo>
                    <a:pt x="105410" y="36829"/>
                  </a:lnTo>
                  <a:lnTo>
                    <a:pt x="115570" y="30479"/>
                  </a:lnTo>
                  <a:lnTo>
                    <a:pt x="125730" y="24129"/>
                  </a:lnTo>
                  <a:lnTo>
                    <a:pt x="135890" y="19050"/>
                  </a:lnTo>
                  <a:lnTo>
                    <a:pt x="147320" y="15239"/>
                  </a:lnTo>
                  <a:lnTo>
                    <a:pt x="158750" y="10160"/>
                  </a:lnTo>
                  <a:lnTo>
                    <a:pt x="170180" y="7620"/>
                  </a:lnTo>
                  <a:lnTo>
                    <a:pt x="181610" y="5079"/>
                  </a:lnTo>
                  <a:lnTo>
                    <a:pt x="193040" y="2539"/>
                  </a:lnTo>
                  <a:lnTo>
                    <a:pt x="205740" y="1270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30" y="0"/>
                  </a:lnTo>
                  <a:lnTo>
                    <a:pt x="264160" y="2539"/>
                  </a:lnTo>
                  <a:lnTo>
                    <a:pt x="276860" y="5079"/>
                  </a:lnTo>
                  <a:lnTo>
                    <a:pt x="288290" y="7620"/>
                  </a:lnTo>
                  <a:lnTo>
                    <a:pt x="299720" y="10160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32740" y="24129"/>
                  </a:lnTo>
                  <a:lnTo>
                    <a:pt x="342900" y="30479"/>
                  </a:lnTo>
                  <a:lnTo>
                    <a:pt x="353060" y="36829"/>
                  </a:lnTo>
                  <a:lnTo>
                    <a:pt x="363220" y="43179"/>
                  </a:lnTo>
                  <a:lnTo>
                    <a:pt x="398779" y="74929"/>
                  </a:lnTo>
                  <a:lnTo>
                    <a:pt x="420370" y="104139"/>
                  </a:lnTo>
                  <a:lnTo>
                    <a:pt x="426720" y="113029"/>
                  </a:lnTo>
                  <a:lnTo>
                    <a:pt x="445770" y="157479"/>
                  </a:lnTo>
                  <a:lnTo>
                    <a:pt x="455929" y="204470"/>
                  </a:lnTo>
                  <a:lnTo>
                    <a:pt x="457200" y="215900"/>
                  </a:lnTo>
                  <a:lnTo>
                    <a:pt x="457200" y="227329"/>
                  </a:lnTo>
                  <a:lnTo>
                    <a:pt x="457200" y="240029"/>
                  </a:lnTo>
                  <a:lnTo>
                    <a:pt x="455929" y="251460"/>
                  </a:lnTo>
                  <a:lnTo>
                    <a:pt x="454660" y="262889"/>
                  </a:lnTo>
                  <a:lnTo>
                    <a:pt x="452120" y="275589"/>
                  </a:lnTo>
                  <a:lnTo>
                    <a:pt x="449579" y="287019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8150" y="320039"/>
                  </a:lnTo>
                  <a:lnTo>
                    <a:pt x="433070" y="331469"/>
                  </a:lnTo>
                  <a:lnTo>
                    <a:pt x="426720" y="341630"/>
                  </a:lnTo>
                  <a:lnTo>
                    <a:pt x="420370" y="351789"/>
                  </a:lnTo>
                  <a:lnTo>
                    <a:pt x="414020" y="361950"/>
                  </a:lnTo>
                  <a:lnTo>
                    <a:pt x="382270" y="397510"/>
                  </a:lnTo>
                  <a:lnTo>
                    <a:pt x="342900" y="425450"/>
                  </a:lnTo>
                  <a:lnTo>
                    <a:pt x="332740" y="431800"/>
                  </a:lnTo>
                  <a:lnTo>
                    <a:pt x="321310" y="436880"/>
                  </a:lnTo>
                  <a:lnTo>
                    <a:pt x="311150" y="440689"/>
                  </a:lnTo>
                  <a:lnTo>
                    <a:pt x="299720" y="445769"/>
                  </a:lnTo>
                  <a:lnTo>
                    <a:pt x="252730" y="454660"/>
                  </a:lnTo>
                  <a:lnTo>
                    <a:pt x="241300" y="455930"/>
                  </a:lnTo>
                  <a:lnTo>
                    <a:pt x="228600" y="455930"/>
                  </a:lnTo>
                  <a:lnTo>
                    <a:pt x="217170" y="455930"/>
                  </a:lnTo>
                  <a:lnTo>
                    <a:pt x="204470" y="454660"/>
                  </a:lnTo>
                  <a:lnTo>
                    <a:pt x="158750" y="445769"/>
                  </a:lnTo>
                  <a:lnTo>
                    <a:pt x="147320" y="440689"/>
                  </a:lnTo>
                  <a:lnTo>
                    <a:pt x="135890" y="436880"/>
                  </a:lnTo>
                  <a:lnTo>
                    <a:pt x="125730" y="431800"/>
                  </a:lnTo>
                  <a:lnTo>
                    <a:pt x="114300" y="425450"/>
                  </a:lnTo>
                  <a:lnTo>
                    <a:pt x="104140" y="419100"/>
                  </a:lnTo>
                  <a:lnTo>
                    <a:pt x="93980" y="412750"/>
                  </a:lnTo>
                  <a:lnTo>
                    <a:pt x="85090" y="405130"/>
                  </a:lnTo>
                  <a:lnTo>
                    <a:pt x="76200" y="397510"/>
                  </a:lnTo>
                  <a:lnTo>
                    <a:pt x="67310" y="389889"/>
                  </a:lnTo>
                  <a:lnTo>
                    <a:pt x="58420" y="381000"/>
                  </a:lnTo>
                  <a:lnTo>
                    <a:pt x="50800" y="372110"/>
                  </a:lnTo>
                  <a:lnTo>
                    <a:pt x="43180" y="361950"/>
                  </a:lnTo>
                  <a:lnTo>
                    <a:pt x="36830" y="351789"/>
                  </a:lnTo>
                  <a:lnTo>
                    <a:pt x="30480" y="341630"/>
                  </a:lnTo>
                  <a:lnTo>
                    <a:pt x="25400" y="331469"/>
                  </a:lnTo>
                  <a:lnTo>
                    <a:pt x="20320" y="320039"/>
                  </a:lnTo>
                  <a:lnTo>
                    <a:pt x="15240" y="309880"/>
                  </a:lnTo>
                  <a:lnTo>
                    <a:pt x="11430" y="298450"/>
                  </a:lnTo>
                  <a:lnTo>
                    <a:pt x="7620" y="287019"/>
                  </a:lnTo>
                  <a:lnTo>
                    <a:pt x="5080" y="275589"/>
                  </a:lnTo>
                  <a:lnTo>
                    <a:pt x="2540" y="262889"/>
                  </a:lnTo>
                  <a:lnTo>
                    <a:pt x="1270" y="251460"/>
                  </a:lnTo>
                  <a:lnTo>
                    <a:pt x="0" y="240029"/>
                  </a:lnTo>
                  <a:lnTo>
                    <a:pt x="0" y="227329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324600" y="34315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741681" y="3743961"/>
            <a:ext cx="495300" cy="495300"/>
            <a:chOff x="741681" y="3743961"/>
            <a:chExt cx="495300" cy="495300"/>
          </a:xfrm>
        </p:grpSpPr>
        <p:sp>
          <p:nvSpPr>
            <p:cNvPr id="10" name="object 10"/>
            <p:cNvSpPr/>
            <p:nvPr/>
          </p:nvSpPr>
          <p:spPr>
            <a:xfrm>
              <a:off x="760730" y="376301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52729" y="1269"/>
                  </a:moveTo>
                  <a:lnTo>
                    <a:pt x="205739" y="1269"/>
                  </a:lnTo>
                  <a:lnTo>
                    <a:pt x="193039" y="3809"/>
                  </a:lnTo>
                  <a:lnTo>
                    <a:pt x="181610" y="5079"/>
                  </a:lnTo>
                  <a:lnTo>
                    <a:pt x="170179" y="8889"/>
                  </a:lnTo>
                  <a:lnTo>
                    <a:pt x="158750" y="11429"/>
                  </a:lnTo>
                  <a:lnTo>
                    <a:pt x="147320" y="15239"/>
                  </a:lnTo>
                  <a:lnTo>
                    <a:pt x="135889" y="20319"/>
                  </a:lnTo>
                  <a:lnTo>
                    <a:pt x="115570" y="30479"/>
                  </a:lnTo>
                  <a:lnTo>
                    <a:pt x="105410" y="38100"/>
                  </a:lnTo>
                  <a:lnTo>
                    <a:pt x="95250" y="44450"/>
                  </a:lnTo>
                  <a:lnTo>
                    <a:pt x="59689" y="76200"/>
                  </a:lnTo>
                  <a:lnTo>
                    <a:pt x="31750" y="114300"/>
                  </a:lnTo>
                  <a:lnTo>
                    <a:pt x="8890" y="170179"/>
                  </a:lnTo>
                  <a:lnTo>
                    <a:pt x="2540" y="205739"/>
                  </a:lnTo>
                  <a:lnTo>
                    <a:pt x="1270" y="217169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1270" y="240029"/>
                  </a:lnTo>
                  <a:lnTo>
                    <a:pt x="1270" y="252729"/>
                  </a:lnTo>
                  <a:lnTo>
                    <a:pt x="3810" y="264159"/>
                  </a:lnTo>
                  <a:lnTo>
                    <a:pt x="5079" y="275589"/>
                  </a:lnTo>
                  <a:lnTo>
                    <a:pt x="7620" y="288289"/>
                  </a:lnTo>
                  <a:lnTo>
                    <a:pt x="15240" y="311150"/>
                  </a:lnTo>
                  <a:lnTo>
                    <a:pt x="20320" y="321309"/>
                  </a:lnTo>
                  <a:lnTo>
                    <a:pt x="25400" y="332739"/>
                  </a:lnTo>
                  <a:lnTo>
                    <a:pt x="30479" y="342900"/>
                  </a:lnTo>
                  <a:lnTo>
                    <a:pt x="36829" y="353059"/>
                  </a:lnTo>
                  <a:lnTo>
                    <a:pt x="44450" y="363219"/>
                  </a:lnTo>
                  <a:lnTo>
                    <a:pt x="50800" y="372109"/>
                  </a:lnTo>
                  <a:lnTo>
                    <a:pt x="58420" y="382269"/>
                  </a:lnTo>
                  <a:lnTo>
                    <a:pt x="67310" y="389889"/>
                  </a:lnTo>
                  <a:lnTo>
                    <a:pt x="76200" y="398779"/>
                  </a:lnTo>
                  <a:lnTo>
                    <a:pt x="114300" y="426719"/>
                  </a:lnTo>
                  <a:lnTo>
                    <a:pt x="125729" y="431800"/>
                  </a:lnTo>
                  <a:lnTo>
                    <a:pt x="135889" y="436879"/>
                  </a:lnTo>
                  <a:lnTo>
                    <a:pt x="147320" y="441959"/>
                  </a:lnTo>
                  <a:lnTo>
                    <a:pt x="170179" y="449579"/>
                  </a:lnTo>
                  <a:lnTo>
                    <a:pt x="193039" y="454659"/>
                  </a:lnTo>
                  <a:lnTo>
                    <a:pt x="205739" y="455929"/>
                  </a:lnTo>
                  <a:lnTo>
                    <a:pt x="217170" y="457200"/>
                  </a:lnTo>
                  <a:lnTo>
                    <a:pt x="241300" y="457200"/>
                  </a:lnTo>
                  <a:lnTo>
                    <a:pt x="264160" y="454659"/>
                  </a:lnTo>
                  <a:lnTo>
                    <a:pt x="276860" y="452119"/>
                  </a:lnTo>
                  <a:lnTo>
                    <a:pt x="288289" y="449579"/>
                  </a:lnTo>
                  <a:lnTo>
                    <a:pt x="311150" y="441959"/>
                  </a:lnTo>
                  <a:lnTo>
                    <a:pt x="321310" y="436879"/>
                  </a:lnTo>
                  <a:lnTo>
                    <a:pt x="332739" y="431800"/>
                  </a:lnTo>
                  <a:lnTo>
                    <a:pt x="373380" y="406400"/>
                  </a:lnTo>
                  <a:lnTo>
                    <a:pt x="406400" y="372109"/>
                  </a:lnTo>
                  <a:lnTo>
                    <a:pt x="414020" y="363219"/>
                  </a:lnTo>
                  <a:lnTo>
                    <a:pt x="438150" y="321309"/>
                  </a:lnTo>
                  <a:lnTo>
                    <a:pt x="452120" y="275589"/>
                  </a:lnTo>
                  <a:lnTo>
                    <a:pt x="454660" y="264159"/>
                  </a:lnTo>
                  <a:lnTo>
                    <a:pt x="455930" y="252729"/>
                  </a:lnTo>
                  <a:lnTo>
                    <a:pt x="457200" y="240029"/>
                  </a:lnTo>
                  <a:lnTo>
                    <a:pt x="457200" y="217169"/>
                  </a:lnTo>
                  <a:lnTo>
                    <a:pt x="449580" y="170179"/>
                  </a:lnTo>
                  <a:lnTo>
                    <a:pt x="441960" y="147319"/>
                  </a:lnTo>
                  <a:lnTo>
                    <a:pt x="438150" y="135889"/>
                  </a:lnTo>
                  <a:lnTo>
                    <a:pt x="433070" y="124459"/>
                  </a:lnTo>
                  <a:lnTo>
                    <a:pt x="414020" y="93979"/>
                  </a:lnTo>
                  <a:lnTo>
                    <a:pt x="391160" y="67309"/>
                  </a:lnTo>
                  <a:lnTo>
                    <a:pt x="382270" y="59689"/>
                  </a:lnTo>
                  <a:lnTo>
                    <a:pt x="373380" y="50800"/>
                  </a:lnTo>
                  <a:lnTo>
                    <a:pt x="363220" y="44450"/>
                  </a:lnTo>
                  <a:lnTo>
                    <a:pt x="353060" y="36829"/>
                  </a:lnTo>
                  <a:lnTo>
                    <a:pt x="342900" y="30479"/>
                  </a:lnTo>
                  <a:lnTo>
                    <a:pt x="322580" y="20319"/>
                  </a:lnTo>
                  <a:lnTo>
                    <a:pt x="311150" y="15239"/>
                  </a:lnTo>
                  <a:lnTo>
                    <a:pt x="299720" y="11429"/>
                  </a:lnTo>
                  <a:lnTo>
                    <a:pt x="288289" y="8889"/>
                  </a:lnTo>
                  <a:lnTo>
                    <a:pt x="276860" y="5079"/>
                  </a:lnTo>
                  <a:lnTo>
                    <a:pt x="265430" y="3809"/>
                  </a:lnTo>
                  <a:lnTo>
                    <a:pt x="252729" y="1269"/>
                  </a:lnTo>
                  <a:close/>
                </a:path>
                <a:path w="457200" h="457200">
                  <a:moveTo>
                    <a:pt x="229870" y="0"/>
                  </a:moveTo>
                  <a:lnTo>
                    <a:pt x="217170" y="1269"/>
                  </a:lnTo>
                  <a:lnTo>
                    <a:pt x="241300" y="1269"/>
                  </a:lnTo>
                  <a:lnTo>
                    <a:pt x="229870" y="0"/>
                  </a:lnTo>
                  <a:close/>
                </a:path>
              </a:pathLst>
            </a:custGeom>
            <a:solidFill>
              <a:srgbClr val="E8E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0730" y="376301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70" y="228600"/>
                  </a:moveTo>
                  <a:lnTo>
                    <a:pt x="1270" y="217169"/>
                  </a:lnTo>
                  <a:lnTo>
                    <a:pt x="2540" y="205739"/>
                  </a:lnTo>
                  <a:lnTo>
                    <a:pt x="3810" y="193039"/>
                  </a:lnTo>
                  <a:lnTo>
                    <a:pt x="6350" y="181609"/>
                  </a:lnTo>
                  <a:lnTo>
                    <a:pt x="8890" y="170179"/>
                  </a:lnTo>
                  <a:lnTo>
                    <a:pt x="12700" y="158750"/>
                  </a:lnTo>
                  <a:lnTo>
                    <a:pt x="16510" y="147319"/>
                  </a:lnTo>
                  <a:lnTo>
                    <a:pt x="38100" y="104139"/>
                  </a:lnTo>
                  <a:lnTo>
                    <a:pt x="68579" y="67309"/>
                  </a:lnTo>
                  <a:lnTo>
                    <a:pt x="105410" y="38100"/>
                  </a:lnTo>
                  <a:lnTo>
                    <a:pt x="115570" y="30479"/>
                  </a:lnTo>
                  <a:lnTo>
                    <a:pt x="125729" y="25400"/>
                  </a:lnTo>
                  <a:lnTo>
                    <a:pt x="135889" y="20319"/>
                  </a:lnTo>
                  <a:lnTo>
                    <a:pt x="147320" y="15239"/>
                  </a:lnTo>
                  <a:lnTo>
                    <a:pt x="158750" y="11429"/>
                  </a:lnTo>
                  <a:lnTo>
                    <a:pt x="170179" y="8889"/>
                  </a:lnTo>
                  <a:lnTo>
                    <a:pt x="181610" y="5079"/>
                  </a:lnTo>
                  <a:lnTo>
                    <a:pt x="193039" y="3809"/>
                  </a:lnTo>
                  <a:lnTo>
                    <a:pt x="205739" y="1269"/>
                  </a:lnTo>
                  <a:lnTo>
                    <a:pt x="217170" y="1269"/>
                  </a:lnTo>
                  <a:lnTo>
                    <a:pt x="229870" y="0"/>
                  </a:lnTo>
                  <a:lnTo>
                    <a:pt x="241300" y="1269"/>
                  </a:lnTo>
                  <a:lnTo>
                    <a:pt x="252729" y="1269"/>
                  </a:lnTo>
                  <a:lnTo>
                    <a:pt x="265430" y="3809"/>
                  </a:lnTo>
                  <a:lnTo>
                    <a:pt x="276860" y="5079"/>
                  </a:lnTo>
                  <a:lnTo>
                    <a:pt x="288289" y="8889"/>
                  </a:lnTo>
                  <a:lnTo>
                    <a:pt x="299720" y="11429"/>
                  </a:lnTo>
                  <a:lnTo>
                    <a:pt x="311150" y="15239"/>
                  </a:lnTo>
                  <a:lnTo>
                    <a:pt x="322580" y="20319"/>
                  </a:lnTo>
                  <a:lnTo>
                    <a:pt x="332739" y="25400"/>
                  </a:lnTo>
                  <a:lnTo>
                    <a:pt x="342900" y="30479"/>
                  </a:lnTo>
                  <a:lnTo>
                    <a:pt x="353060" y="36829"/>
                  </a:lnTo>
                  <a:lnTo>
                    <a:pt x="363220" y="44450"/>
                  </a:lnTo>
                  <a:lnTo>
                    <a:pt x="373380" y="50800"/>
                  </a:lnTo>
                  <a:lnTo>
                    <a:pt x="382270" y="59689"/>
                  </a:lnTo>
                  <a:lnTo>
                    <a:pt x="391160" y="67309"/>
                  </a:lnTo>
                  <a:lnTo>
                    <a:pt x="398780" y="76200"/>
                  </a:lnTo>
                  <a:lnTo>
                    <a:pt x="406400" y="85089"/>
                  </a:lnTo>
                  <a:lnTo>
                    <a:pt x="414020" y="93979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3070" y="124459"/>
                  </a:lnTo>
                  <a:lnTo>
                    <a:pt x="438150" y="135889"/>
                  </a:lnTo>
                  <a:lnTo>
                    <a:pt x="441960" y="147319"/>
                  </a:lnTo>
                  <a:lnTo>
                    <a:pt x="445770" y="157479"/>
                  </a:lnTo>
                  <a:lnTo>
                    <a:pt x="449580" y="170179"/>
                  </a:lnTo>
                  <a:lnTo>
                    <a:pt x="452120" y="181609"/>
                  </a:lnTo>
                  <a:lnTo>
                    <a:pt x="454660" y="193039"/>
                  </a:lnTo>
                  <a:lnTo>
                    <a:pt x="455930" y="204469"/>
                  </a:lnTo>
                  <a:lnTo>
                    <a:pt x="457200" y="217169"/>
                  </a:lnTo>
                  <a:lnTo>
                    <a:pt x="457200" y="228600"/>
                  </a:lnTo>
                  <a:lnTo>
                    <a:pt x="457200" y="240029"/>
                  </a:lnTo>
                  <a:lnTo>
                    <a:pt x="455930" y="252729"/>
                  </a:lnTo>
                  <a:lnTo>
                    <a:pt x="454660" y="264159"/>
                  </a:lnTo>
                  <a:lnTo>
                    <a:pt x="452120" y="275589"/>
                  </a:lnTo>
                  <a:lnTo>
                    <a:pt x="449580" y="288289"/>
                  </a:lnTo>
                  <a:lnTo>
                    <a:pt x="445770" y="299719"/>
                  </a:lnTo>
                  <a:lnTo>
                    <a:pt x="441960" y="311150"/>
                  </a:lnTo>
                  <a:lnTo>
                    <a:pt x="438150" y="321309"/>
                  </a:lnTo>
                  <a:lnTo>
                    <a:pt x="433070" y="332739"/>
                  </a:lnTo>
                  <a:lnTo>
                    <a:pt x="426720" y="342900"/>
                  </a:lnTo>
                  <a:lnTo>
                    <a:pt x="420370" y="353059"/>
                  </a:lnTo>
                  <a:lnTo>
                    <a:pt x="414020" y="363219"/>
                  </a:lnTo>
                  <a:lnTo>
                    <a:pt x="406400" y="372109"/>
                  </a:lnTo>
                  <a:lnTo>
                    <a:pt x="398780" y="382269"/>
                  </a:lnTo>
                  <a:lnTo>
                    <a:pt x="391160" y="389889"/>
                  </a:lnTo>
                  <a:lnTo>
                    <a:pt x="382270" y="398779"/>
                  </a:lnTo>
                  <a:lnTo>
                    <a:pt x="373380" y="406400"/>
                  </a:lnTo>
                  <a:lnTo>
                    <a:pt x="363220" y="414019"/>
                  </a:lnTo>
                  <a:lnTo>
                    <a:pt x="353060" y="420369"/>
                  </a:lnTo>
                  <a:lnTo>
                    <a:pt x="342900" y="426719"/>
                  </a:lnTo>
                  <a:lnTo>
                    <a:pt x="332739" y="431800"/>
                  </a:lnTo>
                  <a:lnTo>
                    <a:pt x="321310" y="436879"/>
                  </a:lnTo>
                  <a:lnTo>
                    <a:pt x="311150" y="441959"/>
                  </a:lnTo>
                  <a:lnTo>
                    <a:pt x="264160" y="454659"/>
                  </a:lnTo>
                  <a:lnTo>
                    <a:pt x="252729" y="455929"/>
                  </a:lnTo>
                  <a:lnTo>
                    <a:pt x="241300" y="457200"/>
                  </a:lnTo>
                  <a:lnTo>
                    <a:pt x="228600" y="457200"/>
                  </a:lnTo>
                  <a:lnTo>
                    <a:pt x="217170" y="457200"/>
                  </a:lnTo>
                  <a:lnTo>
                    <a:pt x="205739" y="455929"/>
                  </a:lnTo>
                  <a:lnTo>
                    <a:pt x="158750" y="445769"/>
                  </a:lnTo>
                  <a:lnTo>
                    <a:pt x="125729" y="431800"/>
                  </a:lnTo>
                  <a:lnTo>
                    <a:pt x="114300" y="426719"/>
                  </a:lnTo>
                  <a:lnTo>
                    <a:pt x="76200" y="398779"/>
                  </a:lnTo>
                  <a:lnTo>
                    <a:pt x="67310" y="389889"/>
                  </a:lnTo>
                  <a:lnTo>
                    <a:pt x="58420" y="382269"/>
                  </a:lnTo>
                  <a:lnTo>
                    <a:pt x="50800" y="372109"/>
                  </a:lnTo>
                  <a:lnTo>
                    <a:pt x="44450" y="363219"/>
                  </a:lnTo>
                  <a:lnTo>
                    <a:pt x="36829" y="353059"/>
                  </a:lnTo>
                  <a:lnTo>
                    <a:pt x="30479" y="342900"/>
                  </a:lnTo>
                  <a:lnTo>
                    <a:pt x="25400" y="332739"/>
                  </a:lnTo>
                  <a:lnTo>
                    <a:pt x="20320" y="321309"/>
                  </a:lnTo>
                  <a:lnTo>
                    <a:pt x="15240" y="311150"/>
                  </a:lnTo>
                  <a:lnTo>
                    <a:pt x="11429" y="299719"/>
                  </a:lnTo>
                  <a:lnTo>
                    <a:pt x="7620" y="288289"/>
                  </a:lnTo>
                  <a:lnTo>
                    <a:pt x="5079" y="275589"/>
                  </a:lnTo>
                  <a:lnTo>
                    <a:pt x="3810" y="264159"/>
                  </a:lnTo>
                  <a:lnTo>
                    <a:pt x="1270" y="252729"/>
                  </a:lnTo>
                  <a:lnTo>
                    <a:pt x="1270" y="240029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458469" h="457200">
                  <a:moveTo>
                    <a:pt x="1270" y="0"/>
                  </a:moveTo>
                  <a:lnTo>
                    <a:pt x="1270" y="0"/>
                  </a:lnTo>
                </a:path>
                <a:path w="458469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4589779" y="4095750"/>
            <a:ext cx="495300" cy="495300"/>
            <a:chOff x="4589779" y="4095750"/>
            <a:chExt cx="495300" cy="495300"/>
          </a:xfrm>
        </p:grpSpPr>
        <p:sp>
          <p:nvSpPr>
            <p:cNvPr id="13" name="object 13"/>
            <p:cNvSpPr/>
            <p:nvPr/>
          </p:nvSpPr>
          <p:spPr>
            <a:xfrm>
              <a:off x="4608829" y="41148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0030" y="0"/>
                  </a:moveTo>
                  <a:lnTo>
                    <a:pt x="217170" y="0"/>
                  </a:lnTo>
                  <a:lnTo>
                    <a:pt x="204470" y="1269"/>
                  </a:lnTo>
                  <a:lnTo>
                    <a:pt x="157480" y="11430"/>
                  </a:lnTo>
                  <a:lnTo>
                    <a:pt x="147320" y="15239"/>
                  </a:lnTo>
                  <a:lnTo>
                    <a:pt x="135890" y="19050"/>
                  </a:lnTo>
                  <a:lnTo>
                    <a:pt x="124460" y="25400"/>
                  </a:lnTo>
                  <a:lnTo>
                    <a:pt x="114300" y="30480"/>
                  </a:lnTo>
                  <a:lnTo>
                    <a:pt x="93980" y="43180"/>
                  </a:lnTo>
                  <a:lnTo>
                    <a:pt x="67310" y="66039"/>
                  </a:lnTo>
                  <a:lnTo>
                    <a:pt x="58420" y="74930"/>
                  </a:lnTo>
                  <a:lnTo>
                    <a:pt x="50800" y="85089"/>
                  </a:lnTo>
                  <a:lnTo>
                    <a:pt x="43180" y="93980"/>
                  </a:lnTo>
                  <a:lnTo>
                    <a:pt x="30480" y="114300"/>
                  </a:lnTo>
                  <a:lnTo>
                    <a:pt x="25400" y="124460"/>
                  </a:lnTo>
                  <a:lnTo>
                    <a:pt x="20320" y="135889"/>
                  </a:lnTo>
                  <a:lnTo>
                    <a:pt x="15240" y="146050"/>
                  </a:lnTo>
                  <a:lnTo>
                    <a:pt x="7620" y="168910"/>
                  </a:lnTo>
                  <a:lnTo>
                    <a:pt x="5080" y="180339"/>
                  </a:lnTo>
                  <a:lnTo>
                    <a:pt x="2540" y="193039"/>
                  </a:lnTo>
                  <a:lnTo>
                    <a:pt x="0" y="215900"/>
                  </a:lnTo>
                  <a:lnTo>
                    <a:pt x="0" y="251460"/>
                  </a:lnTo>
                  <a:lnTo>
                    <a:pt x="2540" y="262889"/>
                  </a:lnTo>
                  <a:lnTo>
                    <a:pt x="5080" y="275589"/>
                  </a:lnTo>
                  <a:lnTo>
                    <a:pt x="10160" y="298450"/>
                  </a:lnTo>
                  <a:lnTo>
                    <a:pt x="15240" y="309880"/>
                  </a:lnTo>
                  <a:lnTo>
                    <a:pt x="19050" y="321310"/>
                  </a:lnTo>
                  <a:lnTo>
                    <a:pt x="43180" y="361950"/>
                  </a:lnTo>
                  <a:lnTo>
                    <a:pt x="83820" y="405130"/>
                  </a:lnTo>
                  <a:lnTo>
                    <a:pt x="114300" y="425450"/>
                  </a:lnTo>
                  <a:lnTo>
                    <a:pt x="124460" y="431800"/>
                  </a:lnTo>
                  <a:lnTo>
                    <a:pt x="180340" y="450850"/>
                  </a:lnTo>
                  <a:lnTo>
                    <a:pt x="193040" y="453389"/>
                  </a:lnTo>
                  <a:lnTo>
                    <a:pt x="204470" y="455930"/>
                  </a:lnTo>
                  <a:lnTo>
                    <a:pt x="251460" y="455930"/>
                  </a:lnTo>
                  <a:lnTo>
                    <a:pt x="264160" y="453389"/>
                  </a:lnTo>
                  <a:lnTo>
                    <a:pt x="309880" y="441960"/>
                  </a:lnTo>
                  <a:lnTo>
                    <a:pt x="342900" y="425450"/>
                  </a:lnTo>
                  <a:lnTo>
                    <a:pt x="353060" y="420369"/>
                  </a:lnTo>
                  <a:lnTo>
                    <a:pt x="361950" y="412750"/>
                  </a:lnTo>
                  <a:lnTo>
                    <a:pt x="372110" y="405130"/>
                  </a:lnTo>
                  <a:lnTo>
                    <a:pt x="389890" y="389889"/>
                  </a:lnTo>
                  <a:lnTo>
                    <a:pt x="405130" y="372110"/>
                  </a:lnTo>
                  <a:lnTo>
                    <a:pt x="412750" y="361950"/>
                  </a:lnTo>
                  <a:lnTo>
                    <a:pt x="420370" y="353060"/>
                  </a:lnTo>
                  <a:lnTo>
                    <a:pt x="441960" y="309880"/>
                  </a:lnTo>
                  <a:lnTo>
                    <a:pt x="448310" y="287019"/>
                  </a:lnTo>
                  <a:lnTo>
                    <a:pt x="452120" y="275589"/>
                  </a:lnTo>
                  <a:lnTo>
                    <a:pt x="453390" y="262889"/>
                  </a:lnTo>
                  <a:lnTo>
                    <a:pt x="455930" y="251460"/>
                  </a:lnTo>
                  <a:lnTo>
                    <a:pt x="455930" y="240030"/>
                  </a:lnTo>
                  <a:lnTo>
                    <a:pt x="457200" y="227330"/>
                  </a:lnTo>
                  <a:lnTo>
                    <a:pt x="454660" y="204469"/>
                  </a:lnTo>
                  <a:lnTo>
                    <a:pt x="453390" y="191769"/>
                  </a:lnTo>
                  <a:lnTo>
                    <a:pt x="452120" y="180339"/>
                  </a:lnTo>
                  <a:lnTo>
                    <a:pt x="448310" y="168910"/>
                  </a:lnTo>
                  <a:lnTo>
                    <a:pt x="445770" y="157480"/>
                  </a:lnTo>
                  <a:lnTo>
                    <a:pt x="441960" y="146050"/>
                  </a:lnTo>
                  <a:lnTo>
                    <a:pt x="436880" y="134619"/>
                  </a:lnTo>
                  <a:lnTo>
                    <a:pt x="426720" y="114300"/>
                  </a:lnTo>
                  <a:lnTo>
                    <a:pt x="419100" y="104139"/>
                  </a:lnTo>
                  <a:lnTo>
                    <a:pt x="412750" y="93980"/>
                  </a:lnTo>
                  <a:lnTo>
                    <a:pt x="372110" y="50800"/>
                  </a:lnTo>
                  <a:lnTo>
                    <a:pt x="332740" y="24130"/>
                  </a:lnTo>
                  <a:lnTo>
                    <a:pt x="287020" y="7619"/>
                  </a:lnTo>
                  <a:lnTo>
                    <a:pt x="252730" y="1269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E8E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08829" y="4114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0" y="215900"/>
                  </a:lnTo>
                  <a:lnTo>
                    <a:pt x="1270" y="204469"/>
                  </a:lnTo>
                  <a:lnTo>
                    <a:pt x="2540" y="193039"/>
                  </a:lnTo>
                  <a:lnTo>
                    <a:pt x="5080" y="180339"/>
                  </a:lnTo>
                  <a:lnTo>
                    <a:pt x="7620" y="168910"/>
                  </a:lnTo>
                  <a:lnTo>
                    <a:pt x="11430" y="157480"/>
                  </a:lnTo>
                  <a:lnTo>
                    <a:pt x="15240" y="146050"/>
                  </a:lnTo>
                  <a:lnTo>
                    <a:pt x="20320" y="135889"/>
                  </a:lnTo>
                  <a:lnTo>
                    <a:pt x="25400" y="124460"/>
                  </a:lnTo>
                  <a:lnTo>
                    <a:pt x="30480" y="114300"/>
                  </a:lnTo>
                  <a:lnTo>
                    <a:pt x="36830" y="104139"/>
                  </a:lnTo>
                  <a:lnTo>
                    <a:pt x="43180" y="93980"/>
                  </a:lnTo>
                  <a:lnTo>
                    <a:pt x="50800" y="85089"/>
                  </a:lnTo>
                  <a:lnTo>
                    <a:pt x="58420" y="74930"/>
                  </a:lnTo>
                  <a:lnTo>
                    <a:pt x="67310" y="66039"/>
                  </a:lnTo>
                  <a:lnTo>
                    <a:pt x="76200" y="58419"/>
                  </a:lnTo>
                  <a:lnTo>
                    <a:pt x="85090" y="50800"/>
                  </a:lnTo>
                  <a:lnTo>
                    <a:pt x="93980" y="43180"/>
                  </a:lnTo>
                  <a:lnTo>
                    <a:pt x="104140" y="36830"/>
                  </a:lnTo>
                  <a:lnTo>
                    <a:pt x="114300" y="30480"/>
                  </a:lnTo>
                  <a:lnTo>
                    <a:pt x="124460" y="25400"/>
                  </a:lnTo>
                  <a:lnTo>
                    <a:pt x="135890" y="19050"/>
                  </a:lnTo>
                  <a:lnTo>
                    <a:pt x="147320" y="15239"/>
                  </a:lnTo>
                  <a:lnTo>
                    <a:pt x="157480" y="11430"/>
                  </a:lnTo>
                  <a:lnTo>
                    <a:pt x="204470" y="1269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0030" y="0"/>
                  </a:lnTo>
                  <a:lnTo>
                    <a:pt x="252730" y="1269"/>
                  </a:lnTo>
                  <a:lnTo>
                    <a:pt x="264160" y="2539"/>
                  </a:lnTo>
                  <a:lnTo>
                    <a:pt x="275590" y="5080"/>
                  </a:lnTo>
                  <a:lnTo>
                    <a:pt x="287020" y="7619"/>
                  </a:lnTo>
                  <a:lnTo>
                    <a:pt x="298450" y="11430"/>
                  </a:lnTo>
                  <a:lnTo>
                    <a:pt x="309880" y="15239"/>
                  </a:lnTo>
                  <a:lnTo>
                    <a:pt x="321310" y="19050"/>
                  </a:lnTo>
                  <a:lnTo>
                    <a:pt x="332740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1950" y="43180"/>
                  </a:lnTo>
                  <a:lnTo>
                    <a:pt x="372110" y="50800"/>
                  </a:lnTo>
                  <a:lnTo>
                    <a:pt x="381000" y="58419"/>
                  </a:lnTo>
                  <a:lnTo>
                    <a:pt x="389890" y="66039"/>
                  </a:lnTo>
                  <a:lnTo>
                    <a:pt x="397510" y="74930"/>
                  </a:lnTo>
                  <a:lnTo>
                    <a:pt x="405130" y="83819"/>
                  </a:lnTo>
                  <a:lnTo>
                    <a:pt x="412750" y="93980"/>
                  </a:lnTo>
                  <a:lnTo>
                    <a:pt x="419100" y="104139"/>
                  </a:lnTo>
                  <a:lnTo>
                    <a:pt x="426720" y="114300"/>
                  </a:lnTo>
                  <a:lnTo>
                    <a:pt x="431800" y="124460"/>
                  </a:lnTo>
                  <a:lnTo>
                    <a:pt x="436880" y="134619"/>
                  </a:lnTo>
                  <a:lnTo>
                    <a:pt x="441960" y="146050"/>
                  </a:lnTo>
                  <a:lnTo>
                    <a:pt x="445770" y="157480"/>
                  </a:lnTo>
                  <a:lnTo>
                    <a:pt x="448310" y="168910"/>
                  </a:lnTo>
                  <a:lnTo>
                    <a:pt x="452120" y="180339"/>
                  </a:lnTo>
                  <a:lnTo>
                    <a:pt x="453390" y="191769"/>
                  </a:lnTo>
                  <a:lnTo>
                    <a:pt x="454660" y="204469"/>
                  </a:lnTo>
                  <a:lnTo>
                    <a:pt x="455930" y="215900"/>
                  </a:lnTo>
                  <a:lnTo>
                    <a:pt x="457200" y="227330"/>
                  </a:lnTo>
                  <a:lnTo>
                    <a:pt x="455930" y="240030"/>
                  </a:lnTo>
                  <a:lnTo>
                    <a:pt x="455930" y="251460"/>
                  </a:lnTo>
                  <a:lnTo>
                    <a:pt x="453390" y="262889"/>
                  </a:lnTo>
                  <a:lnTo>
                    <a:pt x="452120" y="275589"/>
                  </a:lnTo>
                  <a:lnTo>
                    <a:pt x="448310" y="287019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6880" y="321310"/>
                  </a:lnTo>
                  <a:lnTo>
                    <a:pt x="431800" y="331469"/>
                  </a:lnTo>
                  <a:lnTo>
                    <a:pt x="426720" y="341630"/>
                  </a:lnTo>
                  <a:lnTo>
                    <a:pt x="420370" y="353060"/>
                  </a:lnTo>
                  <a:lnTo>
                    <a:pt x="412750" y="361950"/>
                  </a:lnTo>
                  <a:lnTo>
                    <a:pt x="405130" y="372110"/>
                  </a:lnTo>
                  <a:lnTo>
                    <a:pt x="397510" y="381000"/>
                  </a:lnTo>
                  <a:lnTo>
                    <a:pt x="389890" y="389889"/>
                  </a:lnTo>
                  <a:lnTo>
                    <a:pt x="381000" y="397510"/>
                  </a:lnTo>
                  <a:lnTo>
                    <a:pt x="372110" y="405130"/>
                  </a:lnTo>
                  <a:lnTo>
                    <a:pt x="361950" y="412750"/>
                  </a:lnTo>
                  <a:lnTo>
                    <a:pt x="353060" y="420369"/>
                  </a:lnTo>
                  <a:lnTo>
                    <a:pt x="342900" y="425450"/>
                  </a:lnTo>
                  <a:lnTo>
                    <a:pt x="331470" y="431800"/>
                  </a:lnTo>
                  <a:lnTo>
                    <a:pt x="321310" y="436880"/>
                  </a:lnTo>
                  <a:lnTo>
                    <a:pt x="275590" y="450850"/>
                  </a:lnTo>
                  <a:lnTo>
                    <a:pt x="251460" y="455930"/>
                  </a:lnTo>
                  <a:lnTo>
                    <a:pt x="240030" y="455930"/>
                  </a:lnTo>
                  <a:lnTo>
                    <a:pt x="228600" y="455930"/>
                  </a:lnTo>
                  <a:lnTo>
                    <a:pt x="215900" y="455930"/>
                  </a:lnTo>
                  <a:lnTo>
                    <a:pt x="204470" y="455930"/>
                  </a:lnTo>
                  <a:lnTo>
                    <a:pt x="193040" y="453389"/>
                  </a:lnTo>
                  <a:lnTo>
                    <a:pt x="146050" y="441960"/>
                  </a:lnTo>
                  <a:lnTo>
                    <a:pt x="114300" y="425450"/>
                  </a:lnTo>
                  <a:lnTo>
                    <a:pt x="104140" y="420369"/>
                  </a:lnTo>
                  <a:lnTo>
                    <a:pt x="93980" y="412750"/>
                  </a:lnTo>
                  <a:lnTo>
                    <a:pt x="83820" y="405130"/>
                  </a:lnTo>
                  <a:lnTo>
                    <a:pt x="74930" y="397510"/>
                  </a:lnTo>
                  <a:lnTo>
                    <a:pt x="66040" y="389889"/>
                  </a:lnTo>
                  <a:lnTo>
                    <a:pt x="58420" y="381000"/>
                  </a:lnTo>
                  <a:lnTo>
                    <a:pt x="50800" y="372110"/>
                  </a:lnTo>
                  <a:lnTo>
                    <a:pt x="24130" y="331469"/>
                  </a:lnTo>
                  <a:lnTo>
                    <a:pt x="15240" y="309880"/>
                  </a:lnTo>
                  <a:lnTo>
                    <a:pt x="10160" y="298450"/>
                  </a:lnTo>
                  <a:lnTo>
                    <a:pt x="7620" y="287019"/>
                  </a:lnTo>
                  <a:lnTo>
                    <a:pt x="5080" y="275589"/>
                  </a:lnTo>
                  <a:lnTo>
                    <a:pt x="2540" y="262889"/>
                  </a:lnTo>
                  <a:lnTo>
                    <a:pt x="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0" y="228600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200"/>
                  </a:moveTo>
                  <a:lnTo>
                    <a:pt x="45720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761229" y="41935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732791" y="4949191"/>
            <a:ext cx="495300" cy="495300"/>
            <a:chOff x="732791" y="4949191"/>
            <a:chExt cx="495300" cy="495300"/>
          </a:xfrm>
        </p:grpSpPr>
        <p:sp>
          <p:nvSpPr>
            <p:cNvPr id="17" name="object 17"/>
            <p:cNvSpPr/>
            <p:nvPr/>
          </p:nvSpPr>
          <p:spPr>
            <a:xfrm>
              <a:off x="751839" y="496824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17169" y="1270"/>
                  </a:lnTo>
                  <a:lnTo>
                    <a:pt x="204469" y="2540"/>
                  </a:lnTo>
                  <a:lnTo>
                    <a:pt x="181609" y="5080"/>
                  </a:lnTo>
                  <a:lnTo>
                    <a:pt x="170179" y="8890"/>
                  </a:lnTo>
                  <a:lnTo>
                    <a:pt x="158750" y="11430"/>
                  </a:lnTo>
                  <a:lnTo>
                    <a:pt x="147319" y="15240"/>
                  </a:lnTo>
                  <a:lnTo>
                    <a:pt x="135890" y="20320"/>
                  </a:lnTo>
                  <a:lnTo>
                    <a:pt x="125729" y="25400"/>
                  </a:lnTo>
                  <a:lnTo>
                    <a:pt x="114300" y="30480"/>
                  </a:lnTo>
                  <a:lnTo>
                    <a:pt x="104140" y="38100"/>
                  </a:lnTo>
                  <a:lnTo>
                    <a:pt x="93979" y="44450"/>
                  </a:lnTo>
                  <a:lnTo>
                    <a:pt x="67309" y="67310"/>
                  </a:lnTo>
                  <a:lnTo>
                    <a:pt x="59689" y="76200"/>
                  </a:lnTo>
                  <a:lnTo>
                    <a:pt x="50800" y="85090"/>
                  </a:lnTo>
                  <a:lnTo>
                    <a:pt x="44450" y="95250"/>
                  </a:lnTo>
                  <a:lnTo>
                    <a:pt x="36829" y="104140"/>
                  </a:lnTo>
                  <a:lnTo>
                    <a:pt x="31750" y="115570"/>
                  </a:lnTo>
                  <a:lnTo>
                    <a:pt x="25400" y="125730"/>
                  </a:lnTo>
                  <a:lnTo>
                    <a:pt x="20319" y="135890"/>
                  </a:lnTo>
                  <a:lnTo>
                    <a:pt x="15239" y="147320"/>
                  </a:lnTo>
                  <a:lnTo>
                    <a:pt x="11429" y="158750"/>
                  </a:lnTo>
                  <a:lnTo>
                    <a:pt x="8889" y="170180"/>
                  </a:lnTo>
                  <a:lnTo>
                    <a:pt x="5079" y="181610"/>
                  </a:lnTo>
                  <a:lnTo>
                    <a:pt x="3809" y="193040"/>
                  </a:lnTo>
                  <a:lnTo>
                    <a:pt x="1269" y="205740"/>
                  </a:lnTo>
                  <a:lnTo>
                    <a:pt x="1269" y="217170"/>
                  </a:lnTo>
                  <a:lnTo>
                    <a:pt x="0" y="228600"/>
                  </a:lnTo>
                  <a:lnTo>
                    <a:pt x="0" y="240030"/>
                  </a:lnTo>
                  <a:lnTo>
                    <a:pt x="7619" y="288290"/>
                  </a:lnTo>
                  <a:lnTo>
                    <a:pt x="24129" y="332740"/>
                  </a:lnTo>
                  <a:lnTo>
                    <a:pt x="50800" y="372110"/>
                  </a:lnTo>
                  <a:lnTo>
                    <a:pt x="58419" y="382270"/>
                  </a:lnTo>
                  <a:lnTo>
                    <a:pt x="67309" y="389890"/>
                  </a:lnTo>
                  <a:lnTo>
                    <a:pt x="74929" y="398780"/>
                  </a:lnTo>
                  <a:lnTo>
                    <a:pt x="83819" y="406400"/>
                  </a:lnTo>
                  <a:lnTo>
                    <a:pt x="124459" y="433070"/>
                  </a:lnTo>
                  <a:lnTo>
                    <a:pt x="168909" y="449580"/>
                  </a:lnTo>
                  <a:lnTo>
                    <a:pt x="217169" y="457200"/>
                  </a:lnTo>
                  <a:lnTo>
                    <a:pt x="240029" y="457200"/>
                  </a:lnTo>
                  <a:lnTo>
                    <a:pt x="252729" y="455930"/>
                  </a:lnTo>
                  <a:lnTo>
                    <a:pt x="264159" y="454660"/>
                  </a:lnTo>
                  <a:lnTo>
                    <a:pt x="287019" y="449580"/>
                  </a:lnTo>
                  <a:lnTo>
                    <a:pt x="298450" y="445770"/>
                  </a:lnTo>
                  <a:lnTo>
                    <a:pt x="311150" y="441960"/>
                  </a:lnTo>
                  <a:lnTo>
                    <a:pt x="363219" y="414020"/>
                  </a:lnTo>
                  <a:lnTo>
                    <a:pt x="389890" y="389890"/>
                  </a:lnTo>
                  <a:lnTo>
                    <a:pt x="398779" y="382270"/>
                  </a:lnTo>
                  <a:lnTo>
                    <a:pt x="406400" y="372110"/>
                  </a:lnTo>
                  <a:lnTo>
                    <a:pt x="414019" y="363220"/>
                  </a:lnTo>
                  <a:lnTo>
                    <a:pt x="426719" y="342900"/>
                  </a:lnTo>
                  <a:lnTo>
                    <a:pt x="431800" y="332740"/>
                  </a:lnTo>
                  <a:lnTo>
                    <a:pt x="436879" y="321310"/>
                  </a:lnTo>
                  <a:lnTo>
                    <a:pt x="441959" y="311150"/>
                  </a:lnTo>
                  <a:lnTo>
                    <a:pt x="454659" y="264160"/>
                  </a:lnTo>
                  <a:lnTo>
                    <a:pt x="457200" y="240030"/>
                  </a:lnTo>
                  <a:lnTo>
                    <a:pt x="457200" y="217170"/>
                  </a:lnTo>
                  <a:lnTo>
                    <a:pt x="449579" y="170180"/>
                  </a:lnTo>
                  <a:lnTo>
                    <a:pt x="431800" y="124460"/>
                  </a:lnTo>
                  <a:lnTo>
                    <a:pt x="398779" y="76200"/>
                  </a:lnTo>
                  <a:lnTo>
                    <a:pt x="381000" y="59690"/>
                  </a:lnTo>
                  <a:lnTo>
                    <a:pt x="372109" y="50800"/>
                  </a:lnTo>
                  <a:lnTo>
                    <a:pt x="363219" y="44450"/>
                  </a:lnTo>
                  <a:lnTo>
                    <a:pt x="353059" y="36830"/>
                  </a:lnTo>
                  <a:lnTo>
                    <a:pt x="342900" y="30480"/>
                  </a:lnTo>
                  <a:lnTo>
                    <a:pt x="332740" y="25400"/>
                  </a:lnTo>
                  <a:lnTo>
                    <a:pt x="321309" y="20320"/>
                  </a:lnTo>
                  <a:lnTo>
                    <a:pt x="311150" y="15240"/>
                  </a:lnTo>
                  <a:lnTo>
                    <a:pt x="299719" y="11430"/>
                  </a:lnTo>
                  <a:lnTo>
                    <a:pt x="288290" y="8890"/>
                  </a:lnTo>
                  <a:lnTo>
                    <a:pt x="276859" y="5080"/>
                  </a:lnTo>
                  <a:lnTo>
                    <a:pt x="264159" y="3810"/>
                  </a:lnTo>
                  <a:lnTo>
                    <a:pt x="252729" y="1270"/>
                  </a:lnTo>
                  <a:lnTo>
                    <a:pt x="241300" y="127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8E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51839" y="496824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1269" y="217170"/>
                  </a:lnTo>
                  <a:lnTo>
                    <a:pt x="1269" y="205740"/>
                  </a:lnTo>
                  <a:lnTo>
                    <a:pt x="3809" y="193040"/>
                  </a:lnTo>
                  <a:lnTo>
                    <a:pt x="5079" y="181610"/>
                  </a:lnTo>
                  <a:lnTo>
                    <a:pt x="8889" y="170180"/>
                  </a:lnTo>
                  <a:lnTo>
                    <a:pt x="25400" y="125730"/>
                  </a:lnTo>
                  <a:lnTo>
                    <a:pt x="31750" y="115570"/>
                  </a:lnTo>
                  <a:lnTo>
                    <a:pt x="36829" y="104140"/>
                  </a:lnTo>
                  <a:lnTo>
                    <a:pt x="44450" y="95250"/>
                  </a:lnTo>
                  <a:lnTo>
                    <a:pt x="50800" y="85090"/>
                  </a:lnTo>
                  <a:lnTo>
                    <a:pt x="59689" y="76200"/>
                  </a:lnTo>
                  <a:lnTo>
                    <a:pt x="67309" y="67310"/>
                  </a:lnTo>
                  <a:lnTo>
                    <a:pt x="76200" y="59690"/>
                  </a:lnTo>
                  <a:lnTo>
                    <a:pt x="85090" y="52070"/>
                  </a:lnTo>
                  <a:lnTo>
                    <a:pt x="93979" y="44450"/>
                  </a:lnTo>
                  <a:lnTo>
                    <a:pt x="104140" y="38100"/>
                  </a:lnTo>
                  <a:lnTo>
                    <a:pt x="114300" y="30480"/>
                  </a:lnTo>
                  <a:lnTo>
                    <a:pt x="125729" y="25400"/>
                  </a:lnTo>
                  <a:lnTo>
                    <a:pt x="135890" y="20320"/>
                  </a:lnTo>
                  <a:lnTo>
                    <a:pt x="147319" y="15240"/>
                  </a:lnTo>
                  <a:lnTo>
                    <a:pt x="158750" y="11430"/>
                  </a:lnTo>
                  <a:lnTo>
                    <a:pt x="170179" y="8890"/>
                  </a:lnTo>
                  <a:lnTo>
                    <a:pt x="181609" y="5080"/>
                  </a:lnTo>
                  <a:lnTo>
                    <a:pt x="193040" y="3810"/>
                  </a:lnTo>
                  <a:lnTo>
                    <a:pt x="204469" y="2540"/>
                  </a:lnTo>
                  <a:lnTo>
                    <a:pt x="217169" y="1270"/>
                  </a:lnTo>
                  <a:lnTo>
                    <a:pt x="228600" y="0"/>
                  </a:lnTo>
                  <a:lnTo>
                    <a:pt x="241300" y="1270"/>
                  </a:lnTo>
                  <a:lnTo>
                    <a:pt x="252729" y="1270"/>
                  </a:lnTo>
                  <a:lnTo>
                    <a:pt x="264159" y="3810"/>
                  </a:lnTo>
                  <a:lnTo>
                    <a:pt x="276859" y="5080"/>
                  </a:lnTo>
                  <a:lnTo>
                    <a:pt x="288290" y="8890"/>
                  </a:lnTo>
                  <a:lnTo>
                    <a:pt x="299719" y="11430"/>
                  </a:lnTo>
                  <a:lnTo>
                    <a:pt x="311150" y="15240"/>
                  </a:lnTo>
                  <a:lnTo>
                    <a:pt x="321309" y="20320"/>
                  </a:lnTo>
                  <a:lnTo>
                    <a:pt x="332740" y="25400"/>
                  </a:lnTo>
                  <a:lnTo>
                    <a:pt x="342900" y="30480"/>
                  </a:lnTo>
                  <a:lnTo>
                    <a:pt x="353059" y="36830"/>
                  </a:lnTo>
                  <a:lnTo>
                    <a:pt x="363219" y="44450"/>
                  </a:lnTo>
                  <a:lnTo>
                    <a:pt x="372109" y="50800"/>
                  </a:lnTo>
                  <a:lnTo>
                    <a:pt x="381000" y="59690"/>
                  </a:lnTo>
                  <a:lnTo>
                    <a:pt x="389890" y="67310"/>
                  </a:lnTo>
                  <a:lnTo>
                    <a:pt x="398779" y="76200"/>
                  </a:lnTo>
                  <a:lnTo>
                    <a:pt x="406400" y="85090"/>
                  </a:lnTo>
                  <a:lnTo>
                    <a:pt x="414019" y="93980"/>
                  </a:lnTo>
                  <a:lnTo>
                    <a:pt x="420369" y="104140"/>
                  </a:lnTo>
                  <a:lnTo>
                    <a:pt x="426719" y="114300"/>
                  </a:lnTo>
                  <a:lnTo>
                    <a:pt x="431800" y="124460"/>
                  </a:lnTo>
                  <a:lnTo>
                    <a:pt x="436879" y="135890"/>
                  </a:lnTo>
                  <a:lnTo>
                    <a:pt x="441959" y="147320"/>
                  </a:lnTo>
                  <a:lnTo>
                    <a:pt x="445769" y="158750"/>
                  </a:lnTo>
                  <a:lnTo>
                    <a:pt x="449579" y="170180"/>
                  </a:lnTo>
                  <a:lnTo>
                    <a:pt x="452119" y="181610"/>
                  </a:lnTo>
                  <a:lnTo>
                    <a:pt x="454659" y="193040"/>
                  </a:lnTo>
                  <a:lnTo>
                    <a:pt x="455929" y="204470"/>
                  </a:lnTo>
                  <a:lnTo>
                    <a:pt x="457200" y="217170"/>
                  </a:lnTo>
                  <a:lnTo>
                    <a:pt x="457200" y="228600"/>
                  </a:lnTo>
                  <a:lnTo>
                    <a:pt x="457200" y="240030"/>
                  </a:lnTo>
                  <a:lnTo>
                    <a:pt x="455929" y="252730"/>
                  </a:lnTo>
                  <a:lnTo>
                    <a:pt x="454659" y="264160"/>
                  </a:lnTo>
                  <a:lnTo>
                    <a:pt x="452119" y="276860"/>
                  </a:lnTo>
                  <a:lnTo>
                    <a:pt x="449579" y="288290"/>
                  </a:lnTo>
                  <a:lnTo>
                    <a:pt x="445769" y="299720"/>
                  </a:lnTo>
                  <a:lnTo>
                    <a:pt x="441959" y="311150"/>
                  </a:lnTo>
                  <a:lnTo>
                    <a:pt x="436879" y="321310"/>
                  </a:lnTo>
                  <a:lnTo>
                    <a:pt x="431800" y="332740"/>
                  </a:lnTo>
                  <a:lnTo>
                    <a:pt x="426719" y="342900"/>
                  </a:lnTo>
                  <a:lnTo>
                    <a:pt x="420369" y="353060"/>
                  </a:lnTo>
                  <a:lnTo>
                    <a:pt x="414019" y="363220"/>
                  </a:lnTo>
                  <a:lnTo>
                    <a:pt x="406400" y="372110"/>
                  </a:lnTo>
                  <a:lnTo>
                    <a:pt x="398779" y="382270"/>
                  </a:lnTo>
                  <a:lnTo>
                    <a:pt x="389890" y="389890"/>
                  </a:lnTo>
                  <a:lnTo>
                    <a:pt x="381000" y="398780"/>
                  </a:lnTo>
                  <a:lnTo>
                    <a:pt x="372109" y="406400"/>
                  </a:lnTo>
                  <a:lnTo>
                    <a:pt x="363219" y="414020"/>
                  </a:lnTo>
                  <a:lnTo>
                    <a:pt x="353059" y="420370"/>
                  </a:lnTo>
                  <a:lnTo>
                    <a:pt x="342900" y="426720"/>
                  </a:lnTo>
                  <a:lnTo>
                    <a:pt x="332740" y="433070"/>
                  </a:lnTo>
                  <a:lnTo>
                    <a:pt x="321309" y="438150"/>
                  </a:lnTo>
                  <a:lnTo>
                    <a:pt x="311150" y="441960"/>
                  </a:lnTo>
                  <a:lnTo>
                    <a:pt x="298450" y="445770"/>
                  </a:lnTo>
                  <a:lnTo>
                    <a:pt x="287019" y="449580"/>
                  </a:lnTo>
                  <a:lnTo>
                    <a:pt x="275590" y="452120"/>
                  </a:lnTo>
                  <a:lnTo>
                    <a:pt x="264159" y="454660"/>
                  </a:lnTo>
                  <a:lnTo>
                    <a:pt x="252729" y="455930"/>
                  </a:lnTo>
                  <a:lnTo>
                    <a:pt x="240029" y="457200"/>
                  </a:lnTo>
                  <a:lnTo>
                    <a:pt x="228600" y="457200"/>
                  </a:lnTo>
                  <a:lnTo>
                    <a:pt x="217169" y="457200"/>
                  </a:lnTo>
                  <a:lnTo>
                    <a:pt x="204469" y="455930"/>
                  </a:lnTo>
                  <a:lnTo>
                    <a:pt x="157479" y="445770"/>
                  </a:lnTo>
                  <a:lnTo>
                    <a:pt x="114300" y="426720"/>
                  </a:lnTo>
                  <a:lnTo>
                    <a:pt x="104140" y="420370"/>
                  </a:lnTo>
                  <a:lnTo>
                    <a:pt x="93979" y="414020"/>
                  </a:lnTo>
                  <a:lnTo>
                    <a:pt x="83819" y="406400"/>
                  </a:lnTo>
                  <a:lnTo>
                    <a:pt x="74929" y="398780"/>
                  </a:lnTo>
                  <a:lnTo>
                    <a:pt x="67309" y="389890"/>
                  </a:lnTo>
                  <a:lnTo>
                    <a:pt x="58419" y="382270"/>
                  </a:lnTo>
                  <a:lnTo>
                    <a:pt x="50800" y="372110"/>
                  </a:lnTo>
                  <a:lnTo>
                    <a:pt x="43179" y="363220"/>
                  </a:lnTo>
                  <a:lnTo>
                    <a:pt x="36829" y="353060"/>
                  </a:lnTo>
                  <a:lnTo>
                    <a:pt x="30479" y="342900"/>
                  </a:lnTo>
                  <a:lnTo>
                    <a:pt x="24129" y="332740"/>
                  </a:lnTo>
                  <a:lnTo>
                    <a:pt x="19050" y="321310"/>
                  </a:lnTo>
                  <a:lnTo>
                    <a:pt x="15239" y="311150"/>
                  </a:lnTo>
                  <a:lnTo>
                    <a:pt x="11429" y="299720"/>
                  </a:lnTo>
                  <a:lnTo>
                    <a:pt x="7619" y="288290"/>
                  </a:lnTo>
                  <a:lnTo>
                    <a:pt x="5079" y="276860"/>
                  </a:lnTo>
                  <a:lnTo>
                    <a:pt x="2539" y="264160"/>
                  </a:lnTo>
                  <a:lnTo>
                    <a:pt x="1269" y="252730"/>
                  </a:lnTo>
                  <a:lnTo>
                    <a:pt x="0" y="240030"/>
                  </a:lnTo>
                  <a:lnTo>
                    <a:pt x="0" y="228600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200"/>
                  </a:moveTo>
                  <a:lnTo>
                    <a:pt x="45720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10540" y="1957323"/>
            <a:ext cx="3690620" cy="41630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 marR="1595755">
              <a:lnSpc>
                <a:spcPct val="149500"/>
              </a:lnSpc>
              <a:spcBef>
                <a:spcPts val="95"/>
              </a:spcBef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using namespace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std; 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#include &lt;iostream&gt;  main()</a:t>
            </a:r>
            <a:r>
              <a:rPr sz="16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1650">
              <a:latin typeface="Arial"/>
              <a:cs typeface="Arial"/>
            </a:endParaRPr>
          </a:p>
          <a:p>
            <a:pPr marL="352425">
              <a:lnSpc>
                <a:spcPct val="100000"/>
              </a:lnSpc>
              <a:spcBef>
                <a:spcPts val="990"/>
              </a:spcBef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int</a:t>
            </a:r>
            <a:r>
              <a:rPr sz="16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a,b,c,d,x,y;</a:t>
            </a:r>
            <a:endParaRPr sz="1650">
              <a:latin typeface="Arial"/>
              <a:cs typeface="Arial"/>
            </a:endParaRPr>
          </a:p>
          <a:p>
            <a:pPr marL="352425" marR="30480">
              <a:lnSpc>
                <a:spcPct val="141900"/>
              </a:lnSpc>
              <a:spcBef>
                <a:spcPts val="150"/>
              </a:spcBef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cout&lt;&lt;"Nhap a, b, c, d,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x, y"&lt;&lt;endl;  </a:t>
            </a:r>
            <a:r>
              <a:rPr sz="1650" spc="-4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700" spc="-67" baseline="24691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r>
              <a:rPr sz="1650" spc="-45" dirty="0">
                <a:solidFill>
                  <a:srgbClr val="282833"/>
                </a:solidFill>
                <a:latin typeface="Arial"/>
                <a:cs typeface="Arial"/>
              </a:rPr>
              <a:t>in&gt;&gt;a&gt;&gt;b&gt;&gt;c&gt;&gt;d&gt;&gt;x&gt;&gt;y;</a:t>
            </a:r>
            <a:endParaRPr sz="1650">
              <a:latin typeface="Arial"/>
              <a:cs typeface="Arial"/>
            </a:endParaRPr>
          </a:p>
          <a:p>
            <a:pPr marL="352425" marR="1138555">
              <a:lnSpc>
                <a:spcPct val="145300"/>
              </a:lnSpc>
              <a:spcBef>
                <a:spcPts val="55"/>
              </a:spcBef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if</a:t>
            </a:r>
            <a:r>
              <a:rPr sz="165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(a&gt;0&amp;&amp;b==1){x=x+1;}  if (c==3 </a:t>
            </a:r>
            <a:r>
              <a:rPr sz="1650" spc="-10" dirty="0">
                <a:solidFill>
                  <a:srgbClr val="282833"/>
                </a:solidFill>
                <a:latin typeface="Arial"/>
                <a:cs typeface="Arial"/>
              </a:rPr>
              <a:t>||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d&lt;0)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{y=0;}  </a:t>
            </a:r>
            <a:r>
              <a:rPr sz="1650" spc="-114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700" spc="-172" baseline="6172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r>
              <a:rPr sz="1650" spc="-114" dirty="0">
                <a:solidFill>
                  <a:srgbClr val="282833"/>
                </a:solidFill>
                <a:latin typeface="Arial"/>
                <a:cs typeface="Arial"/>
              </a:rPr>
              <a:t>out&lt;&lt;"x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=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"&lt;&lt;x&lt;&lt;endl; 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cout&lt;&lt;"y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65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"&lt;&lt;y&lt;&lt;endl;</a:t>
            </a:r>
            <a:endParaRPr sz="1650">
              <a:latin typeface="Arial"/>
              <a:cs typeface="Arial"/>
            </a:endParaRPr>
          </a:p>
          <a:p>
            <a:pPr marL="38100">
              <a:lnSpc>
                <a:spcPct val="100000"/>
              </a:lnSpc>
              <a:spcBef>
                <a:spcPts val="980"/>
              </a:spcBef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65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5200650" y="4474209"/>
            <a:ext cx="495300" cy="495300"/>
            <a:chOff x="5200650" y="4474209"/>
            <a:chExt cx="495300" cy="495300"/>
          </a:xfrm>
        </p:grpSpPr>
        <p:sp>
          <p:nvSpPr>
            <p:cNvPr id="21" name="object 21"/>
            <p:cNvSpPr/>
            <p:nvPr/>
          </p:nvSpPr>
          <p:spPr>
            <a:xfrm>
              <a:off x="5219700" y="449325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0029" y="455929"/>
                  </a:moveTo>
                  <a:lnTo>
                    <a:pt x="215900" y="455929"/>
                  </a:lnTo>
                  <a:lnTo>
                    <a:pt x="228600" y="457200"/>
                  </a:lnTo>
                  <a:lnTo>
                    <a:pt x="240029" y="455929"/>
                  </a:lnTo>
                  <a:close/>
                </a:path>
                <a:path w="457200" h="457200">
                  <a:moveTo>
                    <a:pt x="240029" y="0"/>
                  </a:moveTo>
                  <a:lnTo>
                    <a:pt x="217170" y="0"/>
                  </a:lnTo>
                  <a:lnTo>
                    <a:pt x="204470" y="1269"/>
                  </a:lnTo>
                  <a:lnTo>
                    <a:pt x="193039" y="2539"/>
                  </a:lnTo>
                  <a:lnTo>
                    <a:pt x="181610" y="5079"/>
                  </a:lnTo>
                  <a:lnTo>
                    <a:pt x="168910" y="7619"/>
                  </a:lnTo>
                  <a:lnTo>
                    <a:pt x="124460" y="25400"/>
                  </a:lnTo>
                  <a:lnTo>
                    <a:pt x="93979" y="44450"/>
                  </a:lnTo>
                  <a:lnTo>
                    <a:pt x="85089" y="50800"/>
                  </a:lnTo>
                  <a:lnTo>
                    <a:pt x="76200" y="58419"/>
                  </a:lnTo>
                  <a:lnTo>
                    <a:pt x="67310" y="67309"/>
                  </a:lnTo>
                  <a:lnTo>
                    <a:pt x="58420" y="74929"/>
                  </a:lnTo>
                  <a:lnTo>
                    <a:pt x="50800" y="85089"/>
                  </a:lnTo>
                  <a:lnTo>
                    <a:pt x="44450" y="93979"/>
                  </a:lnTo>
                  <a:lnTo>
                    <a:pt x="36829" y="104139"/>
                  </a:lnTo>
                  <a:lnTo>
                    <a:pt x="15239" y="147319"/>
                  </a:lnTo>
                  <a:lnTo>
                    <a:pt x="3810" y="193039"/>
                  </a:lnTo>
                  <a:lnTo>
                    <a:pt x="1270" y="204469"/>
                  </a:lnTo>
                  <a:lnTo>
                    <a:pt x="1270" y="217169"/>
                  </a:lnTo>
                  <a:lnTo>
                    <a:pt x="0" y="228600"/>
                  </a:lnTo>
                  <a:lnTo>
                    <a:pt x="0" y="240029"/>
                  </a:lnTo>
                  <a:lnTo>
                    <a:pt x="1270" y="251459"/>
                  </a:lnTo>
                  <a:lnTo>
                    <a:pt x="2539" y="264159"/>
                  </a:lnTo>
                  <a:lnTo>
                    <a:pt x="10160" y="298450"/>
                  </a:lnTo>
                  <a:lnTo>
                    <a:pt x="15239" y="309879"/>
                  </a:lnTo>
                  <a:lnTo>
                    <a:pt x="19050" y="321309"/>
                  </a:lnTo>
                  <a:lnTo>
                    <a:pt x="24129" y="331469"/>
                  </a:lnTo>
                  <a:lnTo>
                    <a:pt x="50800" y="372109"/>
                  </a:lnTo>
                  <a:lnTo>
                    <a:pt x="83820" y="405129"/>
                  </a:lnTo>
                  <a:lnTo>
                    <a:pt x="124460" y="431800"/>
                  </a:lnTo>
                  <a:lnTo>
                    <a:pt x="135889" y="436879"/>
                  </a:lnTo>
                  <a:lnTo>
                    <a:pt x="146050" y="441959"/>
                  </a:lnTo>
                  <a:lnTo>
                    <a:pt x="157479" y="445769"/>
                  </a:lnTo>
                  <a:lnTo>
                    <a:pt x="168910" y="448309"/>
                  </a:lnTo>
                  <a:lnTo>
                    <a:pt x="180339" y="452119"/>
                  </a:lnTo>
                  <a:lnTo>
                    <a:pt x="193039" y="453389"/>
                  </a:lnTo>
                  <a:lnTo>
                    <a:pt x="204470" y="455929"/>
                  </a:lnTo>
                  <a:lnTo>
                    <a:pt x="251460" y="455929"/>
                  </a:lnTo>
                  <a:lnTo>
                    <a:pt x="264160" y="453389"/>
                  </a:lnTo>
                  <a:lnTo>
                    <a:pt x="275589" y="452119"/>
                  </a:lnTo>
                  <a:lnTo>
                    <a:pt x="287020" y="448309"/>
                  </a:lnTo>
                  <a:lnTo>
                    <a:pt x="298450" y="445769"/>
                  </a:lnTo>
                  <a:lnTo>
                    <a:pt x="309879" y="441959"/>
                  </a:lnTo>
                  <a:lnTo>
                    <a:pt x="321310" y="436879"/>
                  </a:lnTo>
                  <a:lnTo>
                    <a:pt x="331470" y="431800"/>
                  </a:lnTo>
                  <a:lnTo>
                    <a:pt x="342900" y="426719"/>
                  </a:lnTo>
                  <a:lnTo>
                    <a:pt x="353060" y="420369"/>
                  </a:lnTo>
                  <a:lnTo>
                    <a:pt x="361950" y="412750"/>
                  </a:lnTo>
                  <a:lnTo>
                    <a:pt x="372110" y="405129"/>
                  </a:lnTo>
                  <a:lnTo>
                    <a:pt x="389889" y="389889"/>
                  </a:lnTo>
                  <a:lnTo>
                    <a:pt x="405129" y="372109"/>
                  </a:lnTo>
                  <a:lnTo>
                    <a:pt x="412750" y="361950"/>
                  </a:lnTo>
                  <a:lnTo>
                    <a:pt x="420370" y="353059"/>
                  </a:lnTo>
                  <a:lnTo>
                    <a:pt x="441960" y="309879"/>
                  </a:lnTo>
                  <a:lnTo>
                    <a:pt x="448310" y="287019"/>
                  </a:lnTo>
                  <a:lnTo>
                    <a:pt x="452120" y="275589"/>
                  </a:lnTo>
                  <a:lnTo>
                    <a:pt x="453389" y="264159"/>
                  </a:lnTo>
                  <a:lnTo>
                    <a:pt x="455929" y="251459"/>
                  </a:lnTo>
                  <a:lnTo>
                    <a:pt x="455929" y="240029"/>
                  </a:lnTo>
                  <a:lnTo>
                    <a:pt x="457200" y="228600"/>
                  </a:lnTo>
                  <a:lnTo>
                    <a:pt x="456056" y="217169"/>
                  </a:lnTo>
                  <a:lnTo>
                    <a:pt x="455929" y="204469"/>
                  </a:lnTo>
                  <a:lnTo>
                    <a:pt x="453389" y="193039"/>
                  </a:lnTo>
                  <a:lnTo>
                    <a:pt x="452120" y="180339"/>
                  </a:lnTo>
                  <a:lnTo>
                    <a:pt x="448310" y="168909"/>
                  </a:lnTo>
                  <a:lnTo>
                    <a:pt x="445770" y="157479"/>
                  </a:lnTo>
                  <a:lnTo>
                    <a:pt x="441960" y="146050"/>
                  </a:lnTo>
                  <a:lnTo>
                    <a:pt x="436879" y="135889"/>
                  </a:lnTo>
                  <a:lnTo>
                    <a:pt x="431800" y="124459"/>
                  </a:lnTo>
                  <a:lnTo>
                    <a:pt x="426720" y="114300"/>
                  </a:lnTo>
                  <a:lnTo>
                    <a:pt x="419100" y="104139"/>
                  </a:lnTo>
                  <a:lnTo>
                    <a:pt x="412750" y="93979"/>
                  </a:lnTo>
                  <a:lnTo>
                    <a:pt x="405129" y="85089"/>
                  </a:lnTo>
                  <a:lnTo>
                    <a:pt x="397510" y="74929"/>
                  </a:lnTo>
                  <a:lnTo>
                    <a:pt x="381000" y="58419"/>
                  </a:lnTo>
                  <a:lnTo>
                    <a:pt x="332739" y="24129"/>
                  </a:lnTo>
                  <a:lnTo>
                    <a:pt x="321310" y="20319"/>
                  </a:lnTo>
                  <a:lnTo>
                    <a:pt x="309879" y="15239"/>
                  </a:lnTo>
                  <a:lnTo>
                    <a:pt x="299720" y="11429"/>
                  </a:lnTo>
                  <a:lnTo>
                    <a:pt x="287020" y="7619"/>
                  </a:lnTo>
                  <a:lnTo>
                    <a:pt x="264160" y="2539"/>
                  </a:lnTo>
                  <a:lnTo>
                    <a:pt x="252729" y="1269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E8E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219700" y="449325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1270" y="217169"/>
                  </a:lnTo>
                  <a:lnTo>
                    <a:pt x="1270" y="204469"/>
                  </a:lnTo>
                  <a:lnTo>
                    <a:pt x="3810" y="193039"/>
                  </a:lnTo>
                  <a:lnTo>
                    <a:pt x="5079" y="181609"/>
                  </a:lnTo>
                  <a:lnTo>
                    <a:pt x="7620" y="168909"/>
                  </a:lnTo>
                  <a:lnTo>
                    <a:pt x="11429" y="157479"/>
                  </a:lnTo>
                  <a:lnTo>
                    <a:pt x="15239" y="147319"/>
                  </a:lnTo>
                  <a:lnTo>
                    <a:pt x="20320" y="135889"/>
                  </a:lnTo>
                  <a:lnTo>
                    <a:pt x="25400" y="124459"/>
                  </a:lnTo>
                  <a:lnTo>
                    <a:pt x="30479" y="114300"/>
                  </a:lnTo>
                  <a:lnTo>
                    <a:pt x="36829" y="104139"/>
                  </a:lnTo>
                  <a:lnTo>
                    <a:pt x="44450" y="93979"/>
                  </a:lnTo>
                  <a:lnTo>
                    <a:pt x="50800" y="85089"/>
                  </a:lnTo>
                  <a:lnTo>
                    <a:pt x="58420" y="74929"/>
                  </a:lnTo>
                  <a:lnTo>
                    <a:pt x="67310" y="67309"/>
                  </a:lnTo>
                  <a:lnTo>
                    <a:pt x="76200" y="58419"/>
                  </a:lnTo>
                  <a:lnTo>
                    <a:pt x="85089" y="50800"/>
                  </a:lnTo>
                  <a:lnTo>
                    <a:pt x="93979" y="44450"/>
                  </a:lnTo>
                  <a:lnTo>
                    <a:pt x="104139" y="36829"/>
                  </a:lnTo>
                  <a:lnTo>
                    <a:pt x="147320" y="15239"/>
                  </a:lnTo>
                  <a:lnTo>
                    <a:pt x="181610" y="5079"/>
                  </a:lnTo>
                  <a:lnTo>
                    <a:pt x="193039" y="2539"/>
                  </a:lnTo>
                  <a:lnTo>
                    <a:pt x="204470" y="1269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0029" y="0"/>
                  </a:lnTo>
                  <a:lnTo>
                    <a:pt x="252729" y="1269"/>
                  </a:lnTo>
                  <a:lnTo>
                    <a:pt x="299720" y="11429"/>
                  </a:lnTo>
                  <a:lnTo>
                    <a:pt x="321310" y="20319"/>
                  </a:lnTo>
                  <a:lnTo>
                    <a:pt x="332739" y="24129"/>
                  </a:lnTo>
                  <a:lnTo>
                    <a:pt x="342900" y="30479"/>
                  </a:lnTo>
                  <a:lnTo>
                    <a:pt x="353060" y="36829"/>
                  </a:lnTo>
                  <a:lnTo>
                    <a:pt x="361950" y="43179"/>
                  </a:lnTo>
                  <a:lnTo>
                    <a:pt x="372110" y="50800"/>
                  </a:lnTo>
                  <a:lnTo>
                    <a:pt x="381000" y="58419"/>
                  </a:lnTo>
                  <a:lnTo>
                    <a:pt x="389889" y="67309"/>
                  </a:lnTo>
                  <a:lnTo>
                    <a:pt x="397510" y="74929"/>
                  </a:lnTo>
                  <a:lnTo>
                    <a:pt x="405129" y="85089"/>
                  </a:lnTo>
                  <a:lnTo>
                    <a:pt x="412750" y="93979"/>
                  </a:lnTo>
                  <a:lnTo>
                    <a:pt x="419100" y="104139"/>
                  </a:lnTo>
                  <a:lnTo>
                    <a:pt x="426720" y="114300"/>
                  </a:lnTo>
                  <a:lnTo>
                    <a:pt x="431800" y="124459"/>
                  </a:lnTo>
                  <a:lnTo>
                    <a:pt x="436879" y="135889"/>
                  </a:lnTo>
                  <a:lnTo>
                    <a:pt x="441960" y="146050"/>
                  </a:lnTo>
                  <a:lnTo>
                    <a:pt x="445770" y="157479"/>
                  </a:lnTo>
                  <a:lnTo>
                    <a:pt x="448310" y="168909"/>
                  </a:lnTo>
                  <a:lnTo>
                    <a:pt x="452120" y="180339"/>
                  </a:lnTo>
                  <a:lnTo>
                    <a:pt x="453389" y="193039"/>
                  </a:lnTo>
                  <a:lnTo>
                    <a:pt x="455929" y="204469"/>
                  </a:lnTo>
                  <a:lnTo>
                    <a:pt x="455929" y="215900"/>
                  </a:lnTo>
                  <a:lnTo>
                    <a:pt x="457200" y="228600"/>
                  </a:lnTo>
                  <a:lnTo>
                    <a:pt x="455929" y="240029"/>
                  </a:lnTo>
                  <a:lnTo>
                    <a:pt x="455929" y="251459"/>
                  </a:lnTo>
                  <a:lnTo>
                    <a:pt x="453389" y="264159"/>
                  </a:lnTo>
                  <a:lnTo>
                    <a:pt x="452120" y="275589"/>
                  </a:lnTo>
                  <a:lnTo>
                    <a:pt x="448310" y="287019"/>
                  </a:lnTo>
                  <a:lnTo>
                    <a:pt x="431800" y="331469"/>
                  </a:lnTo>
                  <a:lnTo>
                    <a:pt x="412750" y="361950"/>
                  </a:lnTo>
                  <a:lnTo>
                    <a:pt x="405129" y="372109"/>
                  </a:lnTo>
                  <a:lnTo>
                    <a:pt x="397510" y="381000"/>
                  </a:lnTo>
                  <a:lnTo>
                    <a:pt x="389889" y="389889"/>
                  </a:lnTo>
                  <a:lnTo>
                    <a:pt x="381000" y="397509"/>
                  </a:lnTo>
                  <a:lnTo>
                    <a:pt x="372110" y="405129"/>
                  </a:lnTo>
                  <a:lnTo>
                    <a:pt x="361950" y="412750"/>
                  </a:lnTo>
                  <a:lnTo>
                    <a:pt x="353060" y="420369"/>
                  </a:lnTo>
                  <a:lnTo>
                    <a:pt x="342900" y="426719"/>
                  </a:lnTo>
                  <a:lnTo>
                    <a:pt x="331470" y="431800"/>
                  </a:lnTo>
                  <a:lnTo>
                    <a:pt x="321310" y="436879"/>
                  </a:lnTo>
                  <a:lnTo>
                    <a:pt x="309879" y="441959"/>
                  </a:lnTo>
                  <a:lnTo>
                    <a:pt x="298450" y="445769"/>
                  </a:lnTo>
                  <a:lnTo>
                    <a:pt x="287020" y="448309"/>
                  </a:lnTo>
                  <a:lnTo>
                    <a:pt x="275589" y="452119"/>
                  </a:lnTo>
                  <a:lnTo>
                    <a:pt x="264160" y="453389"/>
                  </a:lnTo>
                  <a:lnTo>
                    <a:pt x="251460" y="455929"/>
                  </a:lnTo>
                  <a:lnTo>
                    <a:pt x="240029" y="455929"/>
                  </a:lnTo>
                  <a:lnTo>
                    <a:pt x="228600" y="457200"/>
                  </a:lnTo>
                  <a:lnTo>
                    <a:pt x="215900" y="455929"/>
                  </a:lnTo>
                  <a:lnTo>
                    <a:pt x="204470" y="455929"/>
                  </a:lnTo>
                  <a:lnTo>
                    <a:pt x="193039" y="453389"/>
                  </a:lnTo>
                  <a:lnTo>
                    <a:pt x="180339" y="452119"/>
                  </a:lnTo>
                  <a:lnTo>
                    <a:pt x="168910" y="448309"/>
                  </a:lnTo>
                  <a:lnTo>
                    <a:pt x="157479" y="445769"/>
                  </a:lnTo>
                  <a:lnTo>
                    <a:pt x="146050" y="441959"/>
                  </a:lnTo>
                  <a:lnTo>
                    <a:pt x="135889" y="436879"/>
                  </a:lnTo>
                  <a:lnTo>
                    <a:pt x="124460" y="431800"/>
                  </a:lnTo>
                  <a:lnTo>
                    <a:pt x="83820" y="405129"/>
                  </a:lnTo>
                  <a:lnTo>
                    <a:pt x="58420" y="381000"/>
                  </a:lnTo>
                  <a:lnTo>
                    <a:pt x="50800" y="372109"/>
                  </a:lnTo>
                  <a:lnTo>
                    <a:pt x="24129" y="331469"/>
                  </a:lnTo>
                  <a:lnTo>
                    <a:pt x="15239" y="309879"/>
                  </a:lnTo>
                  <a:lnTo>
                    <a:pt x="10160" y="298450"/>
                  </a:lnTo>
                  <a:lnTo>
                    <a:pt x="7620" y="287019"/>
                  </a:lnTo>
                  <a:lnTo>
                    <a:pt x="5079" y="275589"/>
                  </a:lnTo>
                  <a:lnTo>
                    <a:pt x="2539" y="264159"/>
                  </a:lnTo>
                  <a:lnTo>
                    <a:pt x="1270" y="251459"/>
                  </a:lnTo>
                  <a:lnTo>
                    <a:pt x="0" y="240029"/>
                  </a:lnTo>
                  <a:lnTo>
                    <a:pt x="0" y="228600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200"/>
                  </a:moveTo>
                  <a:lnTo>
                    <a:pt x="45720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372100" y="45720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396741" y="4950461"/>
            <a:ext cx="231140" cy="723900"/>
            <a:chOff x="4396741" y="4950461"/>
            <a:chExt cx="231140" cy="723900"/>
          </a:xfrm>
        </p:grpSpPr>
        <p:sp>
          <p:nvSpPr>
            <p:cNvPr id="25" name="object 25"/>
            <p:cNvSpPr/>
            <p:nvPr/>
          </p:nvSpPr>
          <p:spPr>
            <a:xfrm>
              <a:off x="4415790" y="4969510"/>
              <a:ext cx="168910" cy="684530"/>
            </a:xfrm>
            <a:custGeom>
              <a:avLst/>
              <a:gdLst/>
              <a:ahLst/>
              <a:cxnLst/>
              <a:rect l="l" t="t" r="r" b="b"/>
              <a:pathLst>
                <a:path w="168910" h="684529">
                  <a:moveTo>
                    <a:pt x="30480" y="0"/>
                  </a:moveTo>
                  <a:lnTo>
                    <a:pt x="0" y="0"/>
                  </a:lnTo>
                  <a:lnTo>
                    <a:pt x="0" y="684529"/>
                  </a:lnTo>
                  <a:lnTo>
                    <a:pt x="30480" y="684529"/>
                  </a:lnTo>
                  <a:lnTo>
                    <a:pt x="34289" y="683259"/>
                  </a:lnTo>
                  <a:lnTo>
                    <a:pt x="43180" y="683259"/>
                  </a:lnTo>
                  <a:lnTo>
                    <a:pt x="48260" y="681989"/>
                  </a:lnTo>
                  <a:lnTo>
                    <a:pt x="55880" y="681989"/>
                  </a:lnTo>
                  <a:lnTo>
                    <a:pt x="60960" y="680719"/>
                  </a:lnTo>
                  <a:lnTo>
                    <a:pt x="63500" y="680719"/>
                  </a:lnTo>
                  <a:lnTo>
                    <a:pt x="67310" y="679449"/>
                  </a:lnTo>
                  <a:lnTo>
                    <a:pt x="74930" y="679449"/>
                  </a:lnTo>
                  <a:lnTo>
                    <a:pt x="80010" y="676909"/>
                  </a:lnTo>
                  <a:lnTo>
                    <a:pt x="85089" y="676909"/>
                  </a:lnTo>
                  <a:lnTo>
                    <a:pt x="90170" y="674369"/>
                  </a:lnTo>
                  <a:lnTo>
                    <a:pt x="91439" y="674369"/>
                  </a:lnTo>
                  <a:lnTo>
                    <a:pt x="93980" y="671829"/>
                  </a:lnTo>
                  <a:lnTo>
                    <a:pt x="95250" y="671829"/>
                  </a:lnTo>
                  <a:lnTo>
                    <a:pt x="96520" y="670559"/>
                  </a:lnTo>
                  <a:lnTo>
                    <a:pt x="96520" y="356869"/>
                  </a:lnTo>
                  <a:lnTo>
                    <a:pt x="97789" y="355599"/>
                  </a:lnTo>
                  <a:lnTo>
                    <a:pt x="97789" y="354329"/>
                  </a:lnTo>
                  <a:lnTo>
                    <a:pt x="99060" y="354329"/>
                  </a:lnTo>
                  <a:lnTo>
                    <a:pt x="101600" y="351789"/>
                  </a:lnTo>
                  <a:lnTo>
                    <a:pt x="102870" y="351789"/>
                  </a:lnTo>
                  <a:lnTo>
                    <a:pt x="105410" y="350519"/>
                  </a:lnTo>
                  <a:lnTo>
                    <a:pt x="106680" y="350519"/>
                  </a:lnTo>
                  <a:lnTo>
                    <a:pt x="109220" y="349249"/>
                  </a:lnTo>
                  <a:lnTo>
                    <a:pt x="111760" y="349249"/>
                  </a:lnTo>
                  <a:lnTo>
                    <a:pt x="115570" y="347979"/>
                  </a:lnTo>
                  <a:lnTo>
                    <a:pt x="118110" y="346709"/>
                  </a:lnTo>
                  <a:lnTo>
                    <a:pt x="124460" y="346709"/>
                  </a:lnTo>
                  <a:lnTo>
                    <a:pt x="128270" y="345439"/>
                  </a:lnTo>
                  <a:lnTo>
                    <a:pt x="132080" y="345439"/>
                  </a:lnTo>
                  <a:lnTo>
                    <a:pt x="135889" y="344169"/>
                  </a:lnTo>
                  <a:lnTo>
                    <a:pt x="144780" y="344169"/>
                  </a:lnTo>
                  <a:lnTo>
                    <a:pt x="149860" y="342899"/>
                  </a:lnTo>
                  <a:lnTo>
                    <a:pt x="163830" y="342899"/>
                  </a:lnTo>
                  <a:lnTo>
                    <a:pt x="168910" y="341629"/>
                  </a:lnTo>
                  <a:lnTo>
                    <a:pt x="163830" y="340359"/>
                  </a:lnTo>
                  <a:lnTo>
                    <a:pt x="149860" y="340359"/>
                  </a:lnTo>
                  <a:lnTo>
                    <a:pt x="146050" y="339089"/>
                  </a:lnTo>
                  <a:lnTo>
                    <a:pt x="137160" y="339089"/>
                  </a:lnTo>
                  <a:lnTo>
                    <a:pt x="133350" y="337819"/>
                  </a:lnTo>
                  <a:lnTo>
                    <a:pt x="129539" y="337819"/>
                  </a:lnTo>
                  <a:lnTo>
                    <a:pt x="125730" y="336549"/>
                  </a:lnTo>
                  <a:lnTo>
                    <a:pt x="121920" y="336549"/>
                  </a:lnTo>
                  <a:lnTo>
                    <a:pt x="119380" y="335279"/>
                  </a:lnTo>
                  <a:lnTo>
                    <a:pt x="115570" y="335279"/>
                  </a:lnTo>
                  <a:lnTo>
                    <a:pt x="113030" y="334009"/>
                  </a:lnTo>
                  <a:lnTo>
                    <a:pt x="110489" y="334009"/>
                  </a:lnTo>
                  <a:lnTo>
                    <a:pt x="107950" y="332739"/>
                  </a:lnTo>
                  <a:lnTo>
                    <a:pt x="105410" y="332739"/>
                  </a:lnTo>
                  <a:lnTo>
                    <a:pt x="104139" y="331469"/>
                  </a:lnTo>
                  <a:lnTo>
                    <a:pt x="101600" y="330199"/>
                  </a:lnTo>
                  <a:lnTo>
                    <a:pt x="100330" y="330199"/>
                  </a:lnTo>
                  <a:lnTo>
                    <a:pt x="99060" y="328929"/>
                  </a:lnTo>
                  <a:lnTo>
                    <a:pt x="97789" y="328929"/>
                  </a:lnTo>
                  <a:lnTo>
                    <a:pt x="97789" y="326389"/>
                  </a:lnTo>
                  <a:lnTo>
                    <a:pt x="96520" y="326389"/>
                  </a:lnTo>
                  <a:lnTo>
                    <a:pt x="96520" y="13969"/>
                  </a:lnTo>
                  <a:lnTo>
                    <a:pt x="92710" y="10159"/>
                  </a:lnTo>
                  <a:lnTo>
                    <a:pt x="90170" y="10159"/>
                  </a:lnTo>
                  <a:lnTo>
                    <a:pt x="88900" y="8889"/>
                  </a:lnTo>
                  <a:lnTo>
                    <a:pt x="86360" y="7619"/>
                  </a:lnTo>
                  <a:lnTo>
                    <a:pt x="83820" y="7619"/>
                  </a:lnTo>
                  <a:lnTo>
                    <a:pt x="81280" y="6350"/>
                  </a:lnTo>
                  <a:lnTo>
                    <a:pt x="78739" y="6350"/>
                  </a:lnTo>
                  <a:lnTo>
                    <a:pt x="74930" y="5079"/>
                  </a:lnTo>
                  <a:lnTo>
                    <a:pt x="72389" y="5079"/>
                  </a:lnTo>
                  <a:lnTo>
                    <a:pt x="68580" y="3809"/>
                  </a:lnTo>
                  <a:lnTo>
                    <a:pt x="64770" y="3809"/>
                  </a:lnTo>
                  <a:lnTo>
                    <a:pt x="60960" y="2539"/>
                  </a:lnTo>
                  <a:lnTo>
                    <a:pt x="53339" y="2539"/>
                  </a:lnTo>
                  <a:lnTo>
                    <a:pt x="48260" y="1269"/>
                  </a:lnTo>
                  <a:lnTo>
                    <a:pt x="34289" y="1269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E8E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15790" y="4969510"/>
              <a:ext cx="193040" cy="685800"/>
            </a:xfrm>
            <a:custGeom>
              <a:avLst/>
              <a:gdLst/>
              <a:ahLst/>
              <a:cxnLst/>
              <a:rect l="l" t="t" r="r" b="b"/>
              <a:pathLst>
                <a:path w="193039" h="685800">
                  <a:moveTo>
                    <a:pt x="0" y="0"/>
                  </a:moveTo>
                  <a:lnTo>
                    <a:pt x="5080" y="0"/>
                  </a:lnTo>
                  <a:lnTo>
                    <a:pt x="30480" y="0"/>
                  </a:lnTo>
                  <a:lnTo>
                    <a:pt x="34289" y="1269"/>
                  </a:lnTo>
                  <a:lnTo>
                    <a:pt x="39370" y="1269"/>
                  </a:lnTo>
                  <a:lnTo>
                    <a:pt x="44450" y="1269"/>
                  </a:lnTo>
                  <a:lnTo>
                    <a:pt x="48260" y="1269"/>
                  </a:lnTo>
                  <a:lnTo>
                    <a:pt x="53339" y="2539"/>
                  </a:lnTo>
                  <a:lnTo>
                    <a:pt x="57150" y="2539"/>
                  </a:lnTo>
                  <a:lnTo>
                    <a:pt x="60960" y="2539"/>
                  </a:lnTo>
                  <a:lnTo>
                    <a:pt x="64770" y="3809"/>
                  </a:lnTo>
                  <a:lnTo>
                    <a:pt x="68580" y="3809"/>
                  </a:lnTo>
                  <a:lnTo>
                    <a:pt x="72389" y="5079"/>
                  </a:lnTo>
                  <a:lnTo>
                    <a:pt x="74930" y="5079"/>
                  </a:lnTo>
                  <a:lnTo>
                    <a:pt x="78739" y="6350"/>
                  </a:lnTo>
                  <a:lnTo>
                    <a:pt x="81280" y="6350"/>
                  </a:lnTo>
                  <a:lnTo>
                    <a:pt x="83820" y="7619"/>
                  </a:lnTo>
                  <a:lnTo>
                    <a:pt x="86360" y="7619"/>
                  </a:lnTo>
                  <a:lnTo>
                    <a:pt x="88900" y="8889"/>
                  </a:lnTo>
                  <a:lnTo>
                    <a:pt x="90170" y="10159"/>
                  </a:lnTo>
                  <a:lnTo>
                    <a:pt x="92710" y="10159"/>
                  </a:lnTo>
                  <a:lnTo>
                    <a:pt x="93980" y="11429"/>
                  </a:lnTo>
                  <a:lnTo>
                    <a:pt x="95250" y="12700"/>
                  </a:lnTo>
                  <a:lnTo>
                    <a:pt x="96520" y="13969"/>
                  </a:lnTo>
                  <a:lnTo>
                    <a:pt x="96520" y="15239"/>
                  </a:lnTo>
                  <a:lnTo>
                    <a:pt x="96520" y="326389"/>
                  </a:lnTo>
                  <a:lnTo>
                    <a:pt x="97789" y="326389"/>
                  </a:lnTo>
                  <a:lnTo>
                    <a:pt x="97789" y="327659"/>
                  </a:lnTo>
                  <a:lnTo>
                    <a:pt x="97789" y="328929"/>
                  </a:lnTo>
                  <a:lnTo>
                    <a:pt x="99060" y="328929"/>
                  </a:lnTo>
                  <a:lnTo>
                    <a:pt x="100330" y="330199"/>
                  </a:lnTo>
                  <a:lnTo>
                    <a:pt x="101600" y="330199"/>
                  </a:lnTo>
                  <a:lnTo>
                    <a:pt x="104139" y="331469"/>
                  </a:lnTo>
                  <a:lnTo>
                    <a:pt x="105410" y="332739"/>
                  </a:lnTo>
                  <a:lnTo>
                    <a:pt x="107950" y="332739"/>
                  </a:lnTo>
                  <a:lnTo>
                    <a:pt x="110489" y="334009"/>
                  </a:lnTo>
                  <a:lnTo>
                    <a:pt x="113030" y="334009"/>
                  </a:lnTo>
                  <a:lnTo>
                    <a:pt x="115570" y="335279"/>
                  </a:lnTo>
                  <a:lnTo>
                    <a:pt x="119380" y="335279"/>
                  </a:lnTo>
                  <a:lnTo>
                    <a:pt x="121920" y="336549"/>
                  </a:lnTo>
                  <a:lnTo>
                    <a:pt x="125730" y="336549"/>
                  </a:lnTo>
                  <a:lnTo>
                    <a:pt x="129539" y="337819"/>
                  </a:lnTo>
                  <a:lnTo>
                    <a:pt x="133350" y="337819"/>
                  </a:lnTo>
                  <a:lnTo>
                    <a:pt x="137160" y="339089"/>
                  </a:lnTo>
                  <a:lnTo>
                    <a:pt x="140970" y="339089"/>
                  </a:lnTo>
                  <a:lnTo>
                    <a:pt x="146050" y="339089"/>
                  </a:lnTo>
                  <a:lnTo>
                    <a:pt x="149860" y="340359"/>
                  </a:lnTo>
                  <a:lnTo>
                    <a:pt x="154939" y="340359"/>
                  </a:lnTo>
                  <a:lnTo>
                    <a:pt x="158750" y="340359"/>
                  </a:lnTo>
                  <a:lnTo>
                    <a:pt x="163830" y="340359"/>
                  </a:lnTo>
                  <a:lnTo>
                    <a:pt x="168910" y="341629"/>
                  </a:lnTo>
                  <a:lnTo>
                    <a:pt x="193039" y="341629"/>
                  </a:lnTo>
                  <a:lnTo>
                    <a:pt x="193039" y="341629"/>
                  </a:lnTo>
                  <a:lnTo>
                    <a:pt x="168910" y="341629"/>
                  </a:lnTo>
                  <a:lnTo>
                    <a:pt x="163830" y="342899"/>
                  </a:lnTo>
                  <a:lnTo>
                    <a:pt x="158750" y="342899"/>
                  </a:lnTo>
                  <a:lnTo>
                    <a:pt x="153670" y="342899"/>
                  </a:lnTo>
                  <a:lnTo>
                    <a:pt x="149860" y="342899"/>
                  </a:lnTo>
                  <a:lnTo>
                    <a:pt x="144780" y="344169"/>
                  </a:lnTo>
                  <a:lnTo>
                    <a:pt x="140970" y="344169"/>
                  </a:lnTo>
                  <a:lnTo>
                    <a:pt x="135889" y="344169"/>
                  </a:lnTo>
                  <a:lnTo>
                    <a:pt x="132080" y="345439"/>
                  </a:lnTo>
                  <a:lnTo>
                    <a:pt x="128270" y="345439"/>
                  </a:lnTo>
                  <a:lnTo>
                    <a:pt x="124460" y="346709"/>
                  </a:lnTo>
                  <a:lnTo>
                    <a:pt x="121920" y="346709"/>
                  </a:lnTo>
                  <a:lnTo>
                    <a:pt x="118110" y="346709"/>
                  </a:lnTo>
                  <a:lnTo>
                    <a:pt x="115570" y="347979"/>
                  </a:lnTo>
                  <a:lnTo>
                    <a:pt x="111760" y="349249"/>
                  </a:lnTo>
                  <a:lnTo>
                    <a:pt x="109220" y="349249"/>
                  </a:lnTo>
                  <a:lnTo>
                    <a:pt x="106680" y="350519"/>
                  </a:lnTo>
                  <a:lnTo>
                    <a:pt x="105410" y="350519"/>
                  </a:lnTo>
                  <a:lnTo>
                    <a:pt x="102870" y="351789"/>
                  </a:lnTo>
                  <a:lnTo>
                    <a:pt x="101600" y="351789"/>
                  </a:lnTo>
                  <a:lnTo>
                    <a:pt x="100330" y="353059"/>
                  </a:lnTo>
                  <a:lnTo>
                    <a:pt x="99060" y="354329"/>
                  </a:lnTo>
                  <a:lnTo>
                    <a:pt x="97789" y="354329"/>
                  </a:lnTo>
                  <a:lnTo>
                    <a:pt x="97789" y="355599"/>
                  </a:lnTo>
                  <a:lnTo>
                    <a:pt x="96520" y="356869"/>
                  </a:lnTo>
                  <a:lnTo>
                    <a:pt x="96520" y="669289"/>
                  </a:lnTo>
                  <a:lnTo>
                    <a:pt x="96520" y="670559"/>
                  </a:lnTo>
                  <a:lnTo>
                    <a:pt x="95250" y="671829"/>
                  </a:lnTo>
                  <a:lnTo>
                    <a:pt x="93980" y="671829"/>
                  </a:lnTo>
                  <a:lnTo>
                    <a:pt x="92710" y="673099"/>
                  </a:lnTo>
                  <a:lnTo>
                    <a:pt x="91439" y="674369"/>
                  </a:lnTo>
                  <a:lnTo>
                    <a:pt x="90170" y="674369"/>
                  </a:lnTo>
                  <a:lnTo>
                    <a:pt x="87630" y="675639"/>
                  </a:lnTo>
                  <a:lnTo>
                    <a:pt x="85089" y="676909"/>
                  </a:lnTo>
                  <a:lnTo>
                    <a:pt x="82550" y="676909"/>
                  </a:lnTo>
                  <a:lnTo>
                    <a:pt x="80010" y="676909"/>
                  </a:lnTo>
                  <a:lnTo>
                    <a:pt x="77470" y="678179"/>
                  </a:lnTo>
                  <a:lnTo>
                    <a:pt x="74930" y="679449"/>
                  </a:lnTo>
                  <a:lnTo>
                    <a:pt x="71120" y="679449"/>
                  </a:lnTo>
                  <a:lnTo>
                    <a:pt x="67310" y="679449"/>
                  </a:lnTo>
                  <a:lnTo>
                    <a:pt x="63500" y="680719"/>
                  </a:lnTo>
                  <a:lnTo>
                    <a:pt x="60960" y="680719"/>
                  </a:lnTo>
                  <a:lnTo>
                    <a:pt x="55880" y="681989"/>
                  </a:lnTo>
                  <a:lnTo>
                    <a:pt x="52070" y="681989"/>
                  </a:lnTo>
                  <a:lnTo>
                    <a:pt x="48260" y="681989"/>
                  </a:lnTo>
                  <a:lnTo>
                    <a:pt x="43180" y="683259"/>
                  </a:lnTo>
                  <a:lnTo>
                    <a:pt x="39370" y="683259"/>
                  </a:lnTo>
                  <a:lnTo>
                    <a:pt x="34289" y="683259"/>
                  </a:lnTo>
                  <a:lnTo>
                    <a:pt x="30480" y="684529"/>
                  </a:lnTo>
                  <a:lnTo>
                    <a:pt x="5080" y="684529"/>
                  </a:lnTo>
                  <a:lnTo>
                    <a:pt x="0" y="684529"/>
                  </a:lnTo>
                </a:path>
                <a:path w="193039" h="685800">
                  <a:moveTo>
                    <a:pt x="0" y="0"/>
                  </a:moveTo>
                  <a:lnTo>
                    <a:pt x="0" y="0"/>
                  </a:lnTo>
                </a:path>
                <a:path w="193039" h="685800">
                  <a:moveTo>
                    <a:pt x="193039" y="685799"/>
                  </a:moveTo>
                  <a:lnTo>
                    <a:pt x="193039" y="685799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5046979" y="5161279"/>
            <a:ext cx="495300" cy="495300"/>
            <a:chOff x="5046979" y="5161279"/>
            <a:chExt cx="495300" cy="495300"/>
          </a:xfrm>
        </p:grpSpPr>
        <p:sp>
          <p:nvSpPr>
            <p:cNvPr id="28" name="object 28"/>
            <p:cNvSpPr/>
            <p:nvPr/>
          </p:nvSpPr>
          <p:spPr>
            <a:xfrm>
              <a:off x="5066029" y="5180329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0030" y="0"/>
                  </a:moveTo>
                  <a:lnTo>
                    <a:pt x="217170" y="0"/>
                  </a:lnTo>
                  <a:lnTo>
                    <a:pt x="204470" y="1270"/>
                  </a:lnTo>
                  <a:lnTo>
                    <a:pt x="157480" y="11430"/>
                  </a:lnTo>
                  <a:lnTo>
                    <a:pt x="147320" y="15240"/>
                  </a:lnTo>
                  <a:lnTo>
                    <a:pt x="135890" y="19050"/>
                  </a:lnTo>
                  <a:lnTo>
                    <a:pt x="124460" y="25400"/>
                  </a:lnTo>
                  <a:lnTo>
                    <a:pt x="114300" y="30480"/>
                  </a:lnTo>
                  <a:lnTo>
                    <a:pt x="93980" y="43180"/>
                  </a:lnTo>
                  <a:lnTo>
                    <a:pt x="67310" y="66040"/>
                  </a:lnTo>
                  <a:lnTo>
                    <a:pt x="58420" y="74930"/>
                  </a:lnTo>
                  <a:lnTo>
                    <a:pt x="50800" y="85090"/>
                  </a:lnTo>
                  <a:lnTo>
                    <a:pt x="43180" y="93980"/>
                  </a:lnTo>
                  <a:lnTo>
                    <a:pt x="30480" y="114300"/>
                  </a:lnTo>
                  <a:lnTo>
                    <a:pt x="25400" y="124460"/>
                  </a:lnTo>
                  <a:lnTo>
                    <a:pt x="20320" y="135890"/>
                  </a:lnTo>
                  <a:lnTo>
                    <a:pt x="15240" y="146050"/>
                  </a:lnTo>
                  <a:lnTo>
                    <a:pt x="7620" y="168910"/>
                  </a:lnTo>
                  <a:lnTo>
                    <a:pt x="5080" y="180340"/>
                  </a:lnTo>
                  <a:lnTo>
                    <a:pt x="2540" y="193040"/>
                  </a:lnTo>
                  <a:lnTo>
                    <a:pt x="0" y="215900"/>
                  </a:lnTo>
                  <a:lnTo>
                    <a:pt x="0" y="251460"/>
                  </a:lnTo>
                  <a:lnTo>
                    <a:pt x="2540" y="264160"/>
                  </a:lnTo>
                  <a:lnTo>
                    <a:pt x="10160" y="298450"/>
                  </a:lnTo>
                  <a:lnTo>
                    <a:pt x="15240" y="309880"/>
                  </a:lnTo>
                  <a:lnTo>
                    <a:pt x="19050" y="321310"/>
                  </a:lnTo>
                  <a:lnTo>
                    <a:pt x="43180" y="361950"/>
                  </a:lnTo>
                  <a:lnTo>
                    <a:pt x="83820" y="405130"/>
                  </a:lnTo>
                  <a:lnTo>
                    <a:pt x="114300" y="425450"/>
                  </a:lnTo>
                  <a:lnTo>
                    <a:pt x="124460" y="431800"/>
                  </a:lnTo>
                  <a:lnTo>
                    <a:pt x="134620" y="436880"/>
                  </a:lnTo>
                  <a:lnTo>
                    <a:pt x="146050" y="441960"/>
                  </a:lnTo>
                  <a:lnTo>
                    <a:pt x="157480" y="445770"/>
                  </a:lnTo>
                  <a:lnTo>
                    <a:pt x="168910" y="448310"/>
                  </a:lnTo>
                  <a:lnTo>
                    <a:pt x="180340" y="452120"/>
                  </a:lnTo>
                  <a:lnTo>
                    <a:pt x="193040" y="453390"/>
                  </a:lnTo>
                  <a:lnTo>
                    <a:pt x="204470" y="455930"/>
                  </a:lnTo>
                  <a:lnTo>
                    <a:pt x="251460" y="455930"/>
                  </a:lnTo>
                  <a:lnTo>
                    <a:pt x="264160" y="453390"/>
                  </a:lnTo>
                  <a:lnTo>
                    <a:pt x="275590" y="452120"/>
                  </a:lnTo>
                  <a:lnTo>
                    <a:pt x="287020" y="448310"/>
                  </a:lnTo>
                  <a:lnTo>
                    <a:pt x="331470" y="431800"/>
                  </a:lnTo>
                  <a:lnTo>
                    <a:pt x="342900" y="425450"/>
                  </a:lnTo>
                  <a:lnTo>
                    <a:pt x="353060" y="420370"/>
                  </a:lnTo>
                  <a:lnTo>
                    <a:pt x="361950" y="412750"/>
                  </a:lnTo>
                  <a:lnTo>
                    <a:pt x="372110" y="405130"/>
                  </a:lnTo>
                  <a:lnTo>
                    <a:pt x="389890" y="389890"/>
                  </a:lnTo>
                  <a:lnTo>
                    <a:pt x="405130" y="372110"/>
                  </a:lnTo>
                  <a:lnTo>
                    <a:pt x="412750" y="361950"/>
                  </a:lnTo>
                  <a:lnTo>
                    <a:pt x="420370" y="353060"/>
                  </a:lnTo>
                  <a:lnTo>
                    <a:pt x="441960" y="309880"/>
                  </a:lnTo>
                  <a:lnTo>
                    <a:pt x="448310" y="287020"/>
                  </a:lnTo>
                  <a:lnTo>
                    <a:pt x="452120" y="275590"/>
                  </a:lnTo>
                  <a:lnTo>
                    <a:pt x="453390" y="264160"/>
                  </a:lnTo>
                  <a:lnTo>
                    <a:pt x="455930" y="251460"/>
                  </a:lnTo>
                  <a:lnTo>
                    <a:pt x="455930" y="240030"/>
                  </a:lnTo>
                  <a:lnTo>
                    <a:pt x="457200" y="227330"/>
                  </a:lnTo>
                  <a:lnTo>
                    <a:pt x="454660" y="204470"/>
                  </a:lnTo>
                  <a:lnTo>
                    <a:pt x="453390" y="191770"/>
                  </a:lnTo>
                  <a:lnTo>
                    <a:pt x="452120" y="180340"/>
                  </a:lnTo>
                  <a:lnTo>
                    <a:pt x="448310" y="168910"/>
                  </a:lnTo>
                  <a:lnTo>
                    <a:pt x="445770" y="157480"/>
                  </a:lnTo>
                  <a:lnTo>
                    <a:pt x="441960" y="146050"/>
                  </a:lnTo>
                  <a:lnTo>
                    <a:pt x="436880" y="134620"/>
                  </a:lnTo>
                  <a:lnTo>
                    <a:pt x="426720" y="114300"/>
                  </a:lnTo>
                  <a:lnTo>
                    <a:pt x="419100" y="104140"/>
                  </a:lnTo>
                  <a:lnTo>
                    <a:pt x="412750" y="93980"/>
                  </a:lnTo>
                  <a:lnTo>
                    <a:pt x="372110" y="50800"/>
                  </a:lnTo>
                  <a:lnTo>
                    <a:pt x="332740" y="24130"/>
                  </a:lnTo>
                  <a:lnTo>
                    <a:pt x="287020" y="7620"/>
                  </a:lnTo>
                  <a:lnTo>
                    <a:pt x="252730" y="1270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E8E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066029" y="51803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0" y="215900"/>
                  </a:lnTo>
                  <a:lnTo>
                    <a:pt x="1270" y="204470"/>
                  </a:lnTo>
                  <a:lnTo>
                    <a:pt x="11430" y="157480"/>
                  </a:lnTo>
                  <a:lnTo>
                    <a:pt x="20320" y="135890"/>
                  </a:lnTo>
                  <a:lnTo>
                    <a:pt x="25400" y="124460"/>
                  </a:lnTo>
                  <a:lnTo>
                    <a:pt x="30480" y="114300"/>
                  </a:lnTo>
                  <a:lnTo>
                    <a:pt x="36830" y="104140"/>
                  </a:lnTo>
                  <a:lnTo>
                    <a:pt x="43180" y="93980"/>
                  </a:lnTo>
                  <a:lnTo>
                    <a:pt x="50800" y="85090"/>
                  </a:lnTo>
                  <a:lnTo>
                    <a:pt x="58420" y="74930"/>
                  </a:lnTo>
                  <a:lnTo>
                    <a:pt x="67310" y="66040"/>
                  </a:lnTo>
                  <a:lnTo>
                    <a:pt x="76200" y="58420"/>
                  </a:lnTo>
                  <a:lnTo>
                    <a:pt x="85090" y="50800"/>
                  </a:lnTo>
                  <a:lnTo>
                    <a:pt x="93980" y="43180"/>
                  </a:lnTo>
                  <a:lnTo>
                    <a:pt x="104140" y="36830"/>
                  </a:lnTo>
                  <a:lnTo>
                    <a:pt x="114300" y="30480"/>
                  </a:lnTo>
                  <a:lnTo>
                    <a:pt x="124460" y="25400"/>
                  </a:lnTo>
                  <a:lnTo>
                    <a:pt x="135890" y="19050"/>
                  </a:lnTo>
                  <a:lnTo>
                    <a:pt x="147320" y="15240"/>
                  </a:lnTo>
                  <a:lnTo>
                    <a:pt x="157480" y="11430"/>
                  </a:lnTo>
                  <a:lnTo>
                    <a:pt x="204470" y="1270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0030" y="0"/>
                  </a:lnTo>
                  <a:lnTo>
                    <a:pt x="252730" y="1270"/>
                  </a:lnTo>
                  <a:lnTo>
                    <a:pt x="264160" y="2540"/>
                  </a:lnTo>
                  <a:lnTo>
                    <a:pt x="275590" y="5080"/>
                  </a:lnTo>
                  <a:lnTo>
                    <a:pt x="287020" y="7620"/>
                  </a:lnTo>
                  <a:lnTo>
                    <a:pt x="298450" y="11430"/>
                  </a:lnTo>
                  <a:lnTo>
                    <a:pt x="309880" y="15240"/>
                  </a:lnTo>
                  <a:lnTo>
                    <a:pt x="321310" y="19050"/>
                  </a:lnTo>
                  <a:lnTo>
                    <a:pt x="332740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1950" y="43180"/>
                  </a:lnTo>
                  <a:lnTo>
                    <a:pt x="372110" y="50800"/>
                  </a:lnTo>
                  <a:lnTo>
                    <a:pt x="381000" y="58420"/>
                  </a:lnTo>
                  <a:lnTo>
                    <a:pt x="389890" y="66040"/>
                  </a:lnTo>
                  <a:lnTo>
                    <a:pt x="397510" y="74930"/>
                  </a:lnTo>
                  <a:lnTo>
                    <a:pt x="405130" y="83820"/>
                  </a:lnTo>
                  <a:lnTo>
                    <a:pt x="412750" y="93980"/>
                  </a:lnTo>
                  <a:lnTo>
                    <a:pt x="419100" y="104140"/>
                  </a:lnTo>
                  <a:lnTo>
                    <a:pt x="426720" y="114300"/>
                  </a:lnTo>
                  <a:lnTo>
                    <a:pt x="431800" y="124460"/>
                  </a:lnTo>
                  <a:lnTo>
                    <a:pt x="436880" y="134620"/>
                  </a:lnTo>
                  <a:lnTo>
                    <a:pt x="441960" y="146050"/>
                  </a:lnTo>
                  <a:lnTo>
                    <a:pt x="445770" y="157480"/>
                  </a:lnTo>
                  <a:lnTo>
                    <a:pt x="448310" y="168910"/>
                  </a:lnTo>
                  <a:lnTo>
                    <a:pt x="452120" y="180340"/>
                  </a:lnTo>
                  <a:lnTo>
                    <a:pt x="453390" y="191770"/>
                  </a:lnTo>
                  <a:lnTo>
                    <a:pt x="454660" y="204470"/>
                  </a:lnTo>
                  <a:lnTo>
                    <a:pt x="455930" y="215900"/>
                  </a:lnTo>
                  <a:lnTo>
                    <a:pt x="457200" y="227330"/>
                  </a:lnTo>
                  <a:lnTo>
                    <a:pt x="455930" y="240030"/>
                  </a:lnTo>
                  <a:lnTo>
                    <a:pt x="455930" y="251460"/>
                  </a:lnTo>
                  <a:lnTo>
                    <a:pt x="453390" y="264160"/>
                  </a:lnTo>
                  <a:lnTo>
                    <a:pt x="452120" y="275590"/>
                  </a:lnTo>
                  <a:lnTo>
                    <a:pt x="448310" y="287020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6880" y="321310"/>
                  </a:lnTo>
                  <a:lnTo>
                    <a:pt x="431800" y="331470"/>
                  </a:lnTo>
                  <a:lnTo>
                    <a:pt x="426720" y="341630"/>
                  </a:lnTo>
                  <a:lnTo>
                    <a:pt x="420370" y="353060"/>
                  </a:lnTo>
                  <a:lnTo>
                    <a:pt x="412750" y="361950"/>
                  </a:lnTo>
                  <a:lnTo>
                    <a:pt x="405130" y="372110"/>
                  </a:lnTo>
                  <a:lnTo>
                    <a:pt x="397510" y="381000"/>
                  </a:lnTo>
                  <a:lnTo>
                    <a:pt x="389890" y="389890"/>
                  </a:lnTo>
                  <a:lnTo>
                    <a:pt x="381000" y="397510"/>
                  </a:lnTo>
                  <a:lnTo>
                    <a:pt x="372110" y="405130"/>
                  </a:lnTo>
                  <a:lnTo>
                    <a:pt x="361950" y="412750"/>
                  </a:lnTo>
                  <a:lnTo>
                    <a:pt x="353060" y="420370"/>
                  </a:lnTo>
                  <a:lnTo>
                    <a:pt x="342900" y="425450"/>
                  </a:lnTo>
                  <a:lnTo>
                    <a:pt x="331470" y="431800"/>
                  </a:lnTo>
                  <a:lnTo>
                    <a:pt x="321310" y="436880"/>
                  </a:lnTo>
                  <a:lnTo>
                    <a:pt x="309880" y="441960"/>
                  </a:lnTo>
                  <a:lnTo>
                    <a:pt x="298450" y="445770"/>
                  </a:lnTo>
                  <a:lnTo>
                    <a:pt x="287020" y="448310"/>
                  </a:lnTo>
                  <a:lnTo>
                    <a:pt x="275590" y="452120"/>
                  </a:lnTo>
                  <a:lnTo>
                    <a:pt x="264160" y="453390"/>
                  </a:lnTo>
                  <a:lnTo>
                    <a:pt x="251460" y="455930"/>
                  </a:lnTo>
                  <a:lnTo>
                    <a:pt x="240030" y="455930"/>
                  </a:lnTo>
                  <a:lnTo>
                    <a:pt x="228600" y="455930"/>
                  </a:lnTo>
                  <a:lnTo>
                    <a:pt x="215900" y="455930"/>
                  </a:lnTo>
                  <a:lnTo>
                    <a:pt x="204470" y="455930"/>
                  </a:lnTo>
                  <a:lnTo>
                    <a:pt x="193040" y="453390"/>
                  </a:lnTo>
                  <a:lnTo>
                    <a:pt x="180340" y="452120"/>
                  </a:lnTo>
                  <a:lnTo>
                    <a:pt x="168910" y="448310"/>
                  </a:lnTo>
                  <a:lnTo>
                    <a:pt x="157480" y="445770"/>
                  </a:lnTo>
                  <a:lnTo>
                    <a:pt x="146050" y="441960"/>
                  </a:lnTo>
                  <a:lnTo>
                    <a:pt x="134620" y="436880"/>
                  </a:lnTo>
                  <a:lnTo>
                    <a:pt x="124460" y="431800"/>
                  </a:lnTo>
                  <a:lnTo>
                    <a:pt x="114300" y="425450"/>
                  </a:lnTo>
                  <a:lnTo>
                    <a:pt x="104140" y="420370"/>
                  </a:lnTo>
                  <a:lnTo>
                    <a:pt x="66040" y="389890"/>
                  </a:lnTo>
                  <a:lnTo>
                    <a:pt x="36830" y="353060"/>
                  </a:lnTo>
                  <a:lnTo>
                    <a:pt x="15240" y="309880"/>
                  </a:lnTo>
                  <a:lnTo>
                    <a:pt x="10160" y="298450"/>
                  </a:lnTo>
                  <a:lnTo>
                    <a:pt x="7620" y="287020"/>
                  </a:lnTo>
                  <a:lnTo>
                    <a:pt x="5080" y="275590"/>
                  </a:lnTo>
                  <a:lnTo>
                    <a:pt x="2540" y="264160"/>
                  </a:lnTo>
                  <a:lnTo>
                    <a:pt x="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0" y="228600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200"/>
                  </a:moveTo>
                  <a:lnTo>
                    <a:pt x="45720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218429" y="52590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6019800" y="3524250"/>
            <a:ext cx="152400" cy="114300"/>
            <a:chOff x="6019800" y="3524250"/>
            <a:chExt cx="152400" cy="114300"/>
          </a:xfrm>
        </p:grpSpPr>
        <p:sp>
          <p:nvSpPr>
            <p:cNvPr id="32" name="object 32"/>
            <p:cNvSpPr/>
            <p:nvPr/>
          </p:nvSpPr>
          <p:spPr>
            <a:xfrm>
              <a:off x="6126479" y="3581400"/>
              <a:ext cx="45720" cy="0"/>
            </a:xfrm>
            <a:custGeom>
              <a:avLst/>
              <a:gdLst/>
              <a:ahLst/>
              <a:cxnLst/>
              <a:rect l="l" t="t" r="r" b="b"/>
              <a:pathLst>
                <a:path w="45720">
                  <a:moveTo>
                    <a:pt x="4572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019800" y="35242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4" name="object 34"/>
          <p:cNvGrpSpPr/>
          <p:nvPr/>
        </p:nvGrpSpPr>
        <p:grpSpPr>
          <a:xfrm>
            <a:off x="1200150" y="4019550"/>
            <a:ext cx="1162050" cy="281940"/>
            <a:chOff x="1200150" y="4019550"/>
            <a:chExt cx="1162050" cy="281940"/>
          </a:xfrm>
        </p:grpSpPr>
        <p:sp>
          <p:nvSpPr>
            <p:cNvPr id="35" name="object 35"/>
            <p:cNvSpPr/>
            <p:nvPr/>
          </p:nvSpPr>
          <p:spPr>
            <a:xfrm>
              <a:off x="1219200" y="4038600"/>
              <a:ext cx="1037590" cy="207010"/>
            </a:xfrm>
            <a:custGeom>
              <a:avLst/>
              <a:gdLst/>
              <a:ahLst/>
              <a:cxnLst/>
              <a:rect l="l" t="t" r="r" b="b"/>
              <a:pathLst>
                <a:path w="1037589" h="207010">
                  <a:moveTo>
                    <a:pt x="0" y="0"/>
                  </a:moveTo>
                  <a:lnTo>
                    <a:pt x="1037589" y="20701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239010" y="4188460"/>
              <a:ext cx="123189" cy="113030"/>
            </a:xfrm>
            <a:custGeom>
              <a:avLst/>
              <a:gdLst/>
              <a:ahLst/>
              <a:cxnLst/>
              <a:rect l="l" t="t" r="r" b="b"/>
              <a:pathLst>
                <a:path w="123189" h="113029">
                  <a:moveTo>
                    <a:pt x="21589" y="0"/>
                  </a:moveTo>
                  <a:lnTo>
                    <a:pt x="0" y="113029"/>
                  </a:lnTo>
                  <a:lnTo>
                    <a:pt x="123189" y="78739"/>
                  </a:lnTo>
                  <a:lnTo>
                    <a:pt x="215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4415790" y="4286250"/>
            <a:ext cx="193040" cy="114300"/>
            <a:chOff x="4415790" y="4286250"/>
            <a:chExt cx="193040" cy="114300"/>
          </a:xfrm>
        </p:grpSpPr>
        <p:sp>
          <p:nvSpPr>
            <p:cNvPr id="38" name="object 38"/>
            <p:cNvSpPr/>
            <p:nvPr/>
          </p:nvSpPr>
          <p:spPr>
            <a:xfrm>
              <a:off x="4522470" y="4343400"/>
              <a:ext cx="86360" cy="0"/>
            </a:xfrm>
            <a:custGeom>
              <a:avLst/>
              <a:gdLst/>
              <a:ahLst/>
              <a:cxnLst/>
              <a:rect l="l" t="t" r="r" b="b"/>
              <a:pathLst>
                <a:path w="86360">
                  <a:moveTo>
                    <a:pt x="86359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415790" y="42862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200150" y="4848859"/>
            <a:ext cx="1314450" cy="367030"/>
            <a:chOff x="1200150" y="4848859"/>
            <a:chExt cx="1314450" cy="367030"/>
          </a:xfrm>
        </p:grpSpPr>
        <p:sp>
          <p:nvSpPr>
            <p:cNvPr id="41" name="object 41"/>
            <p:cNvSpPr/>
            <p:nvPr/>
          </p:nvSpPr>
          <p:spPr>
            <a:xfrm>
              <a:off x="1219200" y="4902199"/>
              <a:ext cx="1191260" cy="294640"/>
            </a:xfrm>
            <a:custGeom>
              <a:avLst/>
              <a:gdLst/>
              <a:ahLst/>
              <a:cxnLst/>
              <a:rect l="l" t="t" r="r" b="b"/>
              <a:pathLst>
                <a:path w="1191260" h="294639">
                  <a:moveTo>
                    <a:pt x="0" y="294639"/>
                  </a:moveTo>
                  <a:lnTo>
                    <a:pt x="1191260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388869" y="4848859"/>
              <a:ext cx="125730" cy="110489"/>
            </a:xfrm>
            <a:custGeom>
              <a:avLst/>
              <a:gdLst/>
              <a:ahLst/>
              <a:cxnLst/>
              <a:rect l="l" t="t" r="r" b="b"/>
              <a:pathLst>
                <a:path w="125730" h="110489">
                  <a:moveTo>
                    <a:pt x="0" y="0"/>
                  </a:moveTo>
                  <a:lnTo>
                    <a:pt x="27940" y="110489"/>
                  </a:lnTo>
                  <a:lnTo>
                    <a:pt x="125730" y="279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4191000" y="4667250"/>
            <a:ext cx="1028700" cy="114300"/>
            <a:chOff x="4191000" y="4667250"/>
            <a:chExt cx="1028700" cy="114300"/>
          </a:xfrm>
        </p:grpSpPr>
        <p:sp>
          <p:nvSpPr>
            <p:cNvPr id="44" name="object 44"/>
            <p:cNvSpPr/>
            <p:nvPr/>
          </p:nvSpPr>
          <p:spPr>
            <a:xfrm>
              <a:off x="4297679" y="4724400"/>
              <a:ext cx="922019" cy="0"/>
            </a:xfrm>
            <a:custGeom>
              <a:avLst/>
              <a:gdLst/>
              <a:ahLst/>
              <a:cxnLst/>
              <a:rect l="l" t="t" r="r" b="b"/>
              <a:pathLst>
                <a:path w="922020">
                  <a:moveTo>
                    <a:pt x="92202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91000" y="46672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4705350" y="5285740"/>
            <a:ext cx="379730" cy="140970"/>
            <a:chOff x="4705350" y="5285740"/>
            <a:chExt cx="379730" cy="140970"/>
          </a:xfrm>
        </p:grpSpPr>
        <p:sp>
          <p:nvSpPr>
            <p:cNvPr id="47" name="object 47"/>
            <p:cNvSpPr/>
            <p:nvPr/>
          </p:nvSpPr>
          <p:spPr>
            <a:xfrm>
              <a:off x="4808220" y="5339080"/>
              <a:ext cx="257810" cy="68580"/>
            </a:xfrm>
            <a:custGeom>
              <a:avLst/>
              <a:gdLst/>
              <a:ahLst/>
              <a:cxnLst/>
              <a:rect l="l" t="t" r="r" b="b"/>
              <a:pathLst>
                <a:path w="257810" h="68579">
                  <a:moveTo>
                    <a:pt x="257809" y="6858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05350" y="5285740"/>
              <a:ext cx="125730" cy="110489"/>
            </a:xfrm>
            <a:custGeom>
              <a:avLst/>
              <a:gdLst/>
              <a:ahLst/>
              <a:cxnLst/>
              <a:rect l="l" t="t" r="r" b="b"/>
              <a:pathLst>
                <a:path w="125729" h="110489">
                  <a:moveTo>
                    <a:pt x="125729" y="0"/>
                  </a:moveTo>
                  <a:lnTo>
                    <a:pt x="0" y="25400"/>
                  </a:lnTo>
                  <a:lnTo>
                    <a:pt x="95250" y="110490"/>
                  </a:lnTo>
                  <a:lnTo>
                    <a:pt x="12572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331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spc="-105" dirty="0"/>
              <a:t>2</a:t>
            </a:r>
            <a:r>
              <a:rPr spc="-95" dirty="0"/>
              <a:t>.</a:t>
            </a:r>
            <a:r>
              <a:rPr dirty="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414972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3720"/>
              <a:buChar char="•"/>
              <a:tabLst>
                <a:tab pos="177800" algn="l"/>
              </a:tabLst>
            </a:pP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B1.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Vẽ đồ thị dòng (hoặc lưu</a:t>
            </a:r>
            <a:r>
              <a:rPr sz="215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đồ)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6052820"/>
            <a:ext cx="5005705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3720"/>
              <a:buChar char="•"/>
              <a:tabLst>
                <a:tab pos="177800" algn="l"/>
              </a:tabLst>
            </a:pP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B2.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Tính độ phức tạp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của chu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r>
              <a:rPr sz="215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C=3</a:t>
            </a:r>
            <a:endParaRPr sz="21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99481" y="1962151"/>
            <a:ext cx="2418077" cy="37693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172200" y="20624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4709" y="20599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42809" y="2879090"/>
            <a:ext cx="1005205" cy="2754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78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77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 marL="864869">
              <a:lnSpc>
                <a:spcPct val="100000"/>
              </a:lnSpc>
              <a:spcBef>
                <a:spcPts val="1739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331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spc="-105" dirty="0"/>
              <a:t>2</a:t>
            </a:r>
            <a:r>
              <a:rPr spc="-95" dirty="0"/>
              <a:t>.</a:t>
            </a:r>
            <a:r>
              <a:rPr dirty="0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4579620" cy="297307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B3. Xác </a:t>
            </a:r>
            <a:r>
              <a:rPr sz="24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định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các đường </a:t>
            </a:r>
            <a:r>
              <a:rPr sz="24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độc</a:t>
            </a:r>
            <a:r>
              <a:rPr sz="2400" u="heavy" spc="-2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lập</a:t>
            </a:r>
            <a:endParaRPr sz="24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420"/>
              </a:spcBef>
              <a:tabLst>
                <a:tab pos="4819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1.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1-2-3-4-5-6</a:t>
            </a:r>
            <a:endParaRPr sz="24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420"/>
              </a:spcBef>
              <a:tabLst>
                <a:tab pos="4819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2.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1-2-4-5-6</a:t>
            </a:r>
            <a:endParaRPr sz="240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  <a:spcBef>
                <a:spcPts val="1410"/>
              </a:spcBef>
              <a:tabLst>
                <a:tab pos="4819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3.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1-2-3-4-6</a:t>
            </a:r>
            <a:endParaRPr sz="2400">
              <a:latin typeface="Arial"/>
              <a:cs typeface="Arial"/>
            </a:endParaRPr>
          </a:p>
          <a:p>
            <a:pPr marL="116205" indent="-91440">
              <a:lnSpc>
                <a:spcPts val="2660"/>
              </a:lnSpc>
              <a:spcBef>
                <a:spcPts val="1420"/>
              </a:spcBef>
              <a:buChar char="•"/>
              <a:tabLst>
                <a:tab pos="116839" algn="l"/>
              </a:tabLst>
            </a:pPr>
            <a:r>
              <a:rPr sz="3075" spc="44" baseline="6775" dirty="0">
                <a:solidFill>
                  <a:srgbClr val="92A199"/>
                </a:solidFill>
                <a:latin typeface="Arial"/>
                <a:cs typeface="Arial"/>
              </a:rPr>
              <a:t>.</a:t>
            </a:r>
            <a:r>
              <a:rPr sz="2400" u="heavy" spc="3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B4.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Xác </a:t>
            </a:r>
            <a:r>
              <a:rPr sz="24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định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các </a:t>
            </a:r>
            <a:r>
              <a:rPr sz="24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ca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kiểm</a:t>
            </a:r>
            <a:r>
              <a:rPr sz="2400" u="heavy" spc="-3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177800">
              <a:lnSpc>
                <a:spcPts val="1939"/>
              </a:lnSpc>
              <a:tabLst>
                <a:tab pos="786765" algn="l"/>
              </a:tabLst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TC	Đầu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282833"/>
                </a:solidFill>
                <a:latin typeface="Arial"/>
                <a:cs typeface="Arial"/>
              </a:rPr>
              <a:t>vào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2740" y="4126229"/>
            <a:ext cx="185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Đầu </a:t>
            </a: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mong</a:t>
            </a:r>
            <a:r>
              <a:rPr sz="1800" b="1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đợi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69290" y="4777804"/>
          <a:ext cx="6754495" cy="17735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26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26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1559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a=5, b=1,c=3,d=2,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29285" marR="24130">
                        <a:lnSpc>
                          <a:spcPts val="2020"/>
                        </a:lnSpc>
                        <a:spcBef>
                          <a:spcPts val="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Nhap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 b,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x=8,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y=0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9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a=5,b=3,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c=3,d=2,x=7,y=7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629285" marR="24130">
                        <a:lnSpc>
                          <a:spcPts val="2010"/>
                        </a:lnSpc>
                        <a:spcBef>
                          <a:spcPts val="4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Nhap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 b,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y=0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22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15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24066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a=5, b=1, c=0, d=2,</a:t>
                      </a:r>
                      <a:r>
                        <a:rPr sz="1800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100" marB="0"/>
                </a:tc>
                <a:tc>
                  <a:txBody>
                    <a:bodyPr/>
                    <a:lstStyle/>
                    <a:p>
                      <a:pPr marL="629285" marR="24130">
                        <a:lnSpc>
                          <a:spcPts val="2020"/>
                        </a:lnSpc>
                        <a:spcBef>
                          <a:spcPts val="48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Nhap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 b,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x=8,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09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53109"/>
            <a:ext cx="6309360" cy="5073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150" spc="-80" dirty="0"/>
              <a:t>1.1.5</a:t>
            </a:r>
            <a:r>
              <a:rPr sz="3150" spc="-215" dirty="0"/>
              <a:t> </a:t>
            </a:r>
            <a:r>
              <a:rPr sz="3150" spc="-60" dirty="0"/>
              <a:t>Đảm</a:t>
            </a:r>
            <a:r>
              <a:rPr sz="3150" spc="-195" dirty="0"/>
              <a:t> </a:t>
            </a:r>
            <a:r>
              <a:rPr sz="3150" spc="-65" dirty="0"/>
              <a:t>bảo</a:t>
            </a:r>
            <a:r>
              <a:rPr sz="3150" spc="-215" dirty="0"/>
              <a:t> </a:t>
            </a:r>
            <a:r>
              <a:rPr sz="3150" spc="-75" dirty="0"/>
              <a:t>chất</a:t>
            </a:r>
            <a:r>
              <a:rPr sz="3150" spc="-200" dirty="0"/>
              <a:t> </a:t>
            </a:r>
            <a:r>
              <a:rPr sz="3150" spc="-80" dirty="0"/>
              <a:t>lượng</a:t>
            </a:r>
            <a:r>
              <a:rPr sz="3150" spc="-204" dirty="0"/>
              <a:t> </a:t>
            </a:r>
            <a:r>
              <a:rPr sz="3150" spc="-75" dirty="0"/>
              <a:t>phần</a:t>
            </a:r>
            <a:r>
              <a:rPr sz="3150" spc="-200" dirty="0"/>
              <a:t> </a:t>
            </a:r>
            <a:r>
              <a:rPr sz="3150" spc="-60" dirty="0"/>
              <a:t>mềm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35940" y="1450339"/>
            <a:ext cx="8072120" cy="455168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Đảm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chất lượng phần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mềm:</a:t>
            </a:r>
            <a:endParaRPr sz="2400">
              <a:latin typeface="Arial"/>
              <a:cs typeface="Arial"/>
            </a:endParaRPr>
          </a:p>
          <a:p>
            <a:pPr marL="194945" marR="5080" indent="-182880" algn="just">
              <a:lnSpc>
                <a:spcPts val="2680"/>
              </a:lnSpc>
              <a:spcBef>
                <a:spcPts val="146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b="1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tập </a:t>
            </a:r>
            <a:r>
              <a:rPr sz="2400" b="1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hợp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họat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 </a:t>
            </a:r>
            <a:r>
              <a:rPr sz="24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có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chủ </a:t>
            </a:r>
            <a:r>
              <a:rPr sz="24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đích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 thống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nhằm</a:t>
            </a:r>
            <a:r>
              <a:rPr sz="2400" u="heavy" spc="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24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mang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lại </a:t>
            </a:r>
            <a:r>
              <a:rPr sz="240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sự tin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tưởng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đạt được chất  lượng đúng theo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yêu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cầu.</a:t>
            </a:r>
            <a:endParaRPr sz="2400">
              <a:latin typeface="Arial"/>
              <a:cs typeface="Arial"/>
            </a:endParaRPr>
          </a:p>
          <a:p>
            <a:pPr marL="469900" marR="13970" lvl="1" indent="-182880" algn="just">
              <a:lnSpc>
                <a:spcPts val="223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Đảm bảo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dự án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sẽ hoàn thành đúng đặc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theo chuẩn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mực định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trước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chức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năng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đòi hỏi, không có hỏng hóc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vấn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đề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tiềm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ẩn.</a:t>
            </a:r>
            <a:endParaRPr sz="2000">
              <a:latin typeface="Arial"/>
              <a:cs typeface="Arial"/>
            </a:endParaRPr>
          </a:p>
          <a:p>
            <a:pPr marL="469900" marR="15240" lvl="1" indent="-182880" algn="just">
              <a:lnSpc>
                <a:spcPts val="223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khiển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cải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tiến tiến trình phát triển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ngay từ khi  dự án bắt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đầu.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Nó có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tác dụng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“phòng ngừa” cái xấu, cái kém chất  lượng.</a:t>
            </a:r>
            <a:endParaRPr sz="2000">
              <a:latin typeface="Arial"/>
              <a:cs typeface="Arial"/>
            </a:endParaRPr>
          </a:p>
          <a:p>
            <a:pPr marL="469900" marR="12700" lvl="1" indent="-182880" algn="just">
              <a:lnSpc>
                <a:spcPts val="223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tiêu: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thỏa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khách hàng (Thời gian+Ngân sách+Chất  lượng)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23304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05" dirty="0"/>
              <a:t> </a:t>
            </a:r>
            <a:r>
              <a:rPr spc="-70" dirty="0"/>
              <a:t>2.b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27214" rIns="0" bIns="0" rtlCol="0">
            <a:spAutoFit/>
          </a:bodyPr>
          <a:lstStyle/>
          <a:p>
            <a:pPr marL="25400" marR="5080">
              <a:lnSpc>
                <a:spcPct val="149100"/>
              </a:lnSpc>
              <a:spcBef>
                <a:spcPts val="100"/>
              </a:spcBef>
            </a:pPr>
            <a:r>
              <a:rPr spc="-10" dirty="0"/>
              <a:t>b. Xét đoạn </a:t>
            </a:r>
            <a:r>
              <a:rPr dirty="0"/>
              <a:t>code </a:t>
            </a:r>
            <a:r>
              <a:rPr spc="-5" dirty="0"/>
              <a:t>sau, </a:t>
            </a:r>
            <a:r>
              <a:rPr spc="-15" dirty="0"/>
              <a:t>yêu </a:t>
            </a:r>
            <a:r>
              <a:rPr spc="-5" dirty="0"/>
              <a:t>cầu: </a:t>
            </a:r>
            <a:r>
              <a:rPr spc="-10" dirty="0"/>
              <a:t>thiết </a:t>
            </a:r>
            <a:r>
              <a:rPr dirty="0"/>
              <a:t>kế </a:t>
            </a:r>
            <a:r>
              <a:rPr spc="-5" dirty="0"/>
              <a:t>các </a:t>
            </a:r>
            <a:r>
              <a:rPr dirty="0"/>
              <a:t>ca </a:t>
            </a:r>
            <a:r>
              <a:rPr spc="-5" dirty="0"/>
              <a:t>kiểm thử </a:t>
            </a:r>
            <a:r>
              <a:rPr spc="-10" dirty="0"/>
              <a:t>đạt bao phủ </a:t>
            </a:r>
            <a:r>
              <a:rPr spc="-5" dirty="0"/>
              <a:t>mức </a:t>
            </a:r>
            <a:r>
              <a:rPr spc="-10" dirty="0"/>
              <a:t>4.  </a:t>
            </a:r>
            <a:r>
              <a:rPr spc="-5" dirty="0"/>
              <a:t>using </a:t>
            </a:r>
            <a:r>
              <a:rPr spc="-10" dirty="0"/>
              <a:t>namespace </a:t>
            </a:r>
            <a:r>
              <a:rPr dirty="0"/>
              <a:t>std;</a:t>
            </a:r>
          </a:p>
          <a:p>
            <a:pPr marL="25400" marR="5610860">
              <a:lnSpc>
                <a:spcPct val="149100"/>
              </a:lnSpc>
              <a:spcBef>
                <a:spcPts val="5"/>
              </a:spcBef>
            </a:pPr>
            <a:r>
              <a:rPr spc="-10" dirty="0"/>
              <a:t>#include &lt;iostream&gt;  </a:t>
            </a:r>
            <a:r>
              <a:rPr spc="-5" dirty="0"/>
              <a:t>main()</a:t>
            </a:r>
            <a:r>
              <a:rPr spc="-10" dirty="0"/>
              <a:t> </a:t>
            </a:r>
            <a:r>
              <a:rPr dirty="0"/>
              <a:t>{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8839" y="5182870"/>
            <a:ext cx="240220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1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cout&lt;&lt;"x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8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"&lt;&lt;x&lt;&lt;endl;  cout&lt;&lt;"y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"&lt;&lt;y&lt;&lt;endl;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6135370"/>
            <a:ext cx="1022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776912" y="3414712"/>
            <a:ext cx="1247775" cy="1019175"/>
            <a:chOff x="5776912" y="3414712"/>
            <a:chExt cx="1247775" cy="1019175"/>
          </a:xfrm>
        </p:grpSpPr>
        <p:sp>
          <p:nvSpPr>
            <p:cNvPr id="7" name="object 7"/>
            <p:cNvSpPr/>
            <p:nvPr/>
          </p:nvSpPr>
          <p:spPr>
            <a:xfrm>
              <a:off x="5791200" y="3429000"/>
              <a:ext cx="381000" cy="990600"/>
            </a:xfrm>
            <a:custGeom>
              <a:avLst/>
              <a:gdLst/>
              <a:ahLst/>
              <a:cxnLst/>
              <a:rect l="l" t="t" r="r" b="b"/>
              <a:pathLst>
                <a:path w="381000" h="990600">
                  <a:moveTo>
                    <a:pt x="0" y="0"/>
                  </a:moveTo>
                  <a:lnTo>
                    <a:pt x="10160" y="0"/>
                  </a:lnTo>
                  <a:lnTo>
                    <a:pt x="19050" y="0"/>
                  </a:lnTo>
                  <a:lnTo>
                    <a:pt x="29210" y="0"/>
                  </a:lnTo>
                  <a:lnTo>
                    <a:pt x="39370" y="0"/>
                  </a:lnTo>
                  <a:lnTo>
                    <a:pt x="49529" y="1270"/>
                  </a:lnTo>
                  <a:lnTo>
                    <a:pt x="58420" y="1270"/>
                  </a:lnTo>
                  <a:lnTo>
                    <a:pt x="68579" y="1270"/>
                  </a:lnTo>
                  <a:lnTo>
                    <a:pt x="77470" y="2539"/>
                  </a:lnTo>
                  <a:lnTo>
                    <a:pt x="86360" y="3810"/>
                  </a:lnTo>
                  <a:lnTo>
                    <a:pt x="95250" y="3810"/>
                  </a:lnTo>
                  <a:lnTo>
                    <a:pt x="102870" y="5079"/>
                  </a:lnTo>
                  <a:lnTo>
                    <a:pt x="111760" y="6350"/>
                  </a:lnTo>
                  <a:lnTo>
                    <a:pt x="119379" y="6350"/>
                  </a:lnTo>
                  <a:lnTo>
                    <a:pt x="127000" y="7620"/>
                  </a:lnTo>
                  <a:lnTo>
                    <a:pt x="134620" y="8889"/>
                  </a:lnTo>
                  <a:lnTo>
                    <a:pt x="140970" y="10160"/>
                  </a:lnTo>
                  <a:lnTo>
                    <a:pt x="147320" y="11429"/>
                  </a:lnTo>
                  <a:lnTo>
                    <a:pt x="153670" y="12700"/>
                  </a:lnTo>
                  <a:lnTo>
                    <a:pt x="160020" y="13970"/>
                  </a:lnTo>
                  <a:lnTo>
                    <a:pt x="165100" y="15239"/>
                  </a:lnTo>
                  <a:lnTo>
                    <a:pt x="168910" y="16510"/>
                  </a:lnTo>
                  <a:lnTo>
                    <a:pt x="173989" y="17779"/>
                  </a:lnTo>
                  <a:lnTo>
                    <a:pt x="177800" y="20320"/>
                  </a:lnTo>
                  <a:lnTo>
                    <a:pt x="180339" y="21589"/>
                  </a:lnTo>
                  <a:lnTo>
                    <a:pt x="184150" y="22860"/>
                  </a:lnTo>
                  <a:lnTo>
                    <a:pt x="185420" y="25400"/>
                  </a:lnTo>
                  <a:lnTo>
                    <a:pt x="187960" y="26670"/>
                  </a:lnTo>
                  <a:lnTo>
                    <a:pt x="189229" y="27939"/>
                  </a:lnTo>
                  <a:lnTo>
                    <a:pt x="189229" y="29210"/>
                  </a:lnTo>
                  <a:lnTo>
                    <a:pt x="190500" y="31750"/>
                  </a:lnTo>
                  <a:lnTo>
                    <a:pt x="190500" y="463550"/>
                  </a:lnTo>
                  <a:lnTo>
                    <a:pt x="190500" y="464819"/>
                  </a:lnTo>
                  <a:lnTo>
                    <a:pt x="191770" y="466089"/>
                  </a:lnTo>
                  <a:lnTo>
                    <a:pt x="193039" y="468630"/>
                  </a:lnTo>
                  <a:lnTo>
                    <a:pt x="194310" y="469900"/>
                  </a:lnTo>
                  <a:lnTo>
                    <a:pt x="196850" y="471169"/>
                  </a:lnTo>
                  <a:lnTo>
                    <a:pt x="199389" y="472439"/>
                  </a:lnTo>
                  <a:lnTo>
                    <a:pt x="203200" y="473710"/>
                  </a:lnTo>
                  <a:lnTo>
                    <a:pt x="207010" y="474980"/>
                  </a:lnTo>
                  <a:lnTo>
                    <a:pt x="212089" y="477519"/>
                  </a:lnTo>
                  <a:lnTo>
                    <a:pt x="215900" y="478789"/>
                  </a:lnTo>
                  <a:lnTo>
                    <a:pt x="220979" y="480060"/>
                  </a:lnTo>
                  <a:lnTo>
                    <a:pt x="227329" y="481330"/>
                  </a:lnTo>
                  <a:lnTo>
                    <a:pt x="233679" y="482600"/>
                  </a:lnTo>
                  <a:lnTo>
                    <a:pt x="240029" y="483869"/>
                  </a:lnTo>
                  <a:lnTo>
                    <a:pt x="246379" y="485139"/>
                  </a:lnTo>
                  <a:lnTo>
                    <a:pt x="254000" y="486410"/>
                  </a:lnTo>
                  <a:lnTo>
                    <a:pt x="261620" y="487680"/>
                  </a:lnTo>
                  <a:lnTo>
                    <a:pt x="269239" y="487680"/>
                  </a:lnTo>
                  <a:lnTo>
                    <a:pt x="278129" y="488950"/>
                  </a:lnTo>
                  <a:lnTo>
                    <a:pt x="285750" y="490219"/>
                  </a:lnTo>
                  <a:lnTo>
                    <a:pt x="294639" y="491489"/>
                  </a:lnTo>
                  <a:lnTo>
                    <a:pt x="303529" y="491489"/>
                  </a:lnTo>
                  <a:lnTo>
                    <a:pt x="312420" y="491489"/>
                  </a:lnTo>
                  <a:lnTo>
                    <a:pt x="322579" y="492760"/>
                  </a:lnTo>
                  <a:lnTo>
                    <a:pt x="331470" y="492760"/>
                  </a:lnTo>
                  <a:lnTo>
                    <a:pt x="341629" y="494030"/>
                  </a:lnTo>
                  <a:lnTo>
                    <a:pt x="350520" y="494030"/>
                  </a:lnTo>
                  <a:lnTo>
                    <a:pt x="360679" y="494030"/>
                  </a:lnTo>
                  <a:lnTo>
                    <a:pt x="370839" y="494030"/>
                  </a:lnTo>
                  <a:lnTo>
                    <a:pt x="381000" y="494030"/>
                  </a:lnTo>
                  <a:lnTo>
                    <a:pt x="370839" y="494030"/>
                  </a:lnTo>
                  <a:lnTo>
                    <a:pt x="360679" y="494030"/>
                  </a:lnTo>
                  <a:lnTo>
                    <a:pt x="350520" y="494030"/>
                  </a:lnTo>
                  <a:lnTo>
                    <a:pt x="341629" y="495300"/>
                  </a:lnTo>
                  <a:lnTo>
                    <a:pt x="331470" y="495300"/>
                  </a:lnTo>
                  <a:lnTo>
                    <a:pt x="322579" y="495300"/>
                  </a:lnTo>
                  <a:lnTo>
                    <a:pt x="312420" y="496569"/>
                  </a:lnTo>
                  <a:lnTo>
                    <a:pt x="303529" y="496569"/>
                  </a:lnTo>
                  <a:lnTo>
                    <a:pt x="294639" y="497839"/>
                  </a:lnTo>
                  <a:lnTo>
                    <a:pt x="285750" y="499110"/>
                  </a:lnTo>
                  <a:lnTo>
                    <a:pt x="276860" y="499110"/>
                  </a:lnTo>
                  <a:lnTo>
                    <a:pt x="269239" y="500380"/>
                  </a:lnTo>
                  <a:lnTo>
                    <a:pt x="260350" y="501650"/>
                  </a:lnTo>
                  <a:lnTo>
                    <a:pt x="252729" y="502919"/>
                  </a:lnTo>
                  <a:lnTo>
                    <a:pt x="246379" y="504189"/>
                  </a:lnTo>
                  <a:lnTo>
                    <a:pt x="238760" y="504189"/>
                  </a:lnTo>
                  <a:lnTo>
                    <a:pt x="232410" y="506730"/>
                  </a:lnTo>
                  <a:lnTo>
                    <a:pt x="226060" y="506730"/>
                  </a:lnTo>
                  <a:lnTo>
                    <a:pt x="220979" y="509269"/>
                  </a:lnTo>
                  <a:lnTo>
                    <a:pt x="215900" y="510539"/>
                  </a:lnTo>
                  <a:lnTo>
                    <a:pt x="210820" y="511810"/>
                  </a:lnTo>
                  <a:lnTo>
                    <a:pt x="207010" y="513080"/>
                  </a:lnTo>
                  <a:lnTo>
                    <a:pt x="203200" y="514350"/>
                  </a:lnTo>
                  <a:lnTo>
                    <a:pt x="199389" y="515619"/>
                  </a:lnTo>
                  <a:lnTo>
                    <a:pt x="196850" y="518160"/>
                  </a:lnTo>
                  <a:lnTo>
                    <a:pt x="194310" y="519430"/>
                  </a:lnTo>
                  <a:lnTo>
                    <a:pt x="193039" y="520700"/>
                  </a:lnTo>
                  <a:lnTo>
                    <a:pt x="191770" y="523239"/>
                  </a:lnTo>
                  <a:lnTo>
                    <a:pt x="190500" y="524510"/>
                  </a:lnTo>
                  <a:lnTo>
                    <a:pt x="190500" y="525780"/>
                  </a:lnTo>
                  <a:lnTo>
                    <a:pt x="190500" y="958850"/>
                  </a:lnTo>
                  <a:lnTo>
                    <a:pt x="189229" y="960119"/>
                  </a:lnTo>
                  <a:lnTo>
                    <a:pt x="189229" y="961389"/>
                  </a:lnTo>
                  <a:lnTo>
                    <a:pt x="187960" y="963930"/>
                  </a:lnTo>
                  <a:lnTo>
                    <a:pt x="185420" y="965200"/>
                  </a:lnTo>
                  <a:lnTo>
                    <a:pt x="182879" y="966469"/>
                  </a:lnTo>
                  <a:lnTo>
                    <a:pt x="180339" y="967739"/>
                  </a:lnTo>
                  <a:lnTo>
                    <a:pt x="176529" y="969010"/>
                  </a:lnTo>
                  <a:lnTo>
                    <a:pt x="172720" y="971550"/>
                  </a:lnTo>
                  <a:lnTo>
                    <a:pt x="168910" y="972819"/>
                  </a:lnTo>
                  <a:lnTo>
                    <a:pt x="163829" y="974089"/>
                  </a:lnTo>
                  <a:lnTo>
                    <a:pt x="158750" y="975360"/>
                  </a:lnTo>
                  <a:lnTo>
                    <a:pt x="153670" y="976630"/>
                  </a:lnTo>
                  <a:lnTo>
                    <a:pt x="147320" y="977900"/>
                  </a:lnTo>
                  <a:lnTo>
                    <a:pt x="140970" y="979169"/>
                  </a:lnTo>
                  <a:lnTo>
                    <a:pt x="133350" y="980439"/>
                  </a:lnTo>
                  <a:lnTo>
                    <a:pt x="127000" y="981710"/>
                  </a:lnTo>
                  <a:lnTo>
                    <a:pt x="119379" y="982980"/>
                  </a:lnTo>
                  <a:lnTo>
                    <a:pt x="110489" y="982980"/>
                  </a:lnTo>
                  <a:lnTo>
                    <a:pt x="102870" y="984250"/>
                  </a:lnTo>
                  <a:lnTo>
                    <a:pt x="93979" y="985519"/>
                  </a:lnTo>
                  <a:lnTo>
                    <a:pt x="86360" y="986789"/>
                  </a:lnTo>
                  <a:lnTo>
                    <a:pt x="76200" y="986789"/>
                  </a:lnTo>
                  <a:lnTo>
                    <a:pt x="67310" y="988060"/>
                  </a:lnTo>
                  <a:lnTo>
                    <a:pt x="58420" y="988060"/>
                  </a:lnTo>
                  <a:lnTo>
                    <a:pt x="48260" y="988060"/>
                  </a:lnTo>
                  <a:lnTo>
                    <a:pt x="39370" y="989330"/>
                  </a:lnTo>
                  <a:lnTo>
                    <a:pt x="29210" y="989330"/>
                  </a:lnTo>
                  <a:lnTo>
                    <a:pt x="19050" y="989330"/>
                  </a:lnTo>
                  <a:lnTo>
                    <a:pt x="8889" y="989330"/>
                  </a:lnTo>
                  <a:lnTo>
                    <a:pt x="0" y="989330"/>
                  </a:lnTo>
                </a:path>
                <a:path w="381000" h="990600">
                  <a:moveTo>
                    <a:pt x="0" y="0"/>
                  </a:moveTo>
                  <a:lnTo>
                    <a:pt x="0" y="0"/>
                  </a:lnTo>
                </a:path>
                <a:path w="381000" h="990600">
                  <a:moveTo>
                    <a:pt x="381000" y="990600"/>
                  </a:moveTo>
                  <a:lnTo>
                    <a:pt x="381000" y="9906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551930" y="36576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1300" y="0"/>
                  </a:moveTo>
                  <a:lnTo>
                    <a:pt x="217170" y="0"/>
                  </a:lnTo>
                  <a:lnTo>
                    <a:pt x="193040" y="2539"/>
                  </a:lnTo>
                  <a:lnTo>
                    <a:pt x="170179" y="7619"/>
                  </a:lnTo>
                  <a:lnTo>
                    <a:pt x="135890" y="19050"/>
                  </a:lnTo>
                  <a:lnTo>
                    <a:pt x="125729" y="25400"/>
                  </a:lnTo>
                  <a:lnTo>
                    <a:pt x="114300" y="30480"/>
                  </a:lnTo>
                  <a:lnTo>
                    <a:pt x="105410" y="36830"/>
                  </a:lnTo>
                  <a:lnTo>
                    <a:pt x="95250" y="43180"/>
                  </a:lnTo>
                  <a:lnTo>
                    <a:pt x="85090" y="50800"/>
                  </a:lnTo>
                  <a:lnTo>
                    <a:pt x="67310" y="66039"/>
                  </a:lnTo>
                  <a:lnTo>
                    <a:pt x="59690" y="74930"/>
                  </a:lnTo>
                  <a:lnTo>
                    <a:pt x="52070" y="85089"/>
                  </a:lnTo>
                  <a:lnTo>
                    <a:pt x="44450" y="93980"/>
                  </a:lnTo>
                  <a:lnTo>
                    <a:pt x="25400" y="124460"/>
                  </a:lnTo>
                  <a:lnTo>
                    <a:pt x="20320" y="135889"/>
                  </a:lnTo>
                  <a:lnTo>
                    <a:pt x="16510" y="146050"/>
                  </a:lnTo>
                  <a:lnTo>
                    <a:pt x="11429" y="157480"/>
                  </a:lnTo>
                  <a:lnTo>
                    <a:pt x="6350" y="180339"/>
                  </a:lnTo>
                  <a:lnTo>
                    <a:pt x="3810" y="193039"/>
                  </a:lnTo>
                  <a:lnTo>
                    <a:pt x="1270" y="204469"/>
                  </a:lnTo>
                  <a:lnTo>
                    <a:pt x="1270" y="228600"/>
                  </a:lnTo>
                  <a:lnTo>
                    <a:pt x="0" y="227330"/>
                  </a:lnTo>
                  <a:lnTo>
                    <a:pt x="0" y="240030"/>
                  </a:lnTo>
                  <a:lnTo>
                    <a:pt x="7620" y="287019"/>
                  </a:lnTo>
                  <a:lnTo>
                    <a:pt x="25400" y="331469"/>
                  </a:lnTo>
                  <a:lnTo>
                    <a:pt x="30479" y="342900"/>
                  </a:lnTo>
                  <a:lnTo>
                    <a:pt x="58420" y="381000"/>
                  </a:lnTo>
                  <a:lnTo>
                    <a:pt x="93979" y="412750"/>
                  </a:lnTo>
                  <a:lnTo>
                    <a:pt x="114300" y="425450"/>
                  </a:lnTo>
                  <a:lnTo>
                    <a:pt x="124460" y="431800"/>
                  </a:lnTo>
                  <a:lnTo>
                    <a:pt x="135890" y="436880"/>
                  </a:lnTo>
                  <a:lnTo>
                    <a:pt x="146050" y="441960"/>
                  </a:lnTo>
                  <a:lnTo>
                    <a:pt x="157479" y="445769"/>
                  </a:lnTo>
                  <a:lnTo>
                    <a:pt x="170179" y="448310"/>
                  </a:lnTo>
                  <a:lnTo>
                    <a:pt x="204470" y="455930"/>
                  </a:lnTo>
                  <a:lnTo>
                    <a:pt x="252729" y="455930"/>
                  </a:lnTo>
                  <a:lnTo>
                    <a:pt x="275590" y="450850"/>
                  </a:lnTo>
                  <a:lnTo>
                    <a:pt x="288290" y="448310"/>
                  </a:lnTo>
                  <a:lnTo>
                    <a:pt x="299720" y="445769"/>
                  </a:lnTo>
                  <a:lnTo>
                    <a:pt x="311150" y="441960"/>
                  </a:lnTo>
                  <a:lnTo>
                    <a:pt x="321310" y="436880"/>
                  </a:lnTo>
                  <a:lnTo>
                    <a:pt x="332740" y="431800"/>
                  </a:lnTo>
                  <a:lnTo>
                    <a:pt x="342900" y="425450"/>
                  </a:lnTo>
                  <a:lnTo>
                    <a:pt x="353060" y="420369"/>
                  </a:lnTo>
                  <a:lnTo>
                    <a:pt x="363220" y="412750"/>
                  </a:lnTo>
                  <a:lnTo>
                    <a:pt x="372110" y="405130"/>
                  </a:lnTo>
                  <a:lnTo>
                    <a:pt x="382270" y="397510"/>
                  </a:lnTo>
                  <a:lnTo>
                    <a:pt x="398779" y="381000"/>
                  </a:lnTo>
                  <a:lnTo>
                    <a:pt x="426720" y="341630"/>
                  </a:lnTo>
                  <a:lnTo>
                    <a:pt x="449579" y="287019"/>
                  </a:lnTo>
                  <a:lnTo>
                    <a:pt x="457200" y="240030"/>
                  </a:lnTo>
                  <a:lnTo>
                    <a:pt x="457200" y="215900"/>
                  </a:lnTo>
                  <a:lnTo>
                    <a:pt x="449579" y="168910"/>
                  </a:lnTo>
                  <a:lnTo>
                    <a:pt x="426720" y="114300"/>
                  </a:lnTo>
                  <a:lnTo>
                    <a:pt x="398779" y="74930"/>
                  </a:lnTo>
                  <a:lnTo>
                    <a:pt x="372110" y="50800"/>
                  </a:lnTo>
                  <a:lnTo>
                    <a:pt x="363220" y="43180"/>
                  </a:lnTo>
                  <a:lnTo>
                    <a:pt x="321310" y="19050"/>
                  </a:lnTo>
                  <a:lnTo>
                    <a:pt x="276860" y="5080"/>
                  </a:lnTo>
                  <a:lnTo>
                    <a:pt x="264160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E5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551930" y="36576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1270" y="204469"/>
                  </a:lnTo>
                  <a:lnTo>
                    <a:pt x="3810" y="193039"/>
                  </a:lnTo>
                  <a:lnTo>
                    <a:pt x="6350" y="180339"/>
                  </a:lnTo>
                  <a:lnTo>
                    <a:pt x="8890" y="168910"/>
                  </a:lnTo>
                  <a:lnTo>
                    <a:pt x="11429" y="157480"/>
                  </a:lnTo>
                  <a:lnTo>
                    <a:pt x="16510" y="146050"/>
                  </a:lnTo>
                  <a:lnTo>
                    <a:pt x="20320" y="135889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80"/>
                  </a:lnTo>
                  <a:lnTo>
                    <a:pt x="52070" y="85089"/>
                  </a:lnTo>
                  <a:lnTo>
                    <a:pt x="59690" y="74930"/>
                  </a:lnTo>
                  <a:lnTo>
                    <a:pt x="67310" y="66039"/>
                  </a:lnTo>
                  <a:lnTo>
                    <a:pt x="76200" y="58419"/>
                  </a:lnTo>
                  <a:lnTo>
                    <a:pt x="85090" y="5080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4300" y="30480"/>
                  </a:lnTo>
                  <a:lnTo>
                    <a:pt x="125729" y="25400"/>
                  </a:lnTo>
                  <a:lnTo>
                    <a:pt x="135890" y="19050"/>
                  </a:lnTo>
                  <a:lnTo>
                    <a:pt x="147320" y="15239"/>
                  </a:lnTo>
                  <a:lnTo>
                    <a:pt x="158750" y="11430"/>
                  </a:lnTo>
                  <a:lnTo>
                    <a:pt x="170179" y="7619"/>
                  </a:lnTo>
                  <a:lnTo>
                    <a:pt x="181610" y="5080"/>
                  </a:lnTo>
                  <a:lnTo>
                    <a:pt x="193040" y="2539"/>
                  </a:lnTo>
                  <a:lnTo>
                    <a:pt x="205740" y="1269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29" y="1269"/>
                  </a:lnTo>
                  <a:lnTo>
                    <a:pt x="264160" y="2539"/>
                  </a:lnTo>
                  <a:lnTo>
                    <a:pt x="276860" y="5080"/>
                  </a:lnTo>
                  <a:lnTo>
                    <a:pt x="288290" y="7619"/>
                  </a:lnTo>
                  <a:lnTo>
                    <a:pt x="299720" y="11430"/>
                  </a:lnTo>
                  <a:lnTo>
                    <a:pt x="311150" y="15239"/>
                  </a:lnTo>
                  <a:lnTo>
                    <a:pt x="321310" y="19050"/>
                  </a:lnTo>
                  <a:lnTo>
                    <a:pt x="332740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3220" y="43180"/>
                  </a:lnTo>
                  <a:lnTo>
                    <a:pt x="372110" y="50800"/>
                  </a:lnTo>
                  <a:lnTo>
                    <a:pt x="382270" y="58419"/>
                  </a:lnTo>
                  <a:lnTo>
                    <a:pt x="414020" y="93980"/>
                  </a:lnTo>
                  <a:lnTo>
                    <a:pt x="431800" y="124460"/>
                  </a:lnTo>
                  <a:lnTo>
                    <a:pt x="436879" y="134619"/>
                  </a:lnTo>
                  <a:lnTo>
                    <a:pt x="441960" y="146050"/>
                  </a:lnTo>
                  <a:lnTo>
                    <a:pt x="445770" y="157480"/>
                  </a:lnTo>
                  <a:lnTo>
                    <a:pt x="449579" y="168910"/>
                  </a:lnTo>
                  <a:lnTo>
                    <a:pt x="452120" y="180339"/>
                  </a:lnTo>
                  <a:lnTo>
                    <a:pt x="454660" y="191769"/>
                  </a:lnTo>
                  <a:lnTo>
                    <a:pt x="455929" y="204469"/>
                  </a:lnTo>
                  <a:lnTo>
                    <a:pt x="457200" y="215900"/>
                  </a:lnTo>
                  <a:lnTo>
                    <a:pt x="457200" y="227330"/>
                  </a:lnTo>
                  <a:lnTo>
                    <a:pt x="457200" y="240030"/>
                  </a:lnTo>
                  <a:lnTo>
                    <a:pt x="455929" y="251460"/>
                  </a:lnTo>
                  <a:lnTo>
                    <a:pt x="454660" y="262889"/>
                  </a:lnTo>
                  <a:lnTo>
                    <a:pt x="452120" y="275589"/>
                  </a:lnTo>
                  <a:lnTo>
                    <a:pt x="449579" y="287019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6879" y="321310"/>
                  </a:lnTo>
                  <a:lnTo>
                    <a:pt x="431800" y="331469"/>
                  </a:lnTo>
                  <a:lnTo>
                    <a:pt x="426720" y="341630"/>
                  </a:lnTo>
                  <a:lnTo>
                    <a:pt x="398779" y="381000"/>
                  </a:lnTo>
                  <a:lnTo>
                    <a:pt x="372110" y="405130"/>
                  </a:lnTo>
                  <a:lnTo>
                    <a:pt x="363220" y="412750"/>
                  </a:lnTo>
                  <a:lnTo>
                    <a:pt x="353060" y="420369"/>
                  </a:lnTo>
                  <a:lnTo>
                    <a:pt x="342900" y="425450"/>
                  </a:lnTo>
                  <a:lnTo>
                    <a:pt x="332740" y="431800"/>
                  </a:lnTo>
                  <a:lnTo>
                    <a:pt x="321310" y="436880"/>
                  </a:lnTo>
                  <a:lnTo>
                    <a:pt x="311150" y="441960"/>
                  </a:lnTo>
                  <a:lnTo>
                    <a:pt x="299720" y="445769"/>
                  </a:lnTo>
                  <a:lnTo>
                    <a:pt x="288290" y="448310"/>
                  </a:lnTo>
                  <a:lnTo>
                    <a:pt x="275590" y="450850"/>
                  </a:lnTo>
                  <a:lnTo>
                    <a:pt x="264160" y="453389"/>
                  </a:lnTo>
                  <a:lnTo>
                    <a:pt x="252729" y="455930"/>
                  </a:lnTo>
                  <a:lnTo>
                    <a:pt x="240029" y="455930"/>
                  </a:lnTo>
                  <a:lnTo>
                    <a:pt x="228600" y="455930"/>
                  </a:lnTo>
                  <a:lnTo>
                    <a:pt x="217170" y="455930"/>
                  </a:lnTo>
                  <a:lnTo>
                    <a:pt x="204470" y="455930"/>
                  </a:lnTo>
                  <a:lnTo>
                    <a:pt x="193040" y="453389"/>
                  </a:lnTo>
                  <a:lnTo>
                    <a:pt x="181610" y="450850"/>
                  </a:lnTo>
                  <a:lnTo>
                    <a:pt x="170179" y="448310"/>
                  </a:lnTo>
                  <a:lnTo>
                    <a:pt x="157479" y="445769"/>
                  </a:lnTo>
                  <a:lnTo>
                    <a:pt x="146050" y="441960"/>
                  </a:lnTo>
                  <a:lnTo>
                    <a:pt x="135890" y="436880"/>
                  </a:lnTo>
                  <a:lnTo>
                    <a:pt x="124460" y="431800"/>
                  </a:lnTo>
                  <a:lnTo>
                    <a:pt x="114300" y="425450"/>
                  </a:lnTo>
                  <a:lnTo>
                    <a:pt x="104140" y="420369"/>
                  </a:lnTo>
                  <a:lnTo>
                    <a:pt x="93979" y="412750"/>
                  </a:lnTo>
                  <a:lnTo>
                    <a:pt x="85090" y="405130"/>
                  </a:lnTo>
                  <a:lnTo>
                    <a:pt x="76200" y="397510"/>
                  </a:lnTo>
                  <a:lnTo>
                    <a:pt x="43179" y="361950"/>
                  </a:lnTo>
                  <a:lnTo>
                    <a:pt x="25400" y="331469"/>
                  </a:lnTo>
                  <a:lnTo>
                    <a:pt x="20320" y="321310"/>
                  </a:lnTo>
                  <a:lnTo>
                    <a:pt x="5079" y="275589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05600" y="3736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46533" y="3795803"/>
            <a:ext cx="485775" cy="485775"/>
            <a:chOff x="746533" y="3795803"/>
            <a:chExt cx="485775" cy="485775"/>
          </a:xfrm>
        </p:grpSpPr>
        <p:sp>
          <p:nvSpPr>
            <p:cNvPr id="12" name="object 12"/>
            <p:cNvSpPr/>
            <p:nvPr/>
          </p:nvSpPr>
          <p:spPr>
            <a:xfrm>
              <a:off x="760730" y="3809999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52729" y="0"/>
                  </a:moveTo>
                  <a:lnTo>
                    <a:pt x="217170" y="0"/>
                  </a:lnTo>
                  <a:lnTo>
                    <a:pt x="193039" y="2539"/>
                  </a:lnTo>
                  <a:lnTo>
                    <a:pt x="158750" y="10160"/>
                  </a:lnTo>
                  <a:lnTo>
                    <a:pt x="147320" y="15239"/>
                  </a:lnTo>
                  <a:lnTo>
                    <a:pt x="135889" y="19050"/>
                  </a:lnTo>
                  <a:lnTo>
                    <a:pt x="95250" y="43180"/>
                  </a:lnTo>
                  <a:lnTo>
                    <a:pt x="59689" y="74930"/>
                  </a:lnTo>
                  <a:lnTo>
                    <a:pt x="52070" y="85089"/>
                  </a:lnTo>
                  <a:lnTo>
                    <a:pt x="44450" y="93980"/>
                  </a:lnTo>
                  <a:lnTo>
                    <a:pt x="20320" y="134619"/>
                  </a:lnTo>
                  <a:lnTo>
                    <a:pt x="6350" y="180339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7330"/>
                  </a:lnTo>
                  <a:lnTo>
                    <a:pt x="1270" y="240030"/>
                  </a:lnTo>
                  <a:lnTo>
                    <a:pt x="1270" y="251460"/>
                  </a:lnTo>
                  <a:lnTo>
                    <a:pt x="3810" y="262889"/>
                  </a:lnTo>
                  <a:lnTo>
                    <a:pt x="5079" y="275589"/>
                  </a:lnTo>
                  <a:lnTo>
                    <a:pt x="7620" y="287019"/>
                  </a:lnTo>
                  <a:lnTo>
                    <a:pt x="15240" y="309880"/>
                  </a:lnTo>
                  <a:lnTo>
                    <a:pt x="20320" y="320039"/>
                  </a:lnTo>
                  <a:lnTo>
                    <a:pt x="25400" y="331469"/>
                  </a:lnTo>
                  <a:lnTo>
                    <a:pt x="30479" y="341630"/>
                  </a:lnTo>
                  <a:lnTo>
                    <a:pt x="36829" y="351789"/>
                  </a:lnTo>
                  <a:lnTo>
                    <a:pt x="44450" y="361950"/>
                  </a:lnTo>
                  <a:lnTo>
                    <a:pt x="50800" y="372110"/>
                  </a:lnTo>
                  <a:lnTo>
                    <a:pt x="85089" y="405130"/>
                  </a:lnTo>
                  <a:lnTo>
                    <a:pt x="125729" y="431800"/>
                  </a:lnTo>
                  <a:lnTo>
                    <a:pt x="147320" y="440689"/>
                  </a:lnTo>
                  <a:lnTo>
                    <a:pt x="158750" y="445769"/>
                  </a:lnTo>
                  <a:lnTo>
                    <a:pt x="193039" y="453389"/>
                  </a:lnTo>
                  <a:lnTo>
                    <a:pt x="217170" y="455930"/>
                  </a:lnTo>
                  <a:lnTo>
                    <a:pt x="241300" y="455930"/>
                  </a:lnTo>
                  <a:lnTo>
                    <a:pt x="264160" y="453389"/>
                  </a:lnTo>
                  <a:lnTo>
                    <a:pt x="276860" y="450850"/>
                  </a:lnTo>
                  <a:lnTo>
                    <a:pt x="299720" y="445769"/>
                  </a:lnTo>
                  <a:lnTo>
                    <a:pt x="311150" y="440689"/>
                  </a:lnTo>
                  <a:lnTo>
                    <a:pt x="321310" y="436880"/>
                  </a:lnTo>
                  <a:lnTo>
                    <a:pt x="363220" y="412750"/>
                  </a:lnTo>
                  <a:lnTo>
                    <a:pt x="406400" y="372110"/>
                  </a:lnTo>
                  <a:lnTo>
                    <a:pt x="433070" y="331469"/>
                  </a:lnTo>
                  <a:lnTo>
                    <a:pt x="449580" y="287019"/>
                  </a:lnTo>
                  <a:lnTo>
                    <a:pt x="457200" y="240030"/>
                  </a:lnTo>
                  <a:lnTo>
                    <a:pt x="457200" y="215900"/>
                  </a:lnTo>
                  <a:lnTo>
                    <a:pt x="449580" y="168910"/>
                  </a:lnTo>
                  <a:lnTo>
                    <a:pt x="433070" y="124460"/>
                  </a:lnTo>
                  <a:lnTo>
                    <a:pt x="420370" y="104139"/>
                  </a:lnTo>
                  <a:lnTo>
                    <a:pt x="414020" y="93980"/>
                  </a:lnTo>
                  <a:lnTo>
                    <a:pt x="373380" y="50800"/>
                  </a:lnTo>
                  <a:lnTo>
                    <a:pt x="332739" y="24130"/>
                  </a:lnTo>
                  <a:lnTo>
                    <a:pt x="311150" y="15239"/>
                  </a:lnTo>
                  <a:lnTo>
                    <a:pt x="299720" y="10160"/>
                  </a:lnTo>
                  <a:lnTo>
                    <a:pt x="265430" y="2539"/>
                  </a:lnTo>
                  <a:lnTo>
                    <a:pt x="252729" y="0"/>
                  </a:lnTo>
                  <a:close/>
                </a:path>
              </a:pathLst>
            </a:custGeom>
            <a:solidFill>
              <a:srgbClr val="E5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0730" y="380999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40" y="204469"/>
                  </a:lnTo>
                  <a:lnTo>
                    <a:pt x="12700" y="157480"/>
                  </a:lnTo>
                  <a:lnTo>
                    <a:pt x="16510" y="146050"/>
                  </a:lnTo>
                  <a:lnTo>
                    <a:pt x="20320" y="134619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80"/>
                  </a:lnTo>
                  <a:lnTo>
                    <a:pt x="52070" y="85089"/>
                  </a:lnTo>
                  <a:lnTo>
                    <a:pt x="59689" y="7493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5570" y="30480"/>
                  </a:lnTo>
                  <a:lnTo>
                    <a:pt x="125729" y="24130"/>
                  </a:lnTo>
                  <a:lnTo>
                    <a:pt x="135889" y="19050"/>
                  </a:lnTo>
                  <a:lnTo>
                    <a:pt x="147320" y="15239"/>
                  </a:lnTo>
                  <a:lnTo>
                    <a:pt x="158750" y="10160"/>
                  </a:lnTo>
                  <a:lnTo>
                    <a:pt x="170179" y="7619"/>
                  </a:lnTo>
                  <a:lnTo>
                    <a:pt x="181610" y="5080"/>
                  </a:lnTo>
                  <a:lnTo>
                    <a:pt x="193039" y="2539"/>
                  </a:lnTo>
                  <a:lnTo>
                    <a:pt x="205739" y="1269"/>
                  </a:lnTo>
                  <a:lnTo>
                    <a:pt x="217170" y="0"/>
                  </a:lnTo>
                  <a:lnTo>
                    <a:pt x="229870" y="0"/>
                  </a:lnTo>
                  <a:lnTo>
                    <a:pt x="241300" y="0"/>
                  </a:lnTo>
                  <a:lnTo>
                    <a:pt x="252729" y="0"/>
                  </a:lnTo>
                  <a:lnTo>
                    <a:pt x="265430" y="2539"/>
                  </a:lnTo>
                  <a:lnTo>
                    <a:pt x="276860" y="5080"/>
                  </a:lnTo>
                  <a:lnTo>
                    <a:pt x="288289" y="7619"/>
                  </a:lnTo>
                  <a:lnTo>
                    <a:pt x="299720" y="10160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32739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3220" y="43180"/>
                  </a:lnTo>
                  <a:lnTo>
                    <a:pt x="373380" y="50800"/>
                  </a:lnTo>
                  <a:lnTo>
                    <a:pt x="382270" y="58419"/>
                  </a:lnTo>
                  <a:lnTo>
                    <a:pt x="391160" y="66039"/>
                  </a:lnTo>
                  <a:lnTo>
                    <a:pt x="398780" y="74930"/>
                  </a:lnTo>
                  <a:lnTo>
                    <a:pt x="406400" y="83819"/>
                  </a:lnTo>
                  <a:lnTo>
                    <a:pt x="414020" y="93980"/>
                  </a:lnTo>
                  <a:lnTo>
                    <a:pt x="420370" y="104139"/>
                  </a:lnTo>
                  <a:lnTo>
                    <a:pt x="426720" y="113030"/>
                  </a:lnTo>
                  <a:lnTo>
                    <a:pt x="433070" y="124460"/>
                  </a:lnTo>
                  <a:lnTo>
                    <a:pt x="438150" y="134619"/>
                  </a:lnTo>
                  <a:lnTo>
                    <a:pt x="441960" y="146050"/>
                  </a:lnTo>
                  <a:lnTo>
                    <a:pt x="445770" y="157480"/>
                  </a:lnTo>
                  <a:lnTo>
                    <a:pt x="449580" y="168910"/>
                  </a:lnTo>
                  <a:lnTo>
                    <a:pt x="452120" y="180339"/>
                  </a:lnTo>
                  <a:lnTo>
                    <a:pt x="454660" y="191769"/>
                  </a:lnTo>
                  <a:lnTo>
                    <a:pt x="455930" y="204469"/>
                  </a:lnTo>
                  <a:lnTo>
                    <a:pt x="457200" y="215900"/>
                  </a:lnTo>
                  <a:lnTo>
                    <a:pt x="457200" y="227330"/>
                  </a:lnTo>
                  <a:lnTo>
                    <a:pt x="457200" y="240030"/>
                  </a:lnTo>
                  <a:lnTo>
                    <a:pt x="455930" y="251460"/>
                  </a:lnTo>
                  <a:lnTo>
                    <a:pt x="454660" y="262889"/>
                  </a:lnTo>
                  <a:lnTo>
                    <a:pt x="452120" y="275589"/>
                  </a:lnTo>
                  <a:lnTo>
                    <a:pt x="449580" y="287019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8150" y="320039"/>
                  </a:lnTo>
                  <a:lnTo>
                    <a:pt x="433070" y="331469"/>
                  </a:lnTo>
                  <a:lnTo>
                    <a:pt x="426720" y="341630"/>
                  </a:lnTo>
                  <a:lnTo>
                    <a:pt x="420370" y="351789"/>
                  </a:lnTo>
                  <a:lnTo>
                    <a:pt x="414020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91160" y="389889"/>
                  </a:lnTo>
                  <a:lnTo>
                    <a:pt x="382270" y="397510"/>
                  </a:lnTo>
                  <a:lnTo>
                    <a:pt x="373380" y="405130"/>
                  </a:lnTo>
                  <a:lnTo>
                    <a:pt x="363220" y="412750"/>
                  </a:lnTo>
                  <a:lnTo>
                    <a:pt x="353060" y="419100"/>
                  </a:lnTo>
                  <a:lnTo>
                    <a:pt x="342900" y="425450"/>
                  </a:lnTo>
                  <a:lnTo>
                    <a:pt x="332739" y="431800"/>
                  </a:lnTo>
                  <a:lnTo>
                    <a:pt x="321310" y="436880"/>
                  </a:lnTo>
                  <a:lnTo>
                    <a:pt x="311150" y="440689"/>
                  </a:lnTo>
                  <a:lnTo>
                    <a:pt x="299720" y="445769"/>
                  </a:lnTo>
                  <a:lnTo>
                    <a:pt x="252729" y="454660"/>
                  </a:lnTo>
                  <a:lnTo>
                    <a:pt x="241300" y="455930"/>
                  </a:lnTo>
                  <a:lnTo>
                    <a:pt x="228600" y="455930"/>
                  </a:lnTo>
                  <a:lnTo>
                    <a:pt x="217170" y="455930"/>
                  </a:lnTo>
                  <a:lnTo>
                    <a:pt x="205739" y="454660"/>
                  </a:lnTo>
                  <a:lnTo>
                    <a:pt x="193039" y="453389"/>
                  </a:lnTo>
                  <a:lnTo>
                    <a:pt x="181610" y="450850"/>
                  </a:lnTo>
                  <a:lnTo>
                    <a:pt x="170179" y="448310"/>
                  </a:lnTo>
                  <a:lnTo>
                    <a:pt x="158750" y="445769"/>
                  </a:lnTo>
                  <a:lnTo>
                    <a:pt x="147320" y="440689"/>
                  </a:lnTo>
                  <a:lnTo>
                    <a:pt x="135889" y="436880"/>
                  </a:lnTo>
                  <a:lnTo>
                    <a:pt x="125729" y="431800"/>
                  </a:lnTo>
                  <a:lnTo>
                    <a:pt x="85089" y="405130"/>
                  </a:lnTo>
                  <a:lnTo>
                    <a:pt x="50800" y="372110"/>
                  </a:lnTo>
                  <a:lnTo>
                    <a:pt x="44450" y="361950"/>
                  </a:lnTo>
                  <a:lnTo>
                    <a:pt x="36829" y="351789"/>
                  </a:lnTo>
                  <a:lnTo>
                    <a:pt x="30479" y="341630"/>
                  </a:lnTo>
                  <a:lnTo>
                    <a:pt x="25400" y="331469"/>
                  </a:lnTo>
                  <a:lnTo>
                    <a:pt x="20320" y="320039"/>
                  </a:lnTo>
                  <a:lnTo>
                    <a:pt x="15240" y="309880"/>
                  </a:lnTo>
                  <a:lnTo>
                    <a:pt x="11429" y="298450"/>
                  </a:lnTo>
                  <a:lnTo>
                    <a:pt x="7620" y="287019"/>
                  </a:lnTo>
                  <a:lnTo>
                    <a:pt x="5079" y="275589"/>
                  </a:lnTo>
                  <a:lnTo>
                    <a:pt x="3810" y="262889"/>
                  </a:lnTo>
                  <a:lnTo>
                    <a:pt x="1270" y="251460"/>
                  </a:lnTo>
                  <a:lnTo>
                    <a:pt x="1270" y="240030"/>
                  </a:lnTo>
                  <a:lnTo>
                    <a:pt x="0" y="227330"/>
                  </a:lnTo>
                  <a:lnTo>
                    <a:pt x="1270" y="228600"/>
                  </a:lnTo>
                  <a:close/>
                </a:path>
                <a:path w="458469" h="457200">
                  <a:moveTo>
                    <a:pt x="1270" y="0"/>
                  </a:moveTo>
                  <a:lnTo>
                    <a:pt x="1270" y="0"/>
                  </a:lnTo>
                </a:path>
                <a:path w="458469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78839" y="3135630"/>
            <a:ext cx="3611879" cy="125349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int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a,b,c,d,x,y;</a:t>
            </a:r>
            <a:endParaRPr sz="1800">
              <a:latin typeface="Arial"/>
              <a:cs typeface="Arial"/>
            </a:endParaRPr>
          </a:p>
          <a:p>
            <a:pPr marL="47625" marR="5080" indent="-35560">
              <a:lnSpc>
                <a:spcPct val="76400"/>
              </a:lnSpc>
              <a:spcBef>
                <a:spcPts val="157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cout&lt;&lt;"Nhap a,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b,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c,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d, x, y"&lt;&lt;endl; 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1580"/>
              </a:lnSpc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cin&gt;&gt;a&gt;&gt;b&gt;&gt;c&gt;&gt;d&gt;&gt;x&gt;&gt;y;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413692" y="4411662"/>
            <a:ext cx="487045" cy="485775"/>
            <a:chOff x="5413692" y="4411662"/>
            <a:chExt cx="487045" cy="485775"/>
          </a:xfrm>
        </p:grpSpPr>
        <p:sp>
          <p:nvSpPr>
            <p:cNvPr id="16" name="object 16"/>
            <p:cNvSpPr/>
            <p:nvPr/>
          </p:nvSpPr>
          <p:spPr>
            <a:xfrm>
              <a:off x="5427979" y="442595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52730" y="0"/>
                  </a:moveTo>
                  <a:lnTo>
                    <a:pt x="217170" y="0"/>
                  </a:lnTo>
                  <a:lnTo>
                    <a:pt x="194310" y="2539"/>
                  </a:lnTo>
                  <a:lnTo>
                    <a:pt x="181610" y="5080"/>
                  </a:lnTo>
                  <a:lnTo>
                    <a:pt x="158750" y="10160"/>
                  </a:lnTo>
                  <a:lnTo>
                    <a:pt x="147320" y="15239"/>
                  </a:lnTo>
                  <a:lnTo>
                    <a:pt x="137160" y="19050"/>
                  </a:lnTo>
                  <a:lnTo>
                    <a:pt x="125730" y="24130"/>
                  </a:lnTo>
                  <a:lnTo>
                    <a:pt x="95250" y="43180"/>
                  </a:lnTo>
                  <a:lnTo>
                    <a:pt x="86360" y="50800"/>
                  </a:lnTo>
                  <a:lnTo>
                    <a:pt x="76200" y="58419"/>
                  </a:lnTo>
                  <a:lnTo>
                    <a:pt x="59690" y="74930"/>
                  </a:lnTo>
                  <a:lnTo>
                    <a:pt x="52070" y="85089"/>
                  </a:lnTo>
                  <a:lnTo>
                    <a:pt x="44450" y="93980"/>
                  </a:lnTo>
                  <a:lnTo>
                    <a:pt x="25400" y="124460"/>
                  </a:lnTo>
                  <a:lnTo>
                    <a:pt x="21590" y="134619"/>
                  </a:lnTo>
                  <a:lnTo>
                    <a:pt x="16510" y="146050"/>
                  </a:lnTo>
                  <a:lnTo>
                    <a:pt x="8890" y="168910"/>
                  </a:lnTo>
                  <a:lnTo>
                    <a:pt x="6350" y="180339"/>
                  </a:lnTo>
                  <a:lnTo>
                    <a:pt x="3810" y="193039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7330"/>
                  </a:lnTo>
                  <a:lnTo>
                    <a:pt x="1270" y="240030"/>
                  </a:lnTo>
                  <a:lnTo>
                    <a:pt x="1270" y="251460"/>
                  </a:lnTo>
                  <a:lnTo>
                    <a:pt x="3810" y="262889"/>
                  </a:lnTo>
                  <a:lnTo>
                    <a:pt x="5080" y="275589"/>
                  </a:lnTo>
                  <a:lnTo>
                    <a:pt x="8890" y="287019"/>
                  </a:lnTo>
                  <a:lnTo>
                    <a:pt x="11430" y="298450"/>
                  </a:lnTo>
                  <a:lnTo>
                    <a:pt x="15240" y="309880"/>
                  </a:lnTo>
                  <a:lnTo>
                    <a:pt x="20320" y="320039"/>
                  </a:lnTo>
                  <a:lnTo>
                    <a:pt x="25400" y="331469"/>
                  </a:lnTo>
                  <a:lnTo>
                    <a:pt x="52070" y="372110"/>
                  </a:lnTo>
                  <a:lnTo>
                    <a:pt x="85090" y="405130"/>
                  </a:lnTo>
                  <a:lnTo>
                    <a:pt x="115570" y="425450"/>
                  </a:lnTo>
                  <a:lnTo>
                    <a:pt x="125730" y="431800"/>
                  </a:lnTo>
                  <a:lnTo>
                    <a:pt x="135890" y="436880"/>
                  </a:lnTo>
                  <a:lnTo>
                    <a:pt x="147320" y="440689"/>
                  </a:lnTo>
                  <a:lnTo>
                    <a:pt x="158750" y="445769"/>
                  </a:lnTo>
                  <a:lnTo>
                    <a:pt x="193040" y="453389"/>
                  </a:lnTo>
                  <a:lnTo>
                    <a:pt x="217170" y="455930"/>
                  </a:lnTo>
                  <a:lnTo>
                    <a:pt x="241300" y="455930"/>
                  </a:lnTo>
                  <a:lnTo>
                    <a:pt x="264160" y="453389"/>
                  </a:lnTo>
                  <a:lnTo>
                    <a:pt x="276860" y="450850"/>
                  </a:lnTo>
                  <a:lnTo>
                    <a:pt x="299720" y="445769"/>
                  </a:lnTo>
                  <a:lnTo>
                    <a:pt x="311150" y="440689"/>
                  </a:lnTo>
                  <a:lnTo>
                    <a:pt x="321310" y="436880"/>
                  </a:lnTo>
                  <a:lnTo>
                    <a:pt x="332740" y="431800"/>
                  </a:lnTo>
                  <a:lnTo>
                    <a:pt x="344170" y="425450"/>
                  </a:lnTo>
                  <a:lnTo>
                    <a:pt x="353060" y="419100"/>
                  </a:lnTo>
                  <a:lnTo>
                    <a:pt x="363220" y="412750"/>
                  </a:lnTo>
                  <a:lnTo>
                    <a:pt x="406400" y="372110"/>
                  </a:lnTo>
                  <a:lnTo>
                    <a:pt x="433070" y="331469"/>
                  </a:lnTo>
                  <a:lnTo>
                    <a:pt x="441960" y="309880"/>
                  </a:lnTo>
                  <a:lnTo>
                    <a:pt x="447040" y="298450"/>
                  </a:lnTo>
                  <a:lnTo>
                    <a:pt x="452120" y="275589"/>
                  </a:lnTo>
                  <a:lnTo>
                    <a:pt x="454660" y="262889"/>
                  </a:lnTo>
                  <a:lnTo>
                    <a:pt x="457200" y="251460"/>
                  </a:lnTo>
                  <a:lnTo>
                    <a:pt x="457200" y="215900"/>
                  </a:lnTo>
                  <a:lnTo>
                    <a:pt x="454660" y="191769"/>
                  </a:lnTo>
                  <a:lnTo>
                    <a:pt x="447040" y="157480"/>
                  </a:lnTo>
                  <a:lnTo>
                    <a:pt x="441960" y="146050"/>
                  </a:lnTo>
                  <a:lnTo>
                    <a:pt x="438150" y="134619"/>
                  </a:lnTo>
                  <a:lnTo>
                    <a:pt x="433070" y="124460"/>
                  </a:lnTo>
                  <a:lnTo>
                    <a:pt x="426720" y="113030"/>
                  </a:lnTo>
                  <a:lnTo>
                    <a:pt x="420370" y="104139"/>
                  </a:lnTo>
                  <a:lnTo>
                    <a:pt x="414020" y="93980"/>
                  </a:lnTo>
                  <a:lnTo>
                    <a:pt x="373380" y="50800"/>
                  </a:lnTo>
                  <a:lnTo>
                    <a:pt x="353060" y="36830"/>
                  </a:lnTo>
                  <a:lnTo>
                    <a:pt x="344170" y="30480"/>
                  </a:lnTo>
                  <a:lnTo>
                    <a:pt x="332740" y="24130"/>
                  </a:lnTo>
                  <a:lnTo>
                    <a:pt x="322580" y="19050"/>
                  </a:lnTo>
                  <a:lnTo>
                    <a:pt x="311150" y="15239"/>
                  </a:lnTo>
                  <a:lnTo>
                    <a:pt x="299720" y="10160"/>
                  </a:lnTo>
                  <a:lnTo>
                    <a:pt x="265430" y="2539"/>
                  </a:lnTo>
                  <a:lnTo>
                    <a:pt x="252730" y="0"/>
                  </a:lnTo>
                  <a:close/>
                </a:path>
              </a:pathLst>
            </a:custGeom>
            <a:solidFill>
              <a:srgbClr val="E5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27979" y="442595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40" y="204469"/>
                  </a:lnTo>
                  <a:lnTo>
                    <a:pt x="12700" y="157480"/>
                  </a:lnTo>
                  <a:lnTo>
                    <a:pt x="21590" y="134619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80"/>
                  </a:lnTo>
                  <a:lnTo>
                    <a:pt x="52070" y="85089"/>
                  </a:lnTo>
                  <a:lnTo>
                    <a:pt x="59690" y="74930"/>
                  </a:lnTo>
                  <a:lnTo>
                    <a:pt x="68580" y="66039"/>
                  </a:lnTo>
                  <a:lnTo>
                    <a:pt x="76200" y="58419"/>
                  </a:lnTo>
                  <a:lnTo>
                    <a:pt x="86360" y="5080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5570" y="30480"/>
                  </a:lnTo>
                  <a:lnTo>
                    <a:pt x="125730" y="24130"/>
                  </a:lnTo>
                  <a:lnTo>
                    <a:pt x="137160" y="19050"/>
                  </a:lnTo>
                  <a:lnTo>
                    <a:pt x="147320" y="15239"/>
                  </a:lnTo>
                  <a:lnTo>
                    <a:pt x="158750" y="10160"/>
                  </a:lnTo>
                  <a:lnTo>
                    <a:pt x="170180" y="7619"/>
                  </a:lnTo>
                  <a:lnTo>
                    <a:pt x="181610" y="5080"/>
                  </a:lnTo>
                  <a:lnTo>
                    <a:pt x="194310" y="2539"/>
                  </a:lnTo>
                  <a:lnTo>
                    <a:pt x="205740" y="1269"/>
                  </a:lnTo>
                  <a:lnTo>
                    <a:pt x="217170" y="0"/>
                  </a:lnTo>
                  <a:lnTo>
                    <a:pt x="229870" y="0"/>
                  </a:lnTo>
                  <a:lnTo>
                    <a:pt x="241300" y="0"/>
                  </a:lnTo>
                  <a:lnTo>
                    <a:pt x="252730" y="0"/>
                  </a:lnTo>
                  <a:lnTo>
                    <a:pt x="265430" y="2539"/>
                  </a:lnTo>
                  <a:lnTo>
                    <a:pt x="276860" y="5080"/>
                  </a:lnTo>
                  <a:lnTo>
                    <a:pt x="288290" y="7619"/>
                  </a:lnTo>
                  <a:lnTo>
                    <a:pt x="299720" y="10160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32740" y="24130"/>
                  </a:lnTo>
                  <a:lnTo>
                    <a:pt x="344170" y="30480"/>
                  </a:lnTo>
                  <a:lnTo>
                    <a:pt x="353060" y="36830"/>
                  </a:lnTo>
                  <a:lnTo>
                    <a:pt x="363220" y="43180"/>
                  </a:lnTo>
                  <a:lnTo>
                    <a:pt x="373380" y="50800"/>
                  </a:lnTo>
                  <a:lnTo>
                    <a:pt x="382270" y="58419"/>
                  </a:lnTo>
                  <a:lnTo>
                    <a:pt x="391160" y="66039"/>
                  </a:lnTo>
                  <a:lnTo>
                    <a:pt x="398780" y="74930"/>
                  </a:lnTo>
                  <a:lnTo>
                    <a:pt x="406400" y="83819"/>
                  </a:lnTo>
                  <a:lnTo>
                    <a:pt x="414020" y="93980"/>
                  </a:lnTo>
                  <a:lnTo>
                    <a:pt x="420370" y="104139"/>
                  </a:lnTo>
                  <a:lnTo>
                    <a:pt x="426720" y="113030"/>
                  </a:lnTo>
                  <a:lnTo>
                    <a:pt x="433070" y="124460"/>
                  </a:lnTo>
                  <a:lnTo>
                    <a:pt x="438150" y="134619"/>
                  </a:lnTo>
                  <a:lnTo>
                    <a:pt x="441960" y="146050"/>
                  </a:lnTo>
                  <a:lnTo>
                    <a:pt x="447040" y="157480"/>
                  </a:lnTo>
                  <a:lnTo>
                    <a:pt x="449580" y="168910"/>
                  </a:lnTo>
                  <a:lnTo>
                    <a:pt x="452120" y="180339"/>
                  </a:lnTo>
                  <a:lnTo>
                    <a:pt x="454660" y="191769"/>
                  </a:lnTo>
                  <a:lnTo>
                    <a:pt x="455930" y="204469"/>
                  </a:lnTo>
                  <a:lnTo>
                    <a:pt x="457200" y="215900"/>
                  </a:lnTo>
                  <a:lnTo>
                    <a:pt x="457200" y="227330"/>
                  </a:lnTo>
                  <a:lnTo>
                    <a:pt x="457200" y="240030"/>
                  </a:lnTo>
                  <a:lnTo>
                    <a:pt x="457200" y="251460"/>
                  </a:lnTo>
                  <a:lnTo>
                    <a:pt x="454660" y="262889"/>
                  </a:lnTo>
                  <a:lnTo>
                    <a:pt x="452120" y="275589"/>
                  </a:lnTo>
                  <a:lnTo>
                    <a:pt x="449580" y="287019"/>
                  </a:lnTo>
                  <a:lnTo>
                    <a:pt x="447040" y="298450"/>
                  </a:lnTo>
                  <a:lnTo>
                    <a:pt x="441960" y="309880"/>
                  </a:lnTo>
                  <a:lnTo>
                    <a:pt x="438150" y="320039"/>
                  </a:lnTo>
                  <a:lnTo>
                    <a:pt x="433070" y="331469"/>
                  </a:lnTo>
                  <a:lnTo>
                    <a:pt x="426720" y="341630"/>
                  </a:lnTo>
                  <a:lnTo>
                    <a:pt x="420370" y="351789"/>
                  </a:lnTo>
                  <a:lnTo>
                    <a:pt x="414020" y="361950"/>
                  </a:lnTo>
                  <a:lnTo>
                    <a:pt x="382270" y="397510"/>
                  </a:lnTo>
                  <a:lnTo>
                    <a:pt x="353060" y="419100"/>
                  </a:lnTo>
                  <a:lnTo>
                    <a:pt x="344170" y="425450"/>
                  </a:lnTo>
                  <a:lnTo>
                    <a:pt x="332740" y="431800"/>
                  </a:lnTo>
                  <a:lnTo>
                    <a:pt x="321310" y="436880"/>
                  </a:lnTo>
                  <a:lnTo>
                    <a:pt x="311150" y="440689"/>
                  </a:lnTo>
                  <a:lnTo>
                    <a:pt x="299720" y="445769"/>
                  </a:lnTo>
                  <a:lnTo>
                    <a:pt x="252730" y="454660"/>
                  </a:lnTo>
                  <a:lnTo>
                    <a:pt x="241300" y="455930"/>
                  </a:lnTo>
                  <a:lnTo>
                    <a:pt x="228600" y="455930"/>
                  </a:lnTo>
                  <a:lnTo>
                    <a:pt x="217170" y="455930"/>
                  </a:lnTo>
                  <a:lnTo>
                    <a:pt x="205740" y="454660"/>
                  </a:lnTo>
                  <a:lnTo>
                    <a:pt x="193040" y="453389"/>
                  </a:lnTo>
                  <a:lnTo>
                    <a:pt x="181610" y="450850"/>
                  </a:lnTo>
                  <a:lnTo>
                    <a:pt x="170180" y="448310"/>
                  </a:lnTo>
                  <a:lnTo>
                    <a:pt x="158750" y="445769"/>
                  </a:lnTo>
                  <a:lnTo>
                    <a:pt x="147320" y="440689"/>
                  </a:lnTo>
                  <a:lnTo>
                    <a:pt x="135890" y="436880"/>
                  </a:lnTo>
                  <a:lnTo>
                    <a:pt x="125730" y="431800"/>
                  </a:lnTo>
                  <a:lnTo>
                    <a:pt x="115570" y="425450"/>
                  </a:lnTo>
                  <a:lnTo>
                    <a:pt x="104140" y="419100"/>
                  </a:lnTo>
                  <a:lnTo>
                    <a:pt x="67310" y="389889"/>
                  </a:lnTo>
                  <a:lnTo>
                    <a:pt x="59690" y="381000"/>
                  </a:lnTo>
                  <a:lnTo>
                    <a:pt x="52070" y="372110"/>
                  </a:lnTo>
                  <a:lnTo>
                    <a:pt x="25400" y="331469"/>
                  </a:lnTo>
                  <a:lnTo>
                    <a:pt x="20320" y="320039"/>
                  </a:lnTo>
                  <a:lnTo>
                    <a:pt x="15240" y="309880"/>
                  </a:lnTo>
                  <a:lnTo>
                    <a:pt x="11430" y="298450"/>
                  </a:lnTo>
                  <a:lnTo>
                    <a:pt x="8890" y="287019"/>
                  </a:lnTo>
                  <a:lnTo>
                    <a:pt x="5080" y="275589"/>
                  </a:lnTo>
                  <a:lnTo>
                    <a:pt x="3810" y="262889"/>
                  </a:lnTo>
                  <a:lnTo>
                    <a:pt x="1270" y="251460"/>
                  </a:lnTo>
                  <a:lnTo>
                    <a:pt x="1270" y="240030"/>
                  </a:lnTo>
                  <a:lnTo>
                    <a:pt x="0" y="22733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581650" y="45046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23673" y="4900703"/>
            <a:ext cx="485775" cy="485775"/>
            <a:chOff x="723673" y="4900703"/>
            <a:chExt cx="485775" cy="485775"/>
          </a:xfrm>
        </p:grpSpPr>
        <p:sp>
          <p:nvSpPr>
            <p:cNvPr id="20" name="object 20"/>
            <p:cNvSpPr/>
            <p:nvPr/>
          </p:nvSpPr>
          <p:spPr>
            <a:xfrm>
              <a:off x="737870" y="49148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0029" y="455930"/>
                  </a:moveTo>
                  <a:lnTo>
                    <a:pt x="217170" y="455930"/>
                  </a:lnTo>
                  <a:lnTo>
                    <a:pt x="228599" y="457200"/>
                  </a:lnTo>
                  <a:lnTo>
                    <a:pt x="240029" y="455930"/>
                  </a:lnTo>
                  <a:close/>
                </a:path>
                <a:path w="457200" h="457200">
                  <a:moveTo>
                    <a:pt x="241299" y="0"/>
                  </a:moveTo>
                  <a:lnTo>
                    <a:pt x="217170" y="0"/>
                  </a:lnTo>
                  <a:lnTo>
                    <a:pt x="205739" y="1269"/>
                  </a:lnTo>
                  <a:lnTo>
                    <a:pt x="193039" y="2539"/>
                  </a:lnTo>
                  <a:lnTo>
                    <a:pt x="170179" y="7619"/>
                  </a:lnTo>
                  <a:lnTo>
                    <a:pt x="135889" y="19050"/>
                  </a:lnTo>
                  <a:lnTo>
                    <a:pt x="125729" y="25400"/>
                  </a:lnTo>
                  <a:lnTo>
                    <a:pt x="115570" y="30480"/>
                  </a:lnTo>
                  <a:lnTo>
                    <a:pt x="76199" y="58419"/>
                  </a:lnTo>
                  <a:lnTo>
                    <a:pt x="52070" y="85089"/>
                  </a:lnTo>
                  <a:lnTo>
                    <a:pt x="44450" y="93980"/>
                  </a:lnTo>
                  <a:lnTo>
                    <a:pt x="25400" y="124460"/>
                  </a:lnTo>
                  <a:lnTo>
                    <a:pt x="20320" y="135889"/>
                  </a:lnTo>
                  <a:lnTo>
                    <a:pt x="16509" y="147319"/>
                  </a:lnTo>
                  <a:lnTo>
                    <a:pt x="11429" y="157480"/>
                  </a:lnTo>
                  <a:lnTo>
                    <a:pt x="2539" y="204469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0" y="240030"/>
                  </a:lnTo>
                  <a:lnTo>
                    <a:pt x="1270" y="251460"/>
                  </a:lnTo>
                  <a:lnTo>
                    <a:pt x="2539" y="264160"/>
                  </a:lnTo>
                  <a:lnTo>
                    <a:pt x="7620" y="287019"/>
                  </a:lnTo>
                  <a:lnTo>
                    <a:pt x="15239" y="309880"/>
                  </a:lnTo>
                  <a:lnTo>
                    <a:pt x="20320" y="321309"/>
                  </a:lnTo>
                  <a:lnTo>
                    <a:pt x="25400" y="331469"/>
                  </a:lnTo>
                  <a:lnTo>
                    <a:pt x="30479" y="342900"/>
                  </a:lnTo>
                  <a:lnTo>
                    <a:pt x="58420" y="381000"/>
                  </a:lnTo>
                  <a:lnTo>
                    <a:pt x="93979" y="412750"/>
                  </a:lnTo>
                  <a:lnTo>
                    <a:pt x="114299" y="425450"/>
                  </a:lnTo>
                  <a:lnTo>
                    <a:pt x="124460" y="431800"/>
                  </a:lnTo>
                  <a:lnTo>
                    <a:pt x="135889" y="436880"/>
                  </a:lnTo>
                  <a:lnTo>
                    <a:pt x="146049" y="441959"/>
                  </a:lnTo>
                  <a:lnTo>
                    <a:pt x="158749" y="445769"/>
                  </a:lnTo>
                  <a:lnTo>
                    <a:pt x="170179" y="448309"/>
                  </a:lnTo>
                  <a:lnTo>
                    <a:pt x="181610" y="452119"/>
                  </a:lnTo>
                  <a:lnTo>
                    <a:pt x="193039" y="453390"/>
                  </a:lnTo>
                  <a:lnTo>
                    <a:pt x="204470" y="455930"/>
                  </a:lnTo>
                  <a:lnTo>
                    <a:pt x="252729" y="455930"/>
                  </a:lnTo>
                  <a:lnTo>
                    <a:pt x="264160" y="453390"/>
                  </a:lnTo>
                  <a:lnTo>
                    <a:pt x="276860" y="452119"/>
                  </a:lnTo>
                  <a:lnTo>
                    <a:pt x="288289" y="448309"/>
                  </a:lnTo>
                  <a:lnTo>
                    <a:pt x="299720" y="445769"/>
                  </a:lnTo>
                  <a:lnTo>
                    <a:pt x="311149" y="441959"/>
                  </a:lnTo>
                  <a:lnTo>
                    <a:pt x="321310" y="436880"/>
                  </a:lnTo>
                  <a:lnTo>
                    <a:pt x="332739" y="431800"/>
                  </a:lnTo>
                  <a:lnTo>
                    <a:pt x="342899" y="425450"/>
                  </a:lnTo>
                  <a:lnTo>
                    <a:pt x="353060" y="420369"/>
                  </a:lnTo>
                  <a:lnTo>
                    <a:pt x="363220" y="412750"/>
                  </a:lnTo>
                  <a:lnTo>
                    <a:pt x="372110" y="405130"/>
                  </a:lnTo>
                  <a:lnTo>
                    <a:pt x="382270" y="397509"/>
                  </a:lnTo>
                  <a:lnTo>
                    <a:pt x="414020" y="361950"/>
                  </a:lnTo>
                  <a:lnTo>
                    <a:pt x="426720" y="341630"/>
                  </a:lnTo>
                  <a:lnTo>
                    <a:pt x="433070" y="331469"/>
                  </a:lnTo>
                  <a:lnTo>
                    <a:pt x="438149" y="321309"/>
                  </a:lnTo>
                  <a:lnTo>
                    <a:pt x="449580" y="287019"/>
                  </a:lnTo>
                  <a:lnTo>
                    <a:pt x="454660" y="264160"/>
                  </a:lnTo>
                  <a:lnTo>
                    <a:pt x="455930" y="251460"/>
                  </a:lnTo>
                  <a:lnTo>
                    <a:pt x="457199" y="240030"/>
                  </a:lnTo>
                  <a:lnTo>
                    <a:pt x="457199" y="215900"/>
                  </a:lnTo>
                  <a:lnTo>
                    <a:pt x="454660" y="193039"/>
                  </a:lnTo>
                  <a:lnTo>
                    <a:pt x="438149" y="134619"/>
                  </a:lnTo>
                  <a:lnTo>
                    <a:pt x="414020" y="93980"/>
                  </a:lnTo>
                  <a:lnTo>
                    <a:pt x="389889" y="67310"/>
                  </a:lnTo>
                  <a:lnTo>
                    <a:pt x="382270" y="58419"/>
                  </a:lnTo>
                  <a:lnTo>
                    <a:pt x="372110" y="50800"/>
                  </a:lnTo>
                  <a:lnTo>
                    <a:pt x="363220" y="43180"/>
                  </a:lnTo>
                  <a:lnTo>
                    <a:pt x="332739" y="24130"/>
                  </a:lnTo>
                  <a:lnTo>
                    <a:pt x="322580" y="19050"/>
                  </a:lnTo>
                  <a:lnTo>
                    <a:pt x="288289" y="7619"/>
                  </a:lnTo>
                  <a:lnTo>
                    <a:pt x="276860" y="5080"/>
                  </a:lnTo>
                  <a:lnTo>
                    <a:pt x="264160" y="2539"/>
                  </a:lnTo>
                  <a:lnTo>
                    <a:pt x="241299" y="0"/>
                  </a:lnTo>
                  <a:close/>
                </a:path>
              </a:pathLst>
            </a:custGeom>
            <a:solidFill>
              <a:srgbClr val="E5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7870" y="491489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70" y="228600"/>
                  </a:moveTo>
                  <a:lnTo>
                    <a:pt x="1270" y="217169"/>
                  </a:lnTo>
                  <a:lnTo>
                    <a:pt x="2539" y="204469"/>
                  </a:lnTo>
                  <a:lnTo>
                    <a:pt x="11429" y="157480"/>
                  </a:lnTo>
                  <a:lnTo>
                    <a:pt x="16509" y="147319"/>
                  </a:lnTo>
                  <a:lnTo>
                    <a:pt x="20320" y="135889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80"/>
                  </a:lnTo>
                  <a:lnTo>
                    <a:pt x="52070" y="85089"/>
                  </a:lnTo>
                  <a:lnTo>
                    <a:pt x="59689" y="74930"/>
                  </a:lnTo>
                  <a:lnTo>
                    <a:pt x="67309" y="67310"/>
                  </a:lnTo>
                  <a:lnTo>
                    <a:pt x="76199" y="58419"/>
                  </a:lnTo>
                  <a:lnTo>
                    <a:pt x="85089" y="50800"/>
                  </a:lnTo>
                  <a:lnTo>
                    <a:pt x="95249" y="43180"/>
                  </a:lnTo>
                  <a:lnTo>
                    <a:pt x="105410" y="36830"/>
                  </a:lnTo>
                  <a:lnTo>
                    <a:pt x="115570" y="30480"/>
                  </a:lnTo>
                  <a:lnTo>
                    <a:pt x="125729" y="25400"/>
                  </a:lnTo>
                  <a:lnTo>
                    <a:pt x="135889" y="19050"/>
                  </a:lnTo>
                  <a:lnTo>
                    <a:pt x="147320" y="15239"/>
                  </a:lnTo>
                  <a:lnTo>
                    <a:pt x="158749" y="11430"/>
                  </a:lnTo>
                  <a:lnTo>
                    <a:pt x="170179" y="7619"/>
                  </a:lnTo>
                  <a:lnTo>
                    <a:pt x="181610" y="5080"/>
                  </a:lnTo>
                  <a:lnTo>
                    <a:pt x="193039" y="2539"/>
                  </a:lnTo>
                  <a:lnTo>
                    <a:pt x="205739" y="1269"/>
                  </a:lnTo>
                  <a:lnTo>
                    <a:pt x="217170" y="0"/>
                  </a:lnTo>
                  <a:lnTo>
                    <a:pt x="228599" y="0"/>
                  </a:lnTo>
                  <a:lnTo>
                    <a:pt x="241299" y="0"/>
                  </a:lnTo>
                  <a:lnTo>
                    <a:pt x="252729" y="1269"/>
                  </a:lnTo>
                  <a:lnTo>
                    <a:pt x="264160" y="2539"/>
                  </a:lnTo>
                  <a:lnTo>
                    <a:pt x="276860" y="5080"/>
                  </a:lnTo>
                  <a:lnTo>
                    <a:pt x="288289" y="7619"/>
                  </a:lnTo>
                  <a:lnTo>
                    <a:pt x="299720" y="11430"/>
                  </a:lnTo>
                  <a:lnTo>
                    <a:pt x="311149" y="15239"/>
                  </a:lnTo>
                  <a:lnTo>
                    <a:pt x="322580" y="19050"/>
                  </a:lnTo>
                  <a:lnTo>
                    <a:pt x="332739" y="24130"/>
                  </a:lnTo>
                  <a:lnTo>
                    <a:pt x="342899" y="30480"/>
                  </a:lnTo>
                  <a:lnTo>
                    <a:pt x="353060" y="36830"/>
                  </a:lnTo>
                  <a:lnTo>
                    <a:pt x="363220" y="43180"/>
                  </a:lnTo>
                  <a:lnTo>
                    <a:pt x="372110" y="50800"/>
                  </a:lnTo>
                  <a:lnTo>
                    <a:pt x="382270" y="58419"/>
                  </a:lnTo>
                  <a:lnTo>
                    <a:pt x="389889" y="67310"/>
                  </a:lnTo>
                  <a:lnTo>
                    <a:pt x="398780" y="74930"/>
                  </a:lnTo>
                  <a:lnTo>
                    <a:pt x="406399" y="83819"/>
                  </a:lnTo>
                  <a:lnTo>
                    <a:pt x="414020" y="93980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3070" y="124460"/>
                  </a:lnTo>
                  <a:lnTo>
                    <a:pt x="438149" y="134619"/>
                  </a:lnTo>
                  <a:lnTo>
                    <a:pt x="441960" y="146050"/>
                  </a:lnTo>
                  <a:lnTo>
                    <a:pt x="445770" y="157480"/>
                  </a:lnTo>
                  <a:lnTo>
                    <a:pt x="449580" y="168910"/>
                  </a:lnTo>
                  <a:lnTo>
                    <a:pt x="452120" y="180339"/>
                  </a:lnTo>
                  <a:lnTo>
                    <a:pt x="454660" y="193039"/>
                  </a:lnTo>
                  <a:lnTo>
                    <a:pt x="455930" y="204469"/>
                  </a:lnTo>
                  <a:lnTo>
                    <a:pt x="457199" y="215900"/>
                  </a:lnTo>
                  <a:lnTo>
                    <a:pt x="457199" y="228600"/>
                  </a:lnTo>
                  <a:lnTo>
                    <a:pt x="457199" y="240030"/>
                  </a:lnTo>
                  <a:lnTo>
                    <a:pt x="455930" y="251460"/>
                  </a:lnTo>
                  <a:lnTo>
                    <a:pt x="454660" y="264160"/>
                  </a:lnTo>
                  <a:lnTo>
                    <a:pt x="452120" y="275589"/>
                  </a:lnTo>
                  <a:lnTo>
                    <a:pt x="449580" y="287019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8149" y="321309"/>
                  </a:lnTo>
                  <a:lnTo>
                    <a:pt x="433070" y="331469"/>
                  </a:lnTo>
                  <a:lnTo>
                    <a:pt x="426720" y="341630"/>
                  </a:lnTo>
                  <a:lnTo>
                    <a:pt x="420370" y="353059"/>
                  </a:lnTo>
                  <a:lnTo>
                    <a:pt x="414020" y="361950"/>
                  </a:lnTo>
                  <a:lnTo>
                    <a:pt x="406399" y="372109"/>
                  </a:lnTo>
                  <a:lnTo>
                    <a:pt x="398780" y="381000"/>
                  </a:lnTo>
                  <a:lnTo>
                    <a:pt x="389889" y="389890"/>
                  </a:lnTo>
                  <a:lnTo>
                    <a:pt x="382270" y="397509"/>
                  </a:lnTo>
                  <a:lnTo>
                    <a:pt x="372110" y="405130"/>
                  </a:lnTo>
                  <a:lnTo>
                    <a:pt x="363220" y="412750"/>
                  </a:lnTo>
                  <a:lnTo>
                    <a:pt x="353060" y="420369"/>
                  </a:lnTo>
                  <a:lnTo>
                    <a:pt x="342899" y="425450"/>
                  </a:lnTo>
                  <a:lnTo>
                    <a:pt x="332739" y="431800"/>
                  </a:lnTo>
                  <a:lnTo>
                    <a:pt x="321310" y="436880"/>
                  </a:lnTo>
                  <a:lnTo>
                    <a:pt x="311149" y="441959"/>
                  </a:lnTo>
                  <a:lnTo>
                    <a:pt x="299720" y="445769"/>
                  </a:lnTo>
                  <a:lnTo>
                    <a:pt x="288289" y="448309"/>
                  </a:lnTo>
                  <a:lnTo>
                    <a:pt x="276860" y="452119"/>
                  </a:lnTo>
                  <a:lnTo>
                    <a:pt x="264160" y="453390"/>
                  </a:lnTo>
                  <a:lnTo>
                    <a:pt x="252729" y="455930"/>
                  </a:lnTo>
                  <a:lnTo>
                    <a:pt x="240029" y="455930"/>
                  </a:lnTo>
                  <a:lnTo>
                    <a:pt x="228599" y="457200"/>
                  </a:lnTo>
                  <a:lnTo>
                    <a:pt x="217170" y="455930"/>
                  </a:lnTo>
                  <a:lnTo>
                    <a:pt x="204470" y="455930"/>
                  </a:lnTo>
                  <a:lnTo>
                    <a:pt x="193039" y="453390"/>
                  </a:lnTo>
                  <a:lnTo>
                    <a:pt x="181610" y="452119"/>
                  </a:lnTo>
                  <a:lnTo>
                    <a:pt x="170179" y="448309"/>
                  </a:lnTo>
                  <a:lnTo>
                    <a:pt x="158749" y="445769"/>
                  </a:lnTo>
                  <a:lnTo>
                    <a:pt x="146049" y="441959"/>
                  </a:lnTo>
                  <a:lnTo>
                    <a:pt x="135889" y="436880"/>
                  </a:lnTo>
                  <a:lnTo>
                    <a:pt x="124460" y="431800"/>
                  </a:lnTo>
                  <a:lnTo>
                    <a:pt x="114299" y="425450"/>
                  </a:lnTo>
                  <a:lnTo>
                    <a:pt x="104139" y="420369"/>
                  </a:lnTo>
                  <a:lnTo>
                    <a:pt x="93979" y="412750"/>
                  </a:lnTo>
                  <a:lnTo>
                    <a:pt x="85089" y="405130"/>
                  </a:lnTo>
                  <a:lnTo>
                    <a:pt x="76199" y="397509"/>
                  </a:lnTo>
                  <a:lnTo>
                    <a:pt x="67309" y="389890"/>
                  </a:lnTo>
                  <a:lnTo>
                    <a:pt x="36829" y="353059"/>
                  </a:lnTo>
                  <a:lnTo>
                    <a:pt x="25400" y="331469"/>
                  </a:lnTo>
                  <a:lnTo>
                    <a:pt x="20320" y="321309"/>
                  </a:lnTo>
                  <a:lnTo>
                    <a:pt x="15239" y="309880"/>
                  </a:lnTo>
                  <a:lnTo>
                    <a:pt x="11429" y="298450"/>
                  </a:lnTo>
                  <a:lnTo>
                    <a:pt x="7620" y="287019"/>
                  </a:lnTo>
                  <a:lnTo>
                    <a:pt x="5079" y="275589"/>
                  </a:lnTo>
                  <a:lnTo>
                    <a:pt x="2539" y="264160"/>
                  </a:lnTo>
                  <a:lnTo>
                    <a:pt x="1270" y="251460"/>
                  </a:lnTo>
                  <a:lnTo>
                    <a:pt x="0" y="240030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458469" h="457200">
                  <a:moveTo>
                    <a:pt x="1270" y="0"/>
                  </a:moveTo>
                  <a:lnTo>
                    <a:pt x="1270" y="0"/>
                  </a:lnTo>
                </a:path>
                <a:path w="458469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3377973" y="4405403"/>
            <a:ext cx="521334" cy="960755"/>
            <a:chOff x="3377973" y="4405403"/>
            <a:chExt cx="521334" cy="960755"/>
          </a:xfrm>
        </p:grpSpPr>
        <p:sp>
          <p:nvSpPr>
            <p:cNvPr id="23" name="object 23"/>
            <p:cNvSpPr/>
            <p:nvPr/>
          </p:nvSpPr>
          <p:spPr>
            <a:xfrm>
              <a:off x="3427729" y="44195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1300" y="455930"/>
                  </a:moveTo>
                  <a:lnTo>
                    <a:pt x="217170" y="455930"/>
                  </a:lnTo>
                  <a:lnTo>
                    <a:pt x="228600" y="457200"/>
                  </a:lnTo>
                  <a:lnTo>
                    <a:pt x="241300" y="455930"/>
                  </a:lnTo>
                  <a:close/>
                </a:path>
                <a:path w="457200" h="457200">
                  <a:moveTo>
                    <a:pt x="241300" y="0"/>
                  </a:moveTo>
                  <a:lnTo>
                    <a:pt x="217170" y="0"/>
                  </a:lnTo>
                  <a:lnTo>
                    <a:pt x="205740" y="1269"/>
                  </a:lnTo>
                  <a:lnTo>
                    <a:pt x="193040" y="2539"/>
                  </a:lnTo>
                  <a:lnTo>
                    <a:pt x="170180" y="7619"/>
                  </a:lnTo>
                  <a:lnTo>
                    <a:pt x="135890" y="19050"/>
                  </a:lnTo>
                  <a:lnTo>
                    <a:pt x="125730" y="25400"/>
                  </a:lnTo>
                  <a:lnTo>
                    <a:pt x="115570" y="30480"/>
                  </a:lnTo>
                  <a:lnTo>
                    <a:pt x="76200" y="58419"/>
                  </a:lnTo>
                  <a:lnTo>
                    <a:pt x="52070" y="85089"/>
                  </a:lnTo>
                  <a:lnTo>
                    <a:pt x="44450" y="93980"/>
                  </a:lnTo>
                  <a:lnTo>
                    <a:pt x="20320" y="135889"/>
                  </a:lnTo>
                  <a:lnTo>
                    <a:pt x="6350" y="180339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0" y="240030"/>
                  </a:lnTo>
                  <a:lnTo>
                    <a:pt x="1270" y="251460"/>
                  </a:lnTo>
                  <a:lnTo>
                    <a:pt x="2540" y="264160"/>
                  </a:lnTo>
                  <a:lnTo>
                    <a:pt x="7620" y="287019"/>
                  </a:lnTo>
                  <a:lnTo>
                    <a:pt x="15240" y="309880"/>
                  </a:lnTo>
                  <a:lnTo>
                    <a:pt x="20320" y="321310"/>
                  </a:lnTo>
                  <a:lnTo>
                    <a:pt x="25400" y="331469"/>
                  </a:lnTo>
                  <a:lnTo>
                    <a:pt x="30480" y="342900"/>
                  </a:lnTo>
                  <a:lnTo>
                    <a:pt x="58420" y="381000"/>
                  </a:lnTo>
                  <a:lnTo>
                    <a:pt x="93980" y="412750"/>
                  </a:lnTo>
                  <a:lnTo>
                    <a:pt x="114300" y="425450"/>
                  </a:lnTo>
                  <a:lnTo>
                    <a:pt x="125730" y="431800"/>
                  </a:lnTo>
                  <a:lnTo>
                    <a:pt x="135890" y="436880"/>
                  </a:lnTo>
                  <a:lnTo>
                    <a:pt x="147320" y="441960"/>
                  </a:lnTo>
                  <a:lnTo>
                    <a:pt x="158750" y="445769"/>
                  </a:lnTo>
                  <a:lnTo>
                    <a:pt x="170180" y="448310"/>
                  </a:lnTo>
                  <a:lnTo>
                    <a:pt x="181610" y="452119"/>
                  </a:lnTo>
                  <a:lnTo>
                    <a:pt x="193040" y="453389"/>
                  </a:lnTo>
                  <a:lnTo>
                    <a:pt x="204470" y="455930"/>
                  </a:lnTo>
                  <a:lnTo>
                    <a:pt x="252730" y="455930"/>
                  </a:lnTo>
                  <a:lnTo>
                    <a:pt x="264160" y="453389"/>
                  </a:lnTo>
                  <a:lnTo>
                    <a:pt x="276860" y="452119"/>
                  </a:lnTo>
                  <a:lnTo>
                    <a:pt x="288290" y="448310"/>
                  </a:lnTo>
                  <a:lnTo>
                    <a:pt x="299720" y="445769"/>
                  </a:lnTo>
                  <a:lnTo>
                    <a:pt x="311150" y="441960"/>
                  </a:lnTo>
                  <a:lnTo>
                    <a:pt x="321310" y="436880"/>
                  </a:lnTo>
                  <a:lnTo>
                    <a:pt x="332740" y="431800"/>
                  </a:lnTo>
                  <a:lnTo>
                    <a:pt x="342900" y="425450"/>
                  </a:lnTo>
                  <a:lnTo>
                    <a:pt x="353060" y="420369"/>
                  </a:lnTo>
                  <a:lnTo>
                    <a:pt x="373380" y="405130"/>
                  </a:lnTo>
                  <a:lnTo>
                    <a:pt x="406400" y="372110"/>
                  </a:lnTo>
                  <a:lnTo>
                    <a:pt x="426720" y="341630"/>
                  </a:lnTo>
                  <a:lnTo>
                    <a:pt x="433070" y="331469"/>
                  </a:lnTo>
                  <a:lnTo>
                    <a:pt x="438150" y="321310"/>
                  </a:lnTo>
                  <a:lnTo>
                    <a:pt x="449580" y="287019"/>
                  </a:lnTo>
                  <a:lnTo>
                    <a:pt x="454660" y="264160"/>
                  </a:lnTo>
                  <a:lnTo>
                    <a:pt x="455930" y="251460"/>
                  </a:lnTo>
                  <a:lnTo>
                    <a:pt x="457200" y="240030"/>
                  </a:lnTo>
                  <a:lnTo>
                    <a:pt x="457200" y="215900"/>
                  </a:lnTo>
                  <a:lnTo>
                    <a:pt x="455930" y="204469"/>
                  </a:lnTo>
                  <a:lnTo>
                    <a:pt x="454660" y="191769"/>
                  </a:lnTo>
                  <a:lnTo>
                    <a:pt x="438150" y="134619"/>
                  </a:lnTo>
                  <a:lnTo>
                    <a:pt x="414020" y="93980"/>
                  </a:lnTo>
                  <a:lnTo>
                    <a:pt x="389890" y="67310"/>
                  </a:lnTo>
                  <a:lnTo>
                    <a:pt x="382270" y="58419"/>
                  </a:lnTo>
                  <a:lnTo>
                    <a:pt x="332740" y="24130"/>
                  </a:lnTo>
                  <a:lnTo>
                    <a:pt x="288290" y="7619"/>
                  </a:lnTo>
                  <a:lnTo>
                    <a:pt x="264160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E5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427729" y="441959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40" y="204469"/>
                  </a:lnTo>
                  <a:lnTo>
                    <a:pt x="12700" y="15748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80"/>
                  </a:lnTo>
                  <a:lnTo>
                    <a:pt x="52070" y="85089"/>
                  </a:lnTo>
                  <a:lnTo>
                    <a:pt x="59690" y="7493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5570" y="30480"/>
                  </a:lnTo>
                  <a:lnTo>
                    <a:pt x="125730" y="25400"/>
                  </a:lnTo>
                  <a:lnTo>
                    <a:pt x="135890" y="19050"/>
                  </a:lnTo>
                  <a:lnTo>
                    <a:pt x="147320" y="15239"/>
                  </a:lnTo>
                  <a:lnTo>
                    <a:pt x="158750" y="11430"/>
                  </a:lnTo>
                  <a:lnTo>
                    <a:pt x="170180" y="7619"/>
                  </a:lnTo>
                  <a:lnTo>
                    <a:pt x="181610" y="5080"/>
                  </a:lnTo>
                  <a:lnTo>
                    <a:pt x="193040" y="2539"/>
                  </a:lnTo>
                  <a:lnTo>
                    <a:pt x="205740" y="1269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30" y="1269"/>
                  </a:lnTo>
                  <a:lnTo>
                    <a:pt x="264160" y="2539"/>
                  </a:lnTo>
                  <a:lnTo>
                    <a:pt x="276860" y="5080"/>
                  </a:lnTo>
                  <a:lnTo>
                    <a:pt x="288290" y="7619"/>
                  </a:lnTo>
                  <a:lnTo>
                    <a:pt x="299720" y="11430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32740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3220" y="43180"/>
                  </a:lnTo>
                  <a:lnTo>
                    <a:pt x="373380" y="50800"/>
                  </a:lnTo>
                  <a:lnTo>
                    <a:pt x="382270" y="58419"/>
                  </a:lnTo>
                  <a:lnTo>
                    <a:pt x="389890" y="67310"/>
                  </a:lnTo>
                  <a:lnTo>
                    <a:pt x="398780" y="74930"/>
                  </a:lnTo>
                  <a:lnTo>
                    <a:pt x="406400" y="83819"/>
                  </a:lnTo>
                  <a:lnTo>
                    <a:pt x="414020" y="93980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3070" y="124460"/>
                  </a:lnTo>
                  <a:lnTo>
                    <a:pt x="438150" y="134619"/>
                  </a:lnTo>
                  <a:lnTo>
                    <a:pt x="441960" y="146050"/>
                  </a:lnTo>
                  <a:lnTo>
                    <a:pt x="445770" y="157480"/>
                  </a:lnTo>
                  <a:lnTo>
                    <a:pt x="449580" y="168910"/>
                  </a:lnTo>
                  <a:lnTo>
                    <a:pt x="452120" y="180339"/>
                  </a:lnTo>
                  <a:lnTo>
                    <a:pt x="454660" y="191769"/>
                  </a:lnTo>
                  <a:lnTo>
                    <a:pt x="455930" y="204469"/>
                  </a:lnTo>
                  <a:lnTo>
                    <a:pt x="457200" y="215900"/>
                  </a:lnTo>
                  <a:lnTo>
                    <a:pt x="457200" y="228600"/>
                  </a:lnTo>
                  <a:lnTo>
                    <a:pt x="457200" y="240030"/>
                  </a:lnTo>
                  <a:lnTo>
                    <a:pt x="455930" y="251460"/>
                  </a:lnTo>
                  <a:lnTo>
                    <a:pt x="454660" y="264160"/>
                  </a:lnTo>
                  <a:lnTo>
                    <a:pt x="452120" y="275589"/>
                  </a:lnTo>
                  <a:lnTo>
                    <a:pt x="449580" y="287019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8150" y="321310"/>
                  </a:lnTo>
                  <a:lnTo>
                    <a:pt x="433070" y="331469"/>
                  </a:lnTo>
                  <a:lnTo>
                    <a:pt x="426720" y="341630"/>
                  </a:lnTo>
                  <a:lnTo>
                    <a:pt x="420370" y="353060"/>
                  </a:lnTo>
                  <a:lnTo>
                    <a:pt x="414020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89890" y="389889"/>
                  </a:lnTo>
                  <a:lnTo>
                    <a:pt x="382270" y="397510"/>
                  </a:lnTo>
                  <a:lnTo>
                    <a:pt x="373380" y="405130"/>
                  </a:lnTo>
                  <a:lnTo>
                    <a:pt x="363220" y="412750"/>
                  </a:lnTo>
                  <a:lnTo>
                    <a:pt x="353060" y="420369"/>
                  </a:lnTo>
                  <a:lnTo>
                    <a:pt x="342900" y="425450"/>
                  </a:lnTo>
                  <a:lnTo>
                    <a:pt x="332740" y="431800"/>
                  </a:lnTo>
                  <a:lnTo>
                    <a:pt x="321310" y="436880"/>
                  </a:lnTo>
                  <a:lnTo>
                    <a:pt x="311150" y="441960"/>
                  </a:lnTo>
                  <a:lnTo>
                    <a:pt x="299720" y="445769"/>
                  </a:lnTo>
                  <a:lnTo>
                    <a:pt x="288290" y="448310"/>
                  </a:lnTo>
                  <a:lnTo>
                    <a:pt x="276860" y="452119"/>
                  </a:lnTo>
                  <a:lnTo>
                    <a:pt x="264160" y="453389"/>
                  </a:lnTo>
                  <a:lnTo>
                    <a:pt x="252730" y="455930"/>
                  </a:lnTo>
                  <a:lnTo>
                    <a:pt x="241300" y="455930"/>
                  </a:lnTo>
                  <a:lnTo>
                    <a:pt x="228600" y="457200"/>
                  </a:lnTo>
                  <a:lnTo>
                    <a:pt x="217170" y="455930"/>
                  </a:lnTo>
                  <a:lnTo>
                    <a:pt x="204470" y="455930"/>
                  </a:lnTo>
                  <a:lnTo>
                    <a:pt x="193040" y="453389"/>
                  </a:lnTo>
                  <a:lnTo>
                    <a:pt x="181610" y="452119"/>
                  </a:lnTo>
                  <a:lnTo>
                    <a:pt x="170180" y="448310"/>
                  </a:lnTo>
                  <a:lnTo>
                    <a:pt x="125730" y="431800"/>
                  </a:lnTo>
                  <a:lnTo>
                    <a:pt x="114300" y="425450"/>
                  </a:lnTo>
                  <a:lnTo>
                    <a:pt x="104140" y="420369"/>
                  </a:lnTo>
                  <a:lnTo>
                    <a:pt x="93980" y="412750"/>
                  </a:lnTo>
                  <a:lnTo>
                    <a:pt x="85090" y="405130"/>
                  </a:lnTo>
                  <a:lnTo>
                    <a:pt x="76200" y="397510"/>
                  </a:lnTo>
                  <a:lnTo>
                    <a:pt x="43180" y="361950"/>
                  </a:lnTo>
                  <a:lnTo>
                    <a:pt x="25400" y="331469"/>
                  </a:lnTo>
                  <a:lnTo>
                    <a:pt x="20320" y="321310"/>
                  </a:lnTo>
                  <a:lnTo>
                    <a:pt x="15240" y="309880"/>
                  </a:lnTo>
                  <a:lnTo>
                    <a:pt x="11430" y="298450"/>
                  </a:lnTo>
                  <a:lnTo>
                    <a:pt x="7620" y="287019"/>
                  </a:lnTo>
                  <a:lnTo>
                    <a:pt x="5080" y="275589"/>
                  </a:lnTo>
                  <a:lnTo>
                    <a:pt x="2540" y="264160"/>
                  </a:lnTo>
                  <a:lnTo>
                    <a:pt x="1270" y="251460"/>
                  </a:lnTo>
                  <a:lnTo>
                    <a:pt x="0" y="240030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392169" y="4894579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0029" y="0"/>
                  </a:moveTo>
                  <a:lnTo>
                    <a:pt x="215900" y="0"/>
                  </a:lnTo>
                  <a:lnTo>
                    <a:pt x="193039" y="2540"/>
                  </a:lnTo>
                  <a:lnTo>
                    <a:pt x="180339" y="5080"/>
                  </a:lnTo>
                  <a:lnTo>
                    <a:pt x="157479" y="10160"/>
                  </a:lnTo>
                  <a:lnTo>
                    <a:pt x="146050" y="15240"/>
                  </a:lnTo>
                  <a:lnTo>
                    <a:pt x="135889" y="19050"/>
                  </a:lnTo>
                  <a:lnTo>
                    <a:pt x="124459" y="25400"/>
                  </a:lnTo>
                  <a:lnTo>
                    <a:pt x="114300" y="30480"/>
                  </a:lnTo>
                  <a:lnTo>
                    <a:pt x="93979" y="43180"/>
                  </a:lnTo>
                  <a:lnTo>
                    <a:pt x="67309" y="66040"/>
                  </a:lnTo>
                  <a:lnTo>
                    <a:pt x="58419" y="74930"/>
                  </a:lnTo>
                  <a:lnTo>
                    <a:pt x="50800" y="85090"/>
                  </a:lnTo>
                  <a:lnTo>
                    <a:pt x="43179" y="93980"/>
                  </a:lnTo>
                  <a:lnTo>
                    <a:pt x="30479" y="114300"/>
                  </a:lnTo>
                  <a:lnTo>
                    <a:pt x="25400" y="124460"/>
                  </a:lnTo>
                  <a:lnTo>
                    <a:pt x="20319" y="135890"/>
                  </a:lnTo>
                  <a:lnTo>
                    <a:pt x="15239" y="146050"/>
                  </a:lnTo>
                  <a:lnTo>
                    <a:pt x="7619" y="168910"/>
                  </a:lnTo>
                  <a:lnTo>
                    <a:pt x="5079" y="180340"/>
                  </a:lnTo>
                  <a:lnTo>
                    <a:pt x="2539" y="193040"/>
                  </a:lnTo>
                  <a:lnTo>
                    <a:pt x="0" y="215900"/>
                  </a:lnTo>
                  <a:lnTo>
                    <a:pt x="0" y="251460"/>
                  </a:lnTo>
                  <a:lnTo>
                    <a:pt x="2539" y="262890"/>
                  </a:lnTo>
                  <a:lnTo>
                    <a:pt x="3809" y="275590"/>
                  </a:lnTo>
                  <a:lnTo>
                    <a:pt x="7619" y="287020"/>
                  </a:lnTo>
                  <a:lnTo>
                    <a:pt x="10159" y="298450"/>
                  </a:lnTo>
                  <a:lnTo>
                    <a:pt x="13969" y="309880"/>
                  </a:lnTo>
                  <a:lnTo>
                    <a:pt x="35559" y="351790"/>
                  </a:lnTo>
                  <a:lnTo>
                    <a:pt x="66039" y="389890"/>
                  </a:lnTo>
                  <a:lnTo>
                    <a:pt x="93979" y="412750"/>
                  </a:lnTo>
                  <a:lnTo>
                    <a:pt x="102869" y="420370"/>
                  </a:lnTo>
                  <a:lnTo>
                    <a:pt x="114300" y="425450"/>
                  </a:lnTo>
                  <a:lnTo>
                    <a:pt x="124459" y="431800"/>
                  </a:lnTo>
                  <a:lnTo>
                    <a:pt x="134619" y="436880"/>
                  </a:lnTo>
                  <a:lnTo>
                    <a:pt x="146050" y="441960"/>
                  </a:lnTo>
                  <a:lnTo>
                    <a:pt x="157479" y="445770"/>
                  </a:lnTo>
                  <a:lnTo>
                    <a:pt x="191769" y="453390"/>
                  </a:lnTo>
                  <a:lnTo>
                    <a:pt x="204469" y="455930"/>
                  </a:lnTo>
                  <a:lnTo>
                    <a:pt x="251459" y="455930"/>
                  </a:lnTo>
                  <a:lnTo>
                    <a:pt x="298450" y="445770"/>
                  </a:lnTo>
                  <a:lnTo>
                    <a:pt x="342900" y="425450"/>
                  </a:lnTo>
                  <a:lnTo>
                    <a:pt x="353059" y="420370"/>
                  </a:lnTo>
                  <a:lnTo>
                    <a:pt x="361950" y="412750"/>
                  </a:lnTo>
                  <a:lnTo>
                    <a:pt x="372109" y="405130"/>
                  </a:lnTo>
                  <a:lnTo>
                    <a:pt x="389889" y="389890"/>
                  </a:lnTo>
                  <a:lnTo>
                    <a:pt x="405129" y="372110"/>
                  </a:lnTo>
                  <a:lnTo>
                    <a:pt x="420369" y="351790"/>
                  </a:lnTo>
                  <a:lnTo>
                    <a:pt x="425450" y="341630"/>
                  </a:lnTo>
                  <a:lnTo>
                    <a:pt x="431800" y="331470"/>
                  </a:lnTo>
                  <a:lnTo>
                    <a:pt x="436879" y="321310"/>
                  </a:lnTo>
                  <a:lnTo>
                    <a:pt x="441959" y="309880"/>
                  </a:lnTo>
                  <a:lnTo>
                    <a:pt x="445769" y="298450"/>
                  </a:lnTo>
                  <a:lnTo>
                    <a:pt x="448309" y="287020"/>
                  </a:lnTo>
                  <a:lnTo>
                    <a:pt x="452119" y="275590"/>
                  </a:lnTo>
                  <a:lnTo>
                    <a:pt x="453389" y="262890"/>
                  </a:lnTo>
                  <a:lnTo>
                    <a:pt x="455929" y="251460"/>
                  </a:lnTo>
                  <a:lnTo>
                    <a:pt x="455929" y="240030"/>
                  </a:lnTo>
                  <a:lnTo>
                    <a:pt x="457200" y="227330"/>
                  </a:lnTo>
                  <a:lnTo>
                    <a:pt x="454659" y="204470"/>
                  </a:lnTo>
                  <a:lnTo>
                    <a:pt x="453389" y="191770"/>
                  </a:lnTo>
                  <a:lnTo>
                    <a:pt x="452119" y="180340"/>
                  </a:lnTo>
                  <a:lnTo>
                    <a:pt x="448309" y="168910"/>
                  </a:lnTo>
                  <a:lnTo>
                    <a:pt x="445769" y="157480"/>
                  </a:lnTo>
                  <a:lnTo>
                    <a:pt x="412750" y="93980"/>
                  </a:lnTo>
                  <a:lnTo>
                    <a:pt x="372109" y="50800"/>
                  </a:lnTo>
                  <a:lnTo>
                    <a:pt x="331469" y="24130"/>
                  </a:lnTo>
                  <a:lnTo>
                    <a:pt x="309879" y="15240"/>
                  </a:lnTo>
                  <a:lnTo>
                    <a:pt x="298450" y="10160"/>
                  </a:lnTo>
                  <a:lnTo>
                    <a:pt x="264159" y="2540"/>
                  </a:lnTo>
                  <a:lnTo>
                    <a:pt x="252729" y="1270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E5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392169" y="48945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0" y="215900"/>
                  </a:lnTo>
                  <a:lnTo>
                    <a:pt x="1269" y="204470"/>
                  </a:lnTo>
                  <a:lnTo>
                    <a:pt x="2539" y="193040"/>
                  </a:lnTo>
                  <a:lnTo>
                    <a:pt x="5079" y="180340"/>
                  </a:lnTo>
                  <a:lnTo>
                    <a:pt x="7619" y="168910"/>
                  </a:lnTo>
                  <a:lnTo>
                    <a:pt x="11429" y="157480"/>
                  </a:lnTo>
                  <a:lnTo>
                    <a:pt x="15239" y="146050"/>
                  </a:lnTo>
                  <a:lnTo>
                    <a:pt x="20319" y="135890"/>
                  </a:lnTo>
                  <a:lnTo>
                    <a:pt x="25400" y="124460"/>
                  </a:lnTo>
                  <a:lnTo>
                    <a:pt x="30479" y="114300"/>
                  </a:lnTo>
                  <a:lnTo>
                    <a:pt x="36829" y="104140"/>
                  </a:lnTo>
                  <a:lnTo>
                    <a:pt x="43179" y="93980"/>
                  </a:lnTo>
                  <a:lnTo>
                    <a:pt x="50800" y="85090"/>
                  </a:lnTo>
                  <a:lnTo>
                    <a:pt x="58419" y="74930"/>
                  </a:lnTo>
                  <a:lnTo>
                    <a:pt x="67309" y="66040"/>
                  </a:lnTo>
                  <a:lnTo>
                    <a:pt x="76200" y="58420"/>
                  </a:lnTo>
                  <a:lnTo>
                    <a:pt x="85089" y="50800"/>
                  </a:lnTo>
                  <a:lnTo>
                    <a:pt x="93979" y="43180"/>
                  </a:lnTo>
                  <a:lnTo>
                    <a:pt x="104139" y="36830"/>
                  </a:lnTo>
                  <a:lnTo>
                    <a:pt x="114300" y="30480"/>
                  </a:lnTo>
                  <a:lnTo>
                    <a:pt x="124459" y="25400"/>
                  </a:lnTo>
                  <a:lnTo>
                    <a:pt x="135889" y="19050"/>
                  </a:lnTo>
                  <a:lnTo>
                    <a:pt x="146050" y="15240"/>
                  </a:lnTo>
                  <a:lnTo>
                    <a:pt x="193039" y="2540"/>
                  </a:lnTo>
                  <a:lnTo>
                    <a:pt x="215900" y="0"/>
                  </a:lnTo>
                  <a:lnTo>
                    <a:pt x="228600" y="0"/>
                  </a:lnTo>
                  <a:lnTo>
                    <a:pt x="240029" y="0"/>
                  </a:lnTo>
                  <a:lnTo>
                    <a:pt x="252729" y="1270"/>
                  </a:lnTo>
                  <a:lnTo>
                    <a:pt x="264159" y="2540"/>
                  </a:lnTo>
                  <a:lnTo>
                    <a:pt x="275589" y="5080"/>
                  </a:lnTo>
                  <a:lnTo>
                    <a:pt x="287019" y="7620"/>
                  </a:lnTo>
                  <a:lnTo>
                    <a:pt x="298450" y="10160"/>
                  </a:lnTo>
                  <a:lnTo>
                    <a:pt x="309879" y="15240"/>
                  </a:lnTo>
                  <a:lnTo>
                    <a:pt x="321309" y="19050"/>
                  </a:lnTo>
                  <a:lnTo>
                    <a:pt x="361950" y="43180"/>
                  </a:lnTo>
                  <a:lnTo>
                    <a:pt x="397509" y="74930"/>
                  </a:lnTo>
                  <a:lnTo>
                    <a:pt x="405129" y="83820"/>
                  </a:lnTo>
                  <a:lnTo>
                    <a:pt x="412750" y="93980"/>
                  </a:lnTo>
                  <a:lnTo>
                    <a:pt x="419100" y="104140"/>
                  </a:lnTo>
                  <a:lnTo>
                    <a:pt x="425450" y="114300"/>
                  </a:lnTo>
                  <a:lnTo>
                    <a:pt x="431800" y="124460"/>
                  </a:lnTo>
                  <a:lnTo>
                    <a:pt x="436879" y="134620"/>
                  </a:lnTo>
                  <a:lnTo>
                    <a:pt x="441959" y="146050"/>
                  </a:lnTo>
                  <a:lnTo>
                    <a:pt x="445769" y="157480"/>
                  </a:lnTo>
                  <a:lnTo>
                    <a:pt x="448309" y="168910"/>
                  </a:lnTo>
                  <a:lnTo>
                    <a:pt x="452119" y="180340"/>
                  </a:lnTo>
                  <a:lnTo>
                    <a:pt x="453389" y="191770"/>
                  </a:lnTo>
                  <a:lnTo>
                    <a:pt x="454659" y="204470"/>
                  </a:lnTo>
                  <a:lnTo>
                    <a:pt x="455929" y="215900"/>
                  </a:lnTo>
                  <a:lnTo>
                    <a:pt x="457200" y="227330"/>
                  </a:lnTo>
                  <a:lnTo>
                    <a:pt x="455929" y="240030"/>
                  </a:lnTo>
                  <a:lnTo>
                    <a:pt x="455929" y="251460"/>
                  </a:lnTo>
                  <a:lnTo>
                    <a:pt x="453389" y="262890"/>
                  </a:lnTo>
                  <a:lnTo>
                    <a:pt x="452119" y="275590"/>
                  </a:lnTo>
                  <a:lnTo>
                    <a:pt x="448309" y="287020"/>
                  </a:lnTo>
                  <a:lnTo>
                    <a:pt x="431800" y="331470"/>
                  </a:lnTo>
                  <a:lnTo>
                    <a:pt x="425450" y="341630"/>
                  </a:lnTo>
                  <a:lnTo>
                    <a:pt x="420369" y="351790"/>
                  </a:lnTo>
                  <a:lnTo>
                    <a:pt x="412750" y="361950"/>
                  </a:lnTo>
                  <a:lnTo>
                    <a:pt x="405129" y="372110"/>
                  </a:lnTo>
                  <a:lnTo>
                    <a:pt x="397509" y="381000"/>
                  </a:lnTo>
                  <a:lnTo>
                    <a:pt x="389889" y="389890"/>
                  </a:lnTo>
                  <a:lnTo>
                    <a:pt x="381000" y="397510"/>
                  </a:lnTo>
                  <a:lnTo>
                    <a:pt x="372109" y="405130"/>
                  </a:lnTo>
                  <a:lnTo>
                    <a:pt x="361950" y="412750"/>
                  </a:lnTo>
                  <a:lnTo>
                    <a:pt x="353059" y="420370"/>
                  </a:lnTo>
                  <a:lnTo>
                    <a:pt x="342900" y="425450"/>
                  </a:lnTo>
                  <a:lnTo>
                    <a:pt x="331469" y="431800"/>
                  </a:lnTo>
                  <a:lnTo>
                    <a:pt x="321309" y="436880"/>
                  </a:lnTo>
                  <a:lnTo>
                    <a:pt x="309879" y="441960"/>
                  </a:lnTo>
                  <a:lnTo>
                    <a:pt x="298450" y="445770"/>
                  </a:lnTo>
                  <a:lnTo>
                    <a:pt x="287019" y="448310"/>
                  </a:lnTo>
                  <a:lnTo>
                    <a:pt x="275589" y="450850"/>
                  </a:lnTo>
                  <a:lnTo>
                    <a:pt x="264159" y="453390"/>
                  </a:lnTo>
                  <a:lnTo>
                    <a:pt x="251459" y="455930"/>
                  </a:lnTo>
                  <a:lnTo>
                    <a:pt x="240029" y="455930"/>
                  </a:lnTo>
                  <a:lnTo>
                    <a:pt x="228600" y="455930"/>
                  </a:lnTo>
                  <a:lnTo>
                    <a:pt x="215900" y="455930"/>
                  </a:lnTo>
                  <a:lnTo>
                    <a:pt x="204469" y="455930"/>
                  </a:lnTo>
                  <a:lnTo>
                    <a:pt x="191769" y="453390"/>
                  </a:lnTo>
                  <a:lnTo>
                    <a:pt x="146050" y="441960"/>
                  </a:lnTo>
                  <a:lnTo>
                    <a:pt x="114300" y="425450"/>
                  </a:lnTo>
                  <a:lnTo>
                    <a:pt x="102869" y="420370"/>
                  </a:lnTo>
                  <a:lnTo>
                    <a:pt x="93979" y="412750"/>
                  </a:lnTo>
                  <a:lnTo>
                    <a:pt x="83819" y="405130"/>
                  </a:lnTo>
                  <a:lnTo>
                    <a:pt x="74929" y="397510"/>
                  </a:lnTo>
                  <a:lnTo>
                    <a:pt x="43179" y="361950"/>
                  </a:lnTo>
                  <a:lnTo>
                    <a:pt x="19050" y="321310"/>
                  </a:lnTo>
                  <a:lnTo>
                    <a:pt x="7619" y="287020"/>
                  </a:lnTo>
                  <a:lnTo>
                    <a:pt x="3809" y="275590"/>
                  </a:lnTo>
                  <a:lnTo>
                    <a:pt x="2539" y="262890"/>
                  </a:lnTo>
                  <a:lnTo>
                    <a:pt x="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0" y="228600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200"/>
                  </a:moveTo>
                  <a:lnTo>
                    <a:pt x="457200" y="4572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853439" y="4363720"/>
            <a:ext cx="1621155" cy="843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>
              <a:lnSpc>
                <a:spcPct val="1491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if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(a&gt;0&amp;&amp;b==1)  </a:t>
            </a:r>
            <a:r>
              <a:rPr sz="1800" spc="-33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700" spc="-502" baseline="-21604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r>
              <a:rPr sz="1800" spc="-335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r>
              <a:rPr sz="1800" spc="-1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(c==3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||</a:t>
            </a:r>
            <a:r>
              <a:rPr sz="18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d&lt;0)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34859" y="4363720"/>
            <a:ext cx="912494" cy="84328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60"/>
              </a:spcBef>
            </a:pPr>
            <a:r>
              <a:rPr sz="1800" spc="-120" dirty="0">
                <a:solidFill>
                  <a:srgbClr val="282833"/>
                </a:solidFill>
                <a:latin typeface="Arial"/>
                <a:cs typeface="Arial"/>
              </a:rPr>
              <a:t>{x=x+31;}</a:t>
            </a:r>
            <a:endParaRPr sz="1800">
              <a:latin typeface="Arial"/>
              <a:cs typeface="Arial"/>
            </a:endParaRPr>
          </a:p>
          <a:p>
            <a:pPr marL="86995">
              <a:lnSpc>
                <a:spcPct val="100000"/>
              </a:lnSpc>
              <a:spcBef>
                <a:spcPts val="1060"/>
              </a:spcBef>
            </a:pPr>
            <a:r>
              <a:rPr sz="1800" spc="-150" dirty="0">
                <a:solidFill>
                  <a:srgbClr val="282833"/>
                </a:solidFill>
                <a:latin typeface="Arial"/>
                <a:cs typeface="Arial"/>
              </a:rPr>
              <a:t>{y=0</a:t>
            </a:r>
            <a:r>
              <a:rPr sz="2700" spc="-225" baseline="-15432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r>
              <a:rPr sz="1800" spc="-150" dirty="0">
                <a:solidFill>
                  <a:srgbClr val="282833"/>
                </a:solidFill>
                <a:latin typeface="Arial"/>
                <a:cs typeface="Arial"/>
              </a:rPr>
              <a:t>;}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392102" y="4979352"/>
            <a:ext cx="485775" cy="485775"/>
            <a:chOff x="5392102" y="4979352"/>
            <a:chExt cx="485775" cy="485775"/>
          </a:xfrm>
        </p:grpSpPr>
        <p:sp>
          <p:nvSpPr>
            <p:cNvPr id="30" name="object 30"/>
            <p:cNvSpPr/>
            <p:nvPr/>
          </p:nvSpPr>
          <p:spPr>
            <a:xfrm>
              <a:off x="5406390" y="499364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51460" y="1270"/>
                  </a:moveTo>
                  <a:lnTo>
                    <a:pt x="204470" y="1270"/>
                  </a:lnTo>
                  <a:lnTo>
                    <a:pt x="193039" y="2540"/>
                  </a:lnTo>
                  <a:lnTo>
                    <a:pt x="180339" y="5080"/>
                  </a:lnTo>
                  <a:lnTo>
                    <a:pt x="168910" y="7620"/>
                  </a:lnTo>
                  <a:lnTo>
                    <a:pt x="146050" y="15240"/>
                  </a:lnTo>
                  <a:lnTo>
                    <a:pt x="135889" y="20320"/>
                  </a:lnTo>
                  <a:lnTo>
                    <a:pt x="124460" y="25400"/>
                  </a:lnTo>
                  <a:lnTo>
                    <a:pt x="114300" y="30480"/>
                  </a:lnTo>
                  <a:lnTo>
                    <a:pt x="104139" y="36830"/>
                  </a:lnTo>
                  <a:lnTo>
                    <a:pt x="93980" y="44450"/>
                  </a:lnTo>
                  <a:lnTo>
                    <a:pt x="85089" y="50800"/>
                  </a:lnTo>
                  <a:lnTo>
                    <a:pt x="43180" y="93980"/>
                  </a:lnTo>
                  <a:lnTo>
                    <a:pt x="25400" y="125730"/>
                  </a:lnTo>
                  <a:lnTo>
                    <a:pt x="20320" y="135890"/>
                  </a:lnTo>
                  <a:lnTo>
                    <a:pt x="15239" y="147320"/>
                  </a:lnTo>
                  <a:lnTo>
                    <a:pt x="7620" y="170180"/>
                  </a:lnTo>
                  <a:lnTo>
                    <a:pt x="2539" y="193040"/>
                  </a:lnTo>
                  <a:lnTo>
                    <a:pt x="1270" y="205740"/>
                  </a:lnTo>
                  <a:lnTo>
                    <a:pt x="0" y="217170"/>
                  </a:lnTo>
                  <a:lnTo>
                    <a:pt x="0" y="252730"/>
                  </a:lnTo>
                  <a:lnTo>
                    <a:pt x="2539" y="264160"/>
                  </a:lnTo>
                  <a:lnTo>
                    <a:pt x="3810" y="275590"/>
                  </a:lnTo>
                  <a:lnTo>
                    <a:pt x="7620" y="287020"/>
                  </a:lnTo>
                  <a:lnTo>
                    <a:pt x="10160" y="298450"/>
                  </a:lnTo>
                  <a:lnTo>
                    <a:pt x="13970" y="311150"/>
                  </a:lnTo>
                  <a:lnTo>
                    <a:pt x="19050" y="321310"/>
                  </a:lnTo>
                  <a:lnTo>
                    <a:pt x="24130" y="332740"/>
                  </a:lnTo>
                  <a:lnTo>
                    <a:pt x="30480" y="342900"/>
                  </a:lnTo>
                  <a:lnTo>
                    <a:pt x="66039" y="389890"/>
                  </a:lnTo>
                  <a:lnTo>
                    <a:pt x="102870" y="420370"/>
                  </a:lnTo>
                  <a:lnTo>
                    <a:pt x="146050" y="441960"/>
                  </a:lnTo>
                  <a:lnTo>
                    <a:pt x="191770" y="454660"/>
                  </a:lnTo>
                  <a:lnTo>
                    <a:pt x="204470" y="455930"/>
                  </a:lnTo>
                  <a:lnTo>
                    <a:pt x="215900" y="457200"/>
                  </a:lnTo>
                  <a:lnTo>
                    <a:pt x="240030" y="457200"/>
                  </a:lnTo>
                  <a:lnTo>
                    <a:pt x="251460" y="455930"/>
                  </a:lnTo>
                  <a:lnTo>
                    <a:pt x="264160" y="454660"/>
                  </a:lnTo>
                  <a:lnTo>
                    <a:pt x="287020" y="449580"/>
                  </a:lnTo>
                  <a:lnTo>
                    <a:pt x="309880" y="441960"/>
                  </a:lnTo>
                  <a:lnTo>
                    <a:pt x="321310" y="436880"/>
                  </a:lnTo>
                  <a:lnTo>
                    <a:pt x="331470" y="431800"/>
                  </a:lnTo>
                  <a:lnTo>
                    <a:pt x="342900" y="426720"/>
                  </a:lnTo>
                  <a:lnTo>
                    <a:pt x="381000" y="398780"/>
                  </a:lnTo>
                  <a:lnTo>
                    <a:pt x="412750" y="363220"/>
                  </a:lnTo>
                  <a:lnTo>
                    <a:pt x="425450" y="342900"/>
                  </a:lnTo>
                  <a:lnTo>
                    <a:pt x="431800" y="332740"/>
                  </a:lnTo>
                  <a:lnTo>
                    <a:pt x="436880" y="321310"/>
                  </a:lnTo>
                  <a:lnTo>
                    <a:pt x="441960" y="311150"/>
                  </a:lnTo>
                  <a:lnTo>
                    <a:pt x="445770" y="298450"/>
                  </a:lnTo>
                  <a:lnTo>
                    <a:pt x="448310" y="287020"/>
                  </a:lnTo>
                  <a:lnTo>
                    <a:pt x="452120" y="275590"/>
                  </a:lnTo>
                  <a:lnTo>
                    <a:pt x="453389" y="264160"/>
                  </a:lnTo>
                  <a:lnTo>
                    <a:pt x="455930" y="252730"/>
                  </a:lnTo>
                  <a:lnTo>
                    <a:pt x="455930" y="240030"/>
                  </a:lnTo>
                  <a:lnTo>
                    <a:pt x="457200" y="228600"/>
                  </a:lnTo>
                  <a:lnTo>
                    <a:pt x="455930" y="217170"/>
                  </a:lnTo>
                  <a:lnTo>
                    <a:pt x="454660" y="204470"/>
                  </a:lnTo>
                  <a:lnTo>
                    <a:pt x="452120" y="181610"/>
                  </a:lnTo>
                  <a:lnTo>
                    <a:pt x="448310" y="168910"/>
                  </a:lnTo>
                  <a:lnTo>
                    <a:pt x="445770" y="157480"/>
                  </a:lnTo>
                  <a:lnTo>
                    <a:pt x="441960" y="147320"/>
                  </a:lnTo>
                  <a:lnTo>
                    <a:pt x="412750" y="93980"/>
                  </a:lnTo>
                  <a:lnTo>
                    <a:pt x="381000" y="58420"/>
                  </a:lnTo>
                  <a:lnTo>
                    <a:pt x="361950" y="44450"/>
                  </a:lnTo>
                  <a:lnTo>
                    <a:pt x="353060" y="36830"/>
                  </a:lnTo>
                  <a:lnTo>
                    <a:pt x="342900" y="30480"/>
                  </a:lnTo>
                  <a:lnTo>
                    <a:pt x="331470" y="25400"/>
                  </a:lnTo>
                  <a:lnTo>
                    <a:pt x="321310" y="20320"/>
                  </a:lnTo>
                  <a:lnTo>
                    <a:pt x="309880" y="15240"/>
                  </a:lnTo>
                  <a:lnTo>
                    <a:pt x="287020" y="7620"/>
                  </a:lnTo>
                  <a:lnTo>
                    <a:pt x="264160" y="2540"/>
                  </a:lnTo>
                  <a:lnTo>
                    <a:pt x="251460" y="1270"/>
                  </a:lnTo>
                  <a:close/>
                </a:path>
                <a:path w="457200" h="457200">
                  <a:moveTo>
                    <a:pt x="228600" y="0"/>
                  </a:moveTo>
                  <a:lnTo>
                    <a:pt x="215900" y="1270"/>
                  </a:lnTo>
                  <a:lnTo>
                    <a:pt x="240030" y="1270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5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406390" y="499364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0" y="217170"/>
                  </a:lnTo>
                  <a:lnTo>
                    <a:pt x="1270" y="205740"/>
                  </a:lnTo>
                  <a:lnTo>
                    <a:pt x="2539" y="193040"/>
                  </a:lnTo>
                  <a:lnTo>
                    <a:pt x="5080" y="181610"/>
                  </a:lnTo>
                  <a:lnTo>
                    <a:pt x="7620" y="170180"/>
                  </a:lnTo>
                  <a:lnTo>
                    <a:pt x="11430" y="158750"/>
                  </a:lnTo>
                  <a:lnTo>
                    <a:pt x="15239" y="147320"/>
                  </a:lnTo>
                  <a:lnTo>
                    <a:pt x="20320" y="135890"/>
                  </a:lnTo>
                  <a:lnTo>
                    <a:pt x="25400" y="125730"/>
                  </a:lnTo>
                  <a:lnTo>
                    <a:pt x="30480" y="114300"/>
                  </a:lnTo>
                  <a:lnTo>
                    <a:pt x="36830" y="104140"/>
                  </a:lnTo>
                  <a:lnTo>
                    <a:pt x="43180" y="93980"/>
                  </a:lnTo>
                  <a:lnTo>
                    <a:pt x="50800" y="85090"/>
                  </a:lnTo>
                  <a:lnTo>
                    <a:pt x="58420" y="76200"/>
                  </a:lnTo>
                  <a:lnTo>
                    <a:pt x="67310" y="67310"/>
                  </a:lnTo>
                  <a:lnTo>
                    <a:pt x="76200" y="58420"/>
                  </a:lnTo>
                  <a:lnTo>
                    <a:pt x="85089" y="50800"/>
                  </a:lnTo>
                  <a:lnTo>
                    <a:pt x="93980" y="44450"/>
                  </a:lnTo>
                  <a:lnTo>
                    <a:pt x="104139" y="36830"/>
                  </a:lnTo>
                  <a:lnTo>
                    <a:pt x="114300" y="30480"/>
                  </a:lnTo>
                  <a:lnTo>
                    <a:pt x="124460" y="25400"/>
                  </a:lnTo>
                  <a:lnTo>
                    <a:pt x="135889" y="20320"/>
                  </a:lnTo>
                  <a:lnTo>
                    <a:pt x="146050" y="15240"/>
                  </a:lnTo>
                  <a:lnTo>
                    <a:pt x="193039" y="2540"/>
                  </a:lnTo>
                  <a:lnTo>
                    <a:pt x="204470" y="1270"/>
                  </a:lnTo>
                  <a:lnTo>
                    <a:pt x="215900" y="1270"/>
                  </a:lnTo>
                  <a:lnTo>
                    <a:pt x="228600" y="0"/>
                  </a:lnTo>
                  <a:lnTo>
                    <a:pt x="240030" y="1270"/>
                  </a:lnTo>
                  <a:lnTo>
                    <a:pt x="251460" y="1270"/>
                  </a:lnTo>
                  <a:lnTo>
                    <a:pt x="298450" y="11430"/>
                  </a:lnTo>
                  <a:lnTo>
                    <a:pt x="331470" y="2540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1950" y="44450"/>
                  </a:lnTo>
                  <a:lnTo>
                    <a:pt x="372110" y="50800"/>
                  </a:lnTo>
                  <a:lnTo>
                    <a:pt x="405130" y="85090"/>
                  </a:lnTo>
                  <a:lnTo>
                    <a:pt x="419100" y="104140"/>
                  </a:lnTo>
                  <a:lnTo>
                    <a:pt x="425450" y="114300"/>
                  </a:lnTo>
                  <a:lnTo>
                    <a:pt x="445770" y="157480"/>
                  </a:lnTo>
                  <a:lnTo>
                    <a:pt x="448310" y="168910"/>
                  </a:lnTo>
                  <a:lnTo>
                    <a:pt x="452120" y="181610"/>
                  </a:lnTo>
                  <a:lnTo>
                    <a:pt x="453389" y="193040"/>
                  </a:lnTo>
                  <a:lnTo>
                    <a:pt x="454660" y="204470"/>
                  </a:lnTo>
                  <a:lnTo>
                    <a:pt x="455930" y="217170"/>
                  </a:lnTo>
                  <a:lnTo>
                    <a:pt x="457200" y="228600"/>
                  </a:lnTo>
                  <a:lnTo>
                    <a:pt x="455930" y="240030"/>
                  </a:lnTo>
                  <a:lnTo>
                    <a:pt x="455930" y="252730"/>
                  </a:lnTo>
                  <a:lnTo>
                    <a:pt x="453389" y="264160"/>
                  </a:lnTo>
                  <a:lnTo>
                    <a:pt x="452120" y="275590"/>
                  </a:lnTo>
                  <a:lnTo>
                    <a:pt x="448310" y="287020"/>
                  </a:lnTo>
                  <a:lnTo>
                    <a:pt x="445770" y="298450"/>
                  </a:lnTo>
                  <a:lnTo>
                    <a:pt x="441960" y="311150"/>
                  </a:lnTo>
                  <a:lnTo>
                    <a:pt x="436880" y="321310"/>
                  </a:lnTo>
                  <a:lnTo>
                    <a:pt x="431800" y="332740"/>
                  </a:lnTo>
                  <a:lnTo>
                    <a:pt x="425450" y="342900"/>
                  </a:lnTo>
                  <a:lnTo>
                    <a:pt x="420370" y="353060"/>
                  </a:lnTo>
                  <a:lnTo>
                    <a:pt x="412750" y="363220"/>
                  </a:lnTo>
                  <a:lnTo>
                    <a:pt x="405130" y="372110"/>
                  </a:lnTo>
                  <a:lnTo>
                    <a:pt x="397510" y="381000"/>
                  </a:lnTo>
                  <a:lnTo>
                    <a:pt x="389889" y="389890"/>
                  </a:lnTo>
                  <a:lnTo>
                    <a:pt x="353060" y="420370"/>
                  </a:lnTo>
                  <a:lnTo>
                    <a:pt x="331470" y="431800"/>
                  </a:lnTo>
                  <a:lnTo>
                    <a:pt x="321310" y="436880"/>
                  </a:lnTo>
                  <a:lnTo>
                    <a:pt x="309880" y="441960"/>
                  </a:lnTo>
                  <a:lnTo>
                    <a:pt x="298450" y="445770"/>
                  </a:lnTo>
                  <a:lnTo>
                    <a:pt x="287020" y="449580"/>
                  </a:lnTo>
                  <a:lnTo>
                    <a:pt x="275589" y="452120"/>
                  </a:lnTo>
                  <a:lnTo>
                    <a:pt x="264160" y="454660"/>
                  </a:lnTo>
                  <a:lnTo>
                    <a:pt x="251460" y="455930"/>
                  </a:lnTo>
                  <a:lnTo>
                    <a:pt x="240030" y="457200"/>
                  </a:lnTo>
                  <a:lnTo>
                    <a:pt x="228600" y="457200"/>
                  </a:lnTo>
                  <a:lnTo>
                    <a:pt x="215900" y="457200"/>
                  </a:lnTo>
                  <a:lnTo>
                    <a:pt x="204470" y="455930"/>
                  </a:lnTo>
                  <a:lnTo>
                    <a:pt x="191770" y="454660"/>
                  </a:lnTo>
                  <a:lnTo>
                    <a:pt x="180339" y="452120"/>
                  </a:lnTo>
                  <a:lnTo>
                    <a:pt x="168910" y="449580"/>
                  </a:lnTo>
                  <a:lnTo>
                    <a:pt x="157480" y="445770"/>
                  </a:lnTo>
                  <a:lnTo>
                    <a:pt x="146050" y="441960"/>
                  </a:lnTo>
                  <a:lnTo>
                    <a:pt x="102870" y="420370"/>
                  </a:lnTo>
                  <a:lnTo>
                    <a:pt x="66039" y="389890"/>
                  </a:lnTo>
                  <a:lnTo>
                    <a:pt x="58420" y="381000"/>
                  </a:lnTo>
                  <a:lnTo>
                    <a:pt x="50800" y="372110"/>
                  </a:lnTo>
                  <a:lnTo>
                    <a:pt x="43180" y="363220"/>
                  </a:lnTo>
                  <a:lnTo>
                    <a:pt x="35560" y="353060"/>
                  </a:lnTo>
                  <a:lnTo>
                    <a:pt x="30480" y="342900"/>
                  </a:lnTo>
                  <a:lnTo>
                    <a:pt x="24130" y="332740"/>
                  </a:lnTo>
                  <a:lnTo>
                    <a:pt x="19050" y="321310"/>
                  </a:lnTo>
                  <a:lnTo>
                    <a:pt x="13970" y="311150"/>
                  </a:lnTo>
                  <a:lnTo>
                    <a:pt x="10160" y="298450"/>
                  </a:lnTo>
                  <a:lnTo>
                    <a:pt x="7620" y="287020"/>
                  </a:lnTo>
                  <a:lnTo>
                    <a:pt x="3810" y="275590"/>
                  </a:lnTo>
                  <a:lnTo>
                    <a:pt x="2539" y="264160"/>
                  </a:lnTo>
                  <a:lnTo>
                    <a:pt x="0" y="252730"/>
                  </a:lnTo>
                  <a:lnTo>
                    <a:pt x="0" y="240030"/>
                  </a:lnTo>
                  <a:lnTo>
                    <a:pt x="0" y="228600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200"/>
                  </a:moveTo>
                  <a:lnTo>
                    <a:pt x="457200" y="4572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558790" y="50723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4557712" y="5205412"/>
            <a:ext cx="862965" cy="828675"/>
            <a:chOff x="4557712" y="5205412"/>
            <a:chExt cx="862965" cy="828675"/>
          </a:xfrm>
        </p:grpSpPr>
        <p:sp>
          <p:nvSpPr>
            <p:cNvPr id="34" name="object 34"/>
            <p:cNvSpPr/>
            <p:nvPr/>
          </p:nvSpPr>
          <p:spPr>
            <a:xfrm>
              <a:off x="4572000" y="5219700"/>
              <a:ext cx="129539" cy="646430"/>
            </a:xfrm>
            <a:custGeom>
              <a:avLst/>
              <a:gdLst/>
              <a:ahLst/>
              <a:cxnLst/>
              <a:rect l="l" t="t" r="r" b="b"/>
              <a:pathLst>
                <a:path w="129539" h="646429">
                  <a:moveTo>
                    <a:pt x="20320" y="0"/>
                  </a:moveTo>
                  <a:lnTo>
                    <a:pt x="0" y="0"/>
                  </a:lnTo>
                  <a:lnTo>
                    <a:pt x="0" y="646430"/>
                  </a:lnTo>
                  <a:lnTo>
                    <a:pt x="25400" y="646430"/>
                  </a:lnTo>
                  <a:lnTo>
                    <a:pt x="27939" y="645160"/>
                  </a:lnTo>
                  <a:lnTo>
                    <a:pt x="41910" y="645160"/>
                  </a:lnTo>
                  <a:lnTo>
                    <a:pt x="43179" y="643890"/>
                  </a:lnTo>
                  <a:lnTo>
                    <a:pt x="52070" y="643890"/>
                  </a:lnTo>
                  <a:lnTo>
                    <a:pt x="53339" y="642619"/>
                  </a:lnTo>
                  <a:lnTo>
                    <a:pt x="57150" y="642619"/>
                  </a:lnTo>
                  <a:lnTo>
                    <a:pt x="57150" y="641350"/>
                  </a:lnTo>
                  <a:lnTo>
                    <a:pt x="62229" y="641350"/>
                  </a:lnTo>
                  <a:lnTo>
                    <a:pt x="63500" y="640080"/>
                  </a:lnTo>
                  <a:lnTo>
                    <a:pt x="64770" y="640080"/>
                  </a:lnTo>
                  <a:lnTo>
                    <a:pt x="66039" y="638810"/>
                  </a:lnTo>
                  <a:lnTo>
                    <a:pt x="67310" y="638810"/>
                  </a:lnTo>
                  <a:lnTo>
                    <a:pt x="68579" y="637540"/>
                  </a:lnTo>
                  <a:lnTo>
                    <a:pt x="69850" y="637540"/>
                  </a:lnTo>
                  <a:lnTo>
                    <a:pt x="69850" y="334009"/>
                  </a:lnTo>
                  <a:lnTo>
                    <a:pt x="71120" y="334009"/>
                  </a:lnTo>
                  <a:lnTo>
                    <a:pt x="71120" y="332740"/>
                  </a:lnTo>
                  <a:lnTo>
                    <a:pt x="72389" y="331469"/>
                  </a:lnTo>
                  <a:lnTo>
                    <a:pt x="73660" y="331469"/>
                  </a:lnTo>
                  <a:lnTo>
                    <a:pt x="73660" y="330200"/>
                  </a:lnTo>
                  <a:lnTo>
                    <a:pt x="76200" y="330200"/>
                  </a:lnTo>
                  <a:lnTo>
                    <a:pt x="77470" y="328930"/>
                  </a:lnTo>
                  <a:lnTo>
                    <a:pt x="80010" y="328930"/>
                  </a:lnTo>
                  <a:lnTo>
                    <a:pt x="81279" y="327659"/>
                  </a:lnTo>
                  <a:lnTo>
                    <a:pt x="86360" y="327659"/>
                  </a:lnTo>
                  <a:lnTo>
                    <a:pt x="87629" y="326390"/>
                  </a:lnTo>
                  <a:lnTo>
                    <a:pt x="92710" y="326390"/>
                  </a:lnTo>
                  <a:lnTo>
                    <a:pt x="93979" y="325119"/>
                  </a:lnTo>
                  <a:lnTo>
                    <a:pt x="102870" y="325119"/>
                  </a:lnTo>
                  <a:lnTo>
                    <a:pt x="105410" y="323850"/>
                  </a:lnTo>
                  <a:lnTo>
                    <a:pt x="128270" y="323850"/>
                  </a:lnTo>
                  <a:lnTo>
                    <a:pt x="129539" y="322580"/>
                  </a:lnTo>
                  <a:lnTo>
                    <a:pt x="114300" y="322580"/>
                  </a:lnTo>
                  <a:lnTo>
                    <a:pt x="113029" y="321309"/>
                  </a:lnTo>
                  <a:lnTo>
                    <a:pt x="99060" y="321309"/>
                  </a:lnTo>
                  <a:lnTo>
                    <a:pt x="97789" y="320040"/>
                  </a:lnTo>
                  <a:lnTo>
                    <a:pt x="91439" y="320040"/>
                  </a:lnTo>
                  <a:lnTo>
                    <a:pt x="90170" y="318769"/>
                  </a:lnTo>
                  <a:lnTo>
                    <a:pt x="83820" y="318769"/>
                  </a:lnTo>
                  <a:lnTo>
                    <a:pt x="82550" y="317500"/>
                  </a:lnTo>
                  <a:lnTo>
                    <a:pt x="78739" y="317500"/>
                  </a:lnTo>
                  <a:lnTo>
                    <a:pt x="78739" y="316230"/>
                  </a:lnTo>
                  <a:lnTo>
                    <a:pt x="74929" y="316230"/>
                  </a:lnTo>
                  <a:lnTo>
                    <a:pt x="74929" y="314959"/>
                  </a:lnTo>
                  <a:lnTo>
                    <a:pt x="73660" y="314959"/>
                  </a:lnTo>
                  <a:lnTo>
                    <a:pt x="72389" y="313690"/>
                  </a:lnTo>
                  <a:lnTo>
                    <a:pt x="71120" y="313690"/>
                  </a:lnTo>
                  <a:lnTo>
                    <a:pt x="71120" y="312419"/>
                  </a:lnTo>
                  <a:lnTo>
                    <a:pt x="69850" y="312419"/>
                  </a:lnTo>
                  <a:lnTo>
                    <a:pt x="69850" y="10160"/>
                  </a:lnTo>
                  <a:lnTo>
                    <a:pt x="67310" y="7619"/>
                  </a:lnTo>
                  <a:lnTo>
                    <a:pt x="64770" y="7619"/>
                  </a:lnTo>
                  <a:lnTo>
                    <a:pt x="64770" y="6350"/>
                  </a:lnTo>
                  <a:lnTo>
                    <a:pt x="62229" y="6350"/>
                  </a:lnTo>
                  <a:lnTo>
                    <a:pt x="60960" y="5080"/>
                  </a:lnTo>
                  <a:lnTo>
                    <a:pt x="57150" y="5080"/>
                  </a:lnTo>
                  <a:lnTo>
                    <a:pt x="55879" y="3810"/>
                  </a:lnTo>
                  <a:lnTo>
                    <a:pt x="48260" y="3810"/>
                  </a:lnTo>
                  <a:lnTo>
                    <a:pt x="46989" y="2539"/>
                  </a:lnTo>
                  <a:lnTo>
                    <a:pt x="39370" y="2539"/>
                  </a:lnTo>
                  <a:lnTo>
                    <a:pt x="38100" y="1269"/>
                  </a:lnTo>
                  <a:lnTo>
                    <a:pt x="22860" y="1269"/>
                  </a:lnTo>
                  <a:lnTo>
                    <a:pt x="20320" y="0"/>
                  </a:lnTo>
                  <a:close/>
                </a:path>
              </a:pathLst>
            </a:custGeom>
            <a:solidFill>
              <a:srgbClr val="E5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572000" y="5219700"/>
              <a:ext cx="140970" cy="647700"/>
            </a:xfrm>
            <a:custGeom>
              <a:avLst/>
              <a:gdLst/>
              <a:ahLst/>
              <a:cxnLst/>
              <a:rect l="l" t="t" r="r" b="b"/>
              <a:pathLst>
                <a:path w="140970" h="647700">
                  <a:moveTo>
                    <a:pt x="0" y="0"/>
                  </a:moveTo>
                  <a:lnTo>
                    <a:pt x="1270" y="0"/>
                  </a:lnTo>
                  <a:lnTo>
                    <a:pt x="20320" y="0"/>
                  </a:lnTo>
                  <a:lnTo>
                    <a:pt x="22860" y="1269"/>
                  </a:lnTo>
                  <a:lnTo>
                    <a:pt x="38100" y="1269"/>
                  </a:lnTo>
                  <a:lnTo>
                    <a:pt x="39370" y="2539"/>
                  </a:lnTo>
                  <a:lnTo>
                    <a:pt x="46989" y="2539"/>
                  </a:lnTo>
                  <a:lnTo>
                    <a:pt x="48260" y="3810"/>
                  </a:lnTo>
                  <a:lnTo>
                    <a:pt x="55879" y="3810"/>
                  </a:lnTo>
                  <a:lnTo>
                    <a:pt x="57150" y="5080"/>
                  </a:lnTo>
                  <a:lnTo>
                    <a:pt x="58420" y="5080"/>
                  </a:lnTo>
                  <a:lnTo>
                    <a:pt x="59689" y="5080"/>
                  </a:lnTo>
                  <a:lnTo>
                    <a:pt x="60960" y="5080"/>
                  </a:lnTo>
                  <a:lnTo>
                    <a:pt x="62229" y="6350"/>
                  </a:lnTo>
                  <a:lnTo>
                    <a:pt x="63500" y="6350"/>
                  </a:lnTo>
                  <a:lnTo>
                    <a:pt x="64770" y="6350"/>
                  </a:lnTo>
                  <a:lnTo>
                    <a:pt x="64770" y="7619"/>
                  </a:lnTo>
                  <a:lnTo>
                    <a:pt x="66039" y="7619"/>
                  </a:lnTo>
                  <a:lnTo>
                    <a:pt x="67310" y="7619"/>
                  </a:lnTo>
                  <a:lnTo>
                    <a:pt x="67310" y="7619"/>
                  </a:lnTo>
                  <a:lnTo>
                    <a:pt x="68579" y="8889"/>
                  </a:lnTo>
                  <a:lnTo>
                    <a:pt x="69850" y="10160"/>
                  </a:lnTo>
                  <a:lnTo>
                    <a:pt x="69850" y="11430"/>
                  </a:lnTo>
                  <a:lnTo>
                    <a:pt x="69850" y="311150"/>
                  </a:lnTo>
                  <a:lnTo>
                    <a:pt x="69850" y="312419"/>
                  </a:lnTo>
                  <a:lnTo>
                    <a:pt x="71120" y="312419"/>
                  </a:lnTo>
                  <a:lnTo>
                    <a:pt x="71120" y="313690"/>
                  </a:lnTo>
                  <a:lnTo>
                    <a:pt x="72389" y="313690"/>
                  </a:lnTo>
                  <a:lnTo>
                    <a:pt x="73660" y="314959"/>
                  </a:lnTo>
                  <a:lnTo>
                    <a:pt x="74929" y="314959"/>
                  </a:lnTo>
                  <a:lnTo>
                    <a:pt x="74929" y="316230"/>
                  </a:lnTo>
                  <a:lnTo>
                    <a:pt x="76200" y="316230"/>
                  </a:lnTo>
                  <a:lnTo>
                    <a:pt x="77470" y="316230"/>
                  </a:lnTo>
                  <a:lnTo>
                    <a:pt x="78739" y="316230"/>
                  </a:lnTo>
                  <a:lnTo>
                    <a:pt x="78739" y="317500"/>
                  </a:lnTo>
                  <a:lnTo>
                    <a:pt x="80010" y="317500"/>
                  </a:lnTo>
                  <a:lnTo>
                    <a:pt x="81279" y="317500"/>
                  </a:lnTo>
                  <a:lnTo>
                    <a:pt x="82550" y="317500"/>
                  </a:lnTo>
                  <a:lnTo>
                    <a:pt x="83820" y="318769"/>
                  </a:lnTo>
                  <a:lnTo>
                    <a:pt x="85089" y="318769"/>
                  </a:lnTo>
                  <a:lnTo>
                    <a:pt x="86360" y="318769"/>
                  </a:lnTo>
                  <a:lnTo>
                    <a:pt x="87629" y="318769"/>
                  </a:lnTo>
                  <a:lnTo>
                    <a:pt x="88900" y="318769"/>
                  </a:lnTo>
                  <a:lnTo>
                    <a:pt x="90170" y="318769"/>
                  </a:lnTo>
                  <a:lnTo>
                    <a:pt x="91439" y="320040"/>
                  </a:lnTo>
                  <a:lnTo>
                    <a:pt x="97789" y="320040"/>
                  </a:lnTo>
                  <a:lnTo>
                    <a:pt x="99060" y="321309"/>
                  </a:lnTo>
                  <a:lnTo>
                    <a:pt x="113029" y="321309"/>
                  </a:lnTo>
                  <a:lnTo>
                    <a:pt x="114300" y="322580"/>
                  </a:lnTo>
                  <a:lnTo>
                    <a:pt x="140970" y="322580"/>
                  </a:lnTo>
                  <a:lnTo>
                    <a:pt x="140970" y="322580"/>
                  </a:lnTo>
                  <a:lnTo>
                    <a:pt x="129539" y="322580"/>
                  </a:lnTo>
                  <a:lnTo>
                    <a:pt x="128270" y="323850"/>
                  </a:lnTo>
                  <a:lnTo>
                    <a:pt x="105410" y="323850"/>
                  </a:lnTo>
                  <a:lnTo>
                    <a:pt x="102870" y="325119"/>
                  </a:lnTo>
                  <a:lnTo>
                    <a:pt x="93979" y="325119"/>
                  </a:lnTo>
                  <a:lnTo>
                    <a:pt x="92710" y="326390"/>
                  </a:lnTo>
                  <a:lnTo>
                    <a:pt x="90170" y="326390"/>
                  </a:lnTo>
                  <a:lnTo>
                    <a:pt x="88900" y="326390"/>
                  </a:lnTo>
                  <a:lnTo>
                    <a:pt x="87629" y="326390"/>
                  </a:lnTo>
                  <a:lnTo>
                    <a:pt x="86360" y="327659"/>
                  </a:lnTo>
                  <a:lnTo>
                    <a:pt x="85089" y="327659"/>
                  </a:lnTo>
                  <a:lnTo>
                    <a:pt x="83820" y="327659"/>
                  </a:lnTo>
                  <a:lnTo>
                    <a:pt x="82550" y="327659"/>
                  </a:lnTo>
                  <a:lnTo>
                    <a:pt x="81279" y="327659"/>
                  </a:lnTo>
                  <a:lnTo>
                    <a:pt x="80010" y="328930"/>
                  </a:lnTo>
                  <a:lnTo>
                    <a:pt x="78739" y="328930"/>
                  </a:lnTo>
                  <a:lnTo>
                    <a:pt x="77470" y="328930"/>
                  </a:lnTo>
                  <a:lnTo>
                    <a:pt x="76200" y="330200"/>
                  </a:lnTo>
                  <a:lnTo>
                    <a:pt x="74929" y="330200"/>
                  </a:lnTo>
                  <a:lnTo>
                    <a:pt x="73660" y="330200"/>
                  </a:lnTo>
                  <a:lnTo>
                    <a:pt x="73660" y="331469"/>
                  </a:lnTo>
                  <a:lnTo>
                    <a:pt x="72389" y="331469"/>
                  </a:lnTo>
                  <a:lnTo>
                    <a:pt x="71120" y="332740"/>
                  </a:lnTo>
                  <a:lnTo>
                    <a:pt x="71120" y="334009"/>
                  </a:lnTo>
                  <a:lnTo>
                    <a:pt x="69850" y="334009"/>
                  </a:lnTo>
                  <a:lnTo>
                    <a:pt x="69850" y="334009"/>
                  </a:lnTo>
                  <a:lnTo>
                    <a:pt x="69850" y="636269"/>
                  </a:lnTo>
                  <a:lnTo>
                    <a:pt x="69850" y="637540"/>
                  </a:lnTo>
                  <a:lnTo>
                    <a:pt x="68579" y="637540"/>
                  </a:lnTo>
                  <a:lnTo>
                    <a:pt x="68579" y="637540"/>
                  </a:lnTo>
                  <a:lnTo>
                    <a:pt x="62229" y="641350"/>
                  </a:lnTo>
                  <a:lnTo>
                    <a:pt x="60960" y="641350"/>
                  </a:lnTo>
                  <a:lnTo>
                    <a:pt x="59689" y="641350"/>
                  </a:lnTo>
                  <a:lnTo>
                    <a:pt x="58420" y="641350"/>
                  </a:lnTo>
                  <a:lnTo>
                    <a:pt x="57150" y="641350"/>
                  </a:lnTo>
                  <a:lnTo>
                    <a:pt x="57150" y="642619"/>
                  </a:lnTo>
                  <a:lnTo>
                    <a:pt x="55879" y="642619"/>
                  </a:lnTo>
                  <a:lnTo>
                    <a:pt x="54610" y="642619"/>
                  </a:lnTo>
                  <a:lnTo>
                    <a:pt x="53339" y="642619"/>
                  </a:lnTo>
                  <a:lnTo>
                    <a:pt x="52070" y="643890"/>
                  </a:lnTo>
                  <a:lnTo>
                    <a:pt x="43179" y="643890"/>
                  </a:lnTo>
                  <a:lnTo>
                    <a:pt x="41910" y="645160"/>
                  </a:lnTo>
                  <a:lnTo>
                    <a:pt x="27939" y="645160"/>
                  </a:lnTo>
                  <a:lnTo>
                    <a:pt x="25400" y="646430"/>
                  </a:lnTo>
                  <a:lnTo>
                    <a:pt x="1270" y="646430"/>
                  </a:lnTo>
                  <a:lnTo>
                    <a:pt x="0" y="646430"/>
                  </a:lnTo>
                </a:path>
                <a:path w="140970" h="647700">
                  <a:moveTo>
                    <a:pt x="0" y="0"/>
                  </a:moveTo>
                  <a:lnTo>
                    <a:pt x="0" y="0"/>
                  </a:lnTo>
                </a:path>
                <a:path w="140970" h="647700">
                  <a:moveTo>
                    <a:pt x="140970" y="647700"/>
                  </a:moveTo>
                  <a:lnTo>
                    <a:pt x="140970" y="6477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949190" y="5562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0030" y="455930"/>
                  </a:moveTo>
                  <a:lnTo>
                    <a:pt x="215900" y="455930"/>
                  </a:lnTo>
                  <a:lnTo>
                    <a:pt x="228600" y="457200"/>
                  </a:lnTo>
                  <a:lnTo>
                    <a:pt x="240030" y="455930"/>
                  </a:lnTo>
                  <a:close/>
                </a:path>
                <a:path w="457200" h="457200">
                  <a:moveTo>
                    <a:pt x="240030" y="0"/>
                  </a:moveTo>
                  <a:lnTo>
                    <a:pt x="215900" y="0"/>
                  </a:lnTo>
                  <a:lnTo>
                    <a:pt x="193039" y="2540"/>
                  </a:lnTo>
                  <a:lnTo>
                    <a:pt x="146050" y="15240"/>
                  </a:lnTo>
                  <a:lnTo>
                    <a:pt x="124460" y="25400"/>
                  </a:lnTo>
                  <a:lnTo>
                    <a:pt x="114300" y="30480"/>
                  </a:lnTo>
                  <a:lnTo>
                    <a:pt x="93980" y="43180"/>
                  </a:lnTo>
                  <a:lnTo>
                    <a:pt x="76200" y="58419"/>
                  </a:lnTo>
                  <a:lnTo>
                    <a:pt x="67310" y="67309"/>
                  </a:lnTo>
                  <a:lnTo>
                    <a:pt x="58420" y="74930"/>
                  </a:lnTo>
                  <a:lnTo>
                    <a:pt x="50800" y="85090"/>
                  </a:lnTo>
                  <a:lnTo>
                    <a:pt x="43180" y="93980"/>
                  </a:lnTo>
                  <a:lnTo>
                    <a:pt x="30480" y="114300"/>
                  </a:lnTo>
                  <a:lnTo>
                    <a:pt x="25400" y="124459"/>
                  </a:lnTo>
                  <a:lnTo>
                    <a:pt x="20320" y="135890"/>
                  </a:lnTo>
                  <a:lnTo>
                    <a:pt x="15239" y="146050"/>
                  </a:lnTo>
                  <a:lnTo>
                    <a:pt x="7620" y="168909"/>
                  </a:lnTo>
                  <a:lnTo>
                    <a:pt x="5080" y="180340"/>
                  </a:lnTo>
                  <a:lnTo>
                    <a:pt x="2539" y="193040"/>
                  </a:lnTo>
                  <a:lnTo>
                    <a:pt x="0" y="215900"/>
                  </a:lnTo>
                  <a:lnTo>
                    <a:pt x="0" y="251459"/>
                  </a:lnTo>
                  <a:lnTo>
                    <a:pt x="2539" y="264159"/>
                  </a:lnTo>
                  <a:lnTo>
                    <a:pt x="3810" y="275590"/>
                  </a:lnTo>
                  <a:lnTo>
                    <a:pt x="7620" y="287019"/>
                  </a:lnTo>
                  <a:lnTo>
                    <a:pt x="10160" y="298450"/>
                  </a:lnTo>
                  <a:lnTo>
                    <a:pt x="13970" y="309880"/>
                  </a:lnTo>
                  <a:lnTo>
                    <a:pt x="19050" y="321309"/>
                  </a:lnTo>
                  <a:lnTo>
                    <a:pt x="24130" y="331469"/>
                  </a:lnTo>
                  <a:lnTo>
                    <a:pt x="30480" y="342900"/>
                  </a:lnTo>
                  <a:lnTo>
                    <a:pt x="35560" y="353059"/>
                  </a:lnTo>
                  <a:lnTo>
                    <a:pt x="43180" y="361950"/>
                  </a:lnTo>
                  <a:lnTo>
                    <a:pt x="50800" y="372109"/>
                  </a:lnTo>
                  <a:lnTo>
                    <a:pt x="66039" y="389890"/>
                  </a:lnTo>
                  <a:lnTo>
                    <a:pt x="83820" y="405130"/>
                  </a:lnTo>
                  <a:lnTo>
                    <a:pt x="93980" y="412750"/>
                  </a:lnTo>
                  <a:lnTo>
                    <a:pt x="102870" y="420369"/>
                  </a:lnTo>
                  <a:lnTo>
                    <a:pt x="114300" y="425450"/>
                  </a:lnTo>
                  <a:lnTo>
                    <a:pt x="124460" y="431800"/>
                  </a:lnTo>
                  <a:lnTo>
                    <a:pt x="134620" y="436880"/>
                  </a:lnTo>
                  <a:lnTo>
                    <a:pt x="146050" y="441959"/>
                  </a:lnTo>
                  <a:lnTo>
                    <a:pt x="157480" y="445769"/>
                  </a:lnTo>
                  <a:lnTo>
                    <a:pt x="168910" y="448309"/>
                  </a:lnTo>
                  <a:lnTo>
                    <a:pt x="180339" y="452119"/>
                  </a:lnTo>
                  <a:lnTo>
                    <a:pt x="191770" y="453390"/>
                  </a:lnTo>
                  <a:lnTo>
                    <a:pt x="204470" y="455930"/>
                  </a:lnTo>
                  <a:lnTo>
                    <a:pt x="251460" y="455930"/>
                  </a:lnTo>
                  <a:lnTo>
                    <a:pt x="264160" y="453390"/>
                  </a:lnTo>
                  <a:lnTo>
                    <a:pt x="275589" y="452119"/>
                  </a:lnTo>
                  <a:lnTo>
                    <a:pt x="287020" y="448309"/>
                  </a:lnTo>
                  <a:lnTo>
                    <a:pt x="331470" y="431800"/>
                  </a:lnTo>
                  <a:lnTo>
                    <a:pt x="342900" y="425450"/>
                  </a:lnTo>
                  <a:lnTo>
                    <a:pt x="353060" y="420369"/>
                  </a:lnTo>
                  <a:lnTo>
                    <a:pt x="361950" y="412750"/>
                  </a:lnTo>
                  <a:lnTo>
                    <a:pt x="372110" y="405130"/>
                  </a:lnTo>
                  <a:lnTo>
                    <a:pt x="389889" y="389890"/>
                  </a:lnTo>
                  <a:lnTo>
                    <a:pt x="405130" y="372109"/>
                  </a:lnTo>
                  <a:lnTo>
                    <a:pt x="412750" y="361950"/>
                  </a:lnTo>
                  <a:lnTo>
                    <a:pt x="420370" y="353059"/>
                  </a:lnTo>
                  <a:lnTo>
                    <a:pt x="425450" y="341630"/>
                  </a:lnTo>
                  <a:lnTo>
                    <a:pt x="431800" y="331469"/>
                  </a:lnTo>
                  <a:lnTo>
                    <a:pt x="436880" y="321309"/>
                  </a:lnTo>
                  <a:lnTo>
                    <a:pt x="441960" y="309880"/>
                  </a:lnTo>
                  <a:lnTo>
                    <a:pt x="445770" y="298450"/>
                  </a:lnTo>
                  <a:lnTo>
                    <a:pt x="448310" y="287019"/>
                  </a:lnTo>
                  <a:lnTo>
                    <a:pt x="452120" y="275590"/>
                  </a:lnTo>
                  <a:lnTo>
                    <a:pt x="453389" y="264159"/>
                  </a:lnTo>
                  <a:lnTo>
                    <a:pt x="455930" y="251459"/>
                  </a:lnTo>
                  <a:lnTo>
                    <a:pt x="455930" y="240030"/>
                  </a:lnTo>
                  <a:lnTo>
                    <a:pt x="457200" y="228600"/>
                  </a:lnTo>
                  <a:lnTo>
                    <a:pt x="455930" y="215900"/>
                  </a:lnTo>
                  <a:lnTo>
                    <a:pt x="454660" y="204469"/>
                  </a:lnTo>
                  <a:lnTo>
                    <a:pt x="453389" y="191769"/>
                  </a:lnTo>
                  <a:lnTo>
                    <a:pt x="452120" y="180340"/>
                  </a:lnTo>
                  <a:lnTo>
                    <a:pt x="448310" y="168909"/>
                  </a:lnTo>
                  <a:lnTo>
                    <a:pt x="445770" y="157480"/>
                  </a:lnTo>
                  <a:lnTo>
                    <a:pt x="412750" y="93980"/>
                  </a:lnTo>
                  <a:lnTo>
                    <a:pt x="381000" y="58419"/>
                  </a:lnTo>
                  <a:lnTo>
                    <a:pt x="342900" y="30480"/>
                  </a:lnTo>
                  <a:lnTo>
                    <a:pt x="287020" y="7619"/>
                  </a:lnTo>
                  <a:lnTo>
                    <a:pt x="251460" y="1269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E5E7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949190" y="55626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0" y="215900"/>
                  </a:lnTo>
                  <a:lnTo>
                    <a:pt x="1270" y="204469"/>
                  </a:lnTo>
                  <a:lnTo>
                    <a:pt x="2539" y="193040"/>
                  </a:lnTo>
                  <a:lnTo>
                    <a:pt x="5080" y="180340"/>
                  </a:lnTo>
                  <a:lnTo>
                    <a:pt x="7620" y="168909"/>
                  </a:lnTo>
                  <a:lnTo>
                    <a:pt x="11430" y="157480"/>
                  </a:lnTo>
                  <a:lnTo>
                    <a:pt x="15239" y="146050"/>
                  </a:lnTo>
                  <a:lnTo>
                    <a:pt x="20320" y="135890"/>
                  </a:lnTo>
                  <a:lnTo>
                    <a:pt x="25400" y="124459"/>
                  </a:lnTo>
                  <a:lnTo>
                    <a:pt x="30480" y="114300"/>
                  </a:lnTo>
                  <a:lnTo>
                    <a:pt x="36830" y="104140"/>
                  </a:lnTo>
                  <a:lnTo>
                    <a:pt x="43180" y="93980"/>
                  </a:lnTo>
                  <a:lnTo>
                    <a:pt x="50800" y="85090"/>
                  </a:lnTo>
                  <a:lnTo>
                    <a:pt x="58420" y="74930"/>
                  </a:lnTo>
                  <a:lnTo>
                    <a:pt x="67310" y="67309"/>
                  </a:lnTo>
                  <a:lnTo>
                    <a:pt x="76200" y="58419"/>
                  </a:lnTo>
                  <a:lnTo>
                    <a:pt x="114300" y="30480"/>
                  </a:lnTo>
                  <a:lnTo>
                    <a:pt x="124460" y="25400"/>
                  </a:lnTo>
                  <a:lnTo>
                    <a:pt x="135889" y="19050"/>
                  </a:lnTo>
                  <a:lnTo>
                    <a:pt x="146050" y="15240"/>
                  </a:lnTo>
                  <a:lnTo>
                    <a:pt x="157480" y="11430"/>
                  </a:lnTo>
                  <a:lnTo>
                    <a:pt x="168910" y="7619"/>
                  </a:lnTo>
                  <a:lnTo>
                    <a:pt x="180339" y="5080"/>
                  </a:lnTo>
                  <a:lnTo>
                    <a:pt x="193039" y="2540"/>
                  </a:lnTo>
                  <a:lnTo>
                    <a:pt x="204470" y="1269"/>
                  </a:lnTo>
                  <a:lnTo>
                    <a:pt x="215900" y="0"/>
                  </a:lnTo>
                  <a:lnTo>
                    <a:pt x="228600" y="0"/>
                  </a:lnTo>
                  <a:lnTo>
                    <a:pt x="240030" y="0"/>
                  </a:lnTo>
                  <a:lnTo>
                    <a:pt x="251460" y="1269"/>
                  </a:lnTo>
                  <a:lnTo>
                    <a:pt x="264160" y="2540"/>
                  </a:lnTo>
                  <a:lnTo>
                    <a:pt x="275589" y="5080"/>
                  </a:lnTo>
                  <a:lnTo>
                    <a:pt x="287020" y="7619"/>
                  </a:lnTo>
                  <a:lnTo>
                    <a:pt x="298450" y="11430"/>
                  </a:lnTo>
                  <a:lnTo>
                    <a:pt x="342900" y="30480"/>
                  </a:lnTo>
                  <a:lnTo>
                    <a:pt x="381000" y="58419"/>
                  </a:lnTo>
                  <a:lnTo>
                    <a:pt x="389889" y="67309"/>
                  </a:lnTo>
                  <a:lnTo>
                    <a:pt x="397510" y="74930"/>
                  </a:lnTo>
                  <a:lnTo>
                    <a:pt x="405130" y="83819"/>
                  </a:lnTo>
                  <a:lnTo>
                    <a:pt x="412750" y="93980"/>
                  </a:lnTo>
                  <a:lnTo>
                    <a:pt x="419100" y="104140"/>
                  </a:lnTo>
                  <a:lnTo>
                    <a:pt x="425450" y="114300"/>
                  </a:lnTo>
                  <a:lnTo>
                    <a:pt x="445770" y="157480"/>
                  </a:lnTo>
                  <a:lnTo>
                    <a:pt x="448310" y="168909"/>
                  </a:lnTo>
                  <a:lnTo>
                    <a:pt x="452120" y="180340"/>
                  </a:lnTo>
                  <a:lnTo>
                    <a:pt x="453389" y="191769"/>
                  </a:lnTo>
                  <a:lnTo>
                    <a:pt x="454660" y="204469"/>
                  </a:lnTo>
                  <a:lnTo>
                    <a:pt x="455930" y="215900"/>
                  </a:lnTo>
                  <a:lnTo>
                    <a:pt x="457200" y="228600"/>
                  </a:lnTo>
                  <a:lnTo>
                    <a:pt x="455930" y="240030"/>
                  </a:lnTo>
                  <a:lnTo>
                    <a:pt x="455930" y="251459"/>
                  </a:lnTo>
                  <a:lnTo>
                    <a:pt x="453389" y="264159"/>
                  </a:lnTo>
                  <a:lnTo>
                    <a:pt x="452120" y="275590"/>
                  </a:lnTo>
                  <a:lnTo>
                    <a:pt x="448310" y="287019"/>
                  </a:lnTo>
                  <a:lnTo>
                    <a:pt x="431800" y="331469"/>
                  </a:lnTo>
                  <a:lnTo>
                    <a:pt x="425450" y="341630"/>
                  </a:lnTo>
                  <a:lnTo>
                    <a:pt x="420370" y="353059"/>
                  </a:lnTo>
                  <a:lnTo>
                    <a:pt x="412750" y="361950"/>
                  </a:lnTo>
                  <a:lnTo>
                    <a:pt x="405130" y="372109"/>
                  </a:lnTo>
                  <a:lnTo>
                    <a:pt x="397510" y="381000"/>
                  </a:lnTo>
                  <a:lnTo>
                    <a:pt x="389889" y="389890"/>
                  </a:lnTo>
                  <a:lnTo>
                    <a:pt x="381000" y="397509"/>
                  </a:lnTo>
                  <a:lnTo>
                    <a:pt x="372110" y="405130"/>
                  </a:lnTo>
                  <a:lnTo>
                    <a:pt x="361950" y="412750"/>
                  </a:lnTo>
                  <a:lnTo>
                    <a:pt x="353060" y="420369"/>
                  </a:lnTo>
                  <a:lnTo>
                    <a:pt x="342900" y="425450"/>
                  </a:lnTo>
                  <a:lnTo>
                    <a:pt x="298450" y="445769"/>
                  </a:lnTo>
                  <a:lnTo>
                    <a:pt x="287020" y="448309"/>
                  </a:lnTo>
                  <a:lnTo>
                    <a:pt x="275589" y="452119"/>
                  </a:lnTo>
                  <a:lnTo>
                    <a:pt x="264160" y="453390"/>
                  </a:lnTo>
                  <a:lnTo>
                    <a:pt x="251460" y="455930"/>
                  </a:lnTo>
                  <a:lnTo>
                    <a:pt x="240030" y="455930"/>
                  </a:lnTo>
                  <a:lnTo>
                    <a:pt x="228600" y="457200"/>
                  </a:lnTo>
                  <a:lnTo>
                    <a:pt x="215900" y="455930"/>
                  </a:lnTo>
                  <a:lnTo>
                    <a:pt x="204470" y="455930"/>
                  </a:lnTo>
                  <a:lnTo>
                    <a:pt x="191770" y="453390"/>
                  </a:lnTo>
                  <a:lnTo>
                    <a:pt x="180339" y="452119"/>
                  </a:lnTo>
                  <a:lnTo>
                    <a:pt x="168910" y="448309"/>
                  </a:lnTo>
                  <a:lnTo>
                    <a:pt x="124460" y="431800"/>
                  </a:lnTo>
                  <a:lnTo>
                    <a:pt x="114300" y="425450"/>
                  </a:lnTo>
                  <a:lnTo>
                    <a:pt x="102870" y="420369"/>
                  </a:lnTo>
                  <a:lnTo>
                    <a:pt x="93980" y="412750"/>
                  </a:lnTo>
                  <a:lnTo>
                    <a:pt x="83820" y="405130"/>
                  </a:lnTo>
                  <a:lnTo>
                    <a:pt x="74930" y="397509"/>
                  </a:lnTo>
                  <a:lnTo>
                    <a:pt x="66039" y="389890"/>
                  </a:lnTo>
                  <a:lnTo>
                    <a:pt x="58420" y="381000"/>
                  </a:lnTo>
                  <a:lnTo>
                    <a:pt x="50800" y="372109"/>
                  </a:lnTo>
                  <a:lnTo>
                    <a:pt x="43180" y="361950"/>
                  </a:lnTo>
                  <a:lnTo>
                    <a:pt x="35560" y="353059"/>
                  </a:lnTo>
                  <a:lnTo>
                    <a:pt x="30480" y="342900"/>
                  </a:lnTo>
                  <a:lnTo>
                    <a:pt x="10160" y="298450"/>
                  </a:lnTo>
                  <a:lnTo>
                    <a:pt x="7620" y="287019"/>
                  </a:lnTo>
                  <a:lnTo>
                    <a:pt x="3810" y="275590"/>
                  </a:lnTo>
                  <a:lnTo>
                    <a:pt x="2539" y="264159"/>
                  </a:lnTo>
                  <a:lnTo>
                    <a:pt x="0" y="251459"/>
                  </a:lnTo>
                  <a:lnTo>
                    <a:pt x="0" y="240030"/>
                  </a:lnTo>
                  <a:lnTo>
                    <a:pt x="0" y="228600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200"/>
                  </a:moveTo>
                  <a:lnTo>
                    <a:pt x="457200" y="4572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101590" y="5641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177790" y="3872229"/>
            <a:ext cx="1388110" cy="820419"/>
            <a:chOff x="5177790" y="3872229"/>
            <a:chExt cx="1388110" cy="820419"/>
          </a:xfrm>
        </p:grpSpPr>
        <p:sp>
          <p:nvSpPr>
            <p:cNvPr id="40" name="object 40"/>
            <p:cNvSpPr/>
            <p:nvPr/>
          </p:nvSpPr>
          <p:spPr>
            <a:xfrm>
              <a:off x="6250940" y="3886199"/>
              <a:ext cx="300990" cy="30480"/>
            </a:xfrm>
            <a:custGeom>
              <a:avLst/>
              <a:gdLst/>
              <a:ahLst/>
              <a:cxnLst/>
              <a:rect l="l" t="t" r="r" b="b"/>
              <a:pathLst>
                <a:path w="300990" h="30479">
                  <a:moveTo>
                    <a:pt x="-13970" y="15239"/>
                  </a:moveTo>
                  <a:lnTo>
                    <a:pt x="314960" y="15239"/>
                  </a:lnTo>
                </a:path>
              </a:pathLst>
            </a:custGeom>
            <a:ln w="5841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170930" y="3873499"/>
              <a:ext cx="90170" cy="83820"/>
            </a:xfrm>
            <a:custGeom>
              <a:avLst/>
              <a:gdLst/>
              <a:ahLst/>
              <a:cxnLst/>
              <a:rect l="l" t="t" r="r" b="b"/>
              <a:pathLst>
                <a:path w="90170" h="83820">
                  <a:moveTo>
                    <a:pt x="81280" y="0"/>
                  </a:moveTo>
                  <a:lnTo>
                    <a:pt x="0" y="50800"/>
                  </a:lnTo>
                  <a:lnTo>
                    <a:pt x="90170" y="83819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256530" y="4649469"/>
              <a:ext cx="172720" cy="5080"/>
            </a:xfrm>
            <a:custGeom>
              <a:avLst/>
              <a:gdLst/>
              <a:ahLst/>
              <a:cxnLst/>
              <a:rect l="l" t="t" r="r" b="b"/>
              <a:pathLst>
                <a:path w="172720" h="5079">
                  <a:moveTo>
                    <a:pt x="-13970" y="2539"/>
                  </a:moveTo>
                  <a:lnTo>
                    <a:pt x="186690" y="2539"/>
                  </a:lnTo>
                </a:path>
              </a:pathLst>
            </a:custGeom>
            <a:ln w="3301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77790" y="4607559"/>
              <a:ext cx="86360" cy="85090"/>
            </a:xfrm>
            <a:custGeom>
              <a:avLst/>
              <a:gdLst/>
              <a:ahLst/>
              <a:cxnLst/>
              <a:rect l="l" t="t" r="r" b="b"/>
              <a:pathLst>
                <a:path w="86360" h="85089">
                  <a:moveTo>
                    <a:pt x="86360" y="0"/>
                  </a:moveTo>
                  <a:lnTo>
                    <a:pt x="0" y="40639"/>
                  </a:lnTo>
                  <a:lnTo>
                    <a:pt x="83820" y="85089"/>
                  </a:lnTo>
                  <a:lnTo>
                    <a:pt x="863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4" name="object 44"/>
          <p:cNvGrpSpPr/>
          <p:nvPr/>
        </p:nvGrpSpPr>
        <p:grpSpPr>
          <a:xfrm>
            <a:off x="3276600" y="4605020"/>
            <a:ext cx="152400" cy="86360"/>
            <a:chOff x="3276600" y="4605020"/>
            <a:chExt cx="152400" cy="86360"/>
          </a:xfrm>
        </p:grpSpPr>
        <p:sp>
          <p:nvSpPr>
            <p:cNvPr id="45" name="object 45"/>
            <p:cNvSpPr/>
            <p:nvPr/>
          </p:nvSpPr>
          <p:spPr>
            <a:xfrm>
              <a:off x="3355339" y="4648200"/>
              <a:ext cx="73660" cy="0"/>
            </a:xfrm>
            <a:custGeom>
              <a:avLst/>
              <a:gdLst/>
              <a:ahLst/>
              <a:cxnLst/>
              <a:rect l="l" t="t" r="r" b="b"/>
              <a:pathLst>
                <a:path w="73660">
                  <a:moveTo>
                    <a:pt x="73660" y="0"/>
                  </a:moveTo>
                  <a:lnTo>
                    <a:pt x="0" y="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76600" y="4605020"/>
              <a:ext cx="85090" cy="86360"/>
            </a:xfrm>
            <a:custGeom>
              <a:avLst/>
              <a:gdLst/>
              <a:ahLst/>
              <a:cxnLst/>
              <a:rect l="l" t="t" r="r" b="b"/>
              <a:pathLst>
                <a:path w="85089" h="86360">
                  <a:moveTo>
                    <a:pt x="85089" y="0"/>
                  </a:moveTo>
                  <a:lnTo>
                    <a:pt x="0" y="43179"/>
                  </a:lnTo>
                  <a:lnTo>
                    <a:pt x="85089" y="86359"/>
                  </a:lnTo>
                  <a:lnTo>
                    <a:pt x="850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7" name="object 47"/>
          <p:cNvGrpSpPr/>
          <p:nvPr/>
        </p:nvGrpSpPr>
        <p:grpSpPr>
          <a:xfrm>
            <a:off x="1137919" y="4185920"/>
            <a:ext cx="614680" cy="462280"/>
            <a:chOff x="1137919" y="4185920"/>
            <a:chExt cx="614680" cy="462280"/>
          </a:xfrm>
        </p:grpSpPr>
        <p:sp>
          <p:nvSpPr>
            <p:cNvPr id="48" name="object 48"/>
            <p:cNvSpPr/>
            <p:nvPr/>
          </p:nvSpPr>
          <p:spPr>
            <a:xfrm>
              <a:off x="1151889" y="4199890"/>
              <a:ext cx="537210" cy="400050"/>
            </a:xfrm>
            <a:custGeom>
              <a:avLst/>
              <a:gdLst/>
              <a:ahLst/>
              <a:cxnLst/>
              <a:rect l="l" t="t" r="r" b="b"/>
              <a:pathLst>
                <a:path w="537210" h="400050">
                  <a:moveTo>
                    <a:pt x="0" y="0"/>
                  </a:moveTo>
                  <a:lnTo>
                    <a:pt x="537210" y="400050"/>
                  </a:lnTo>
                </a:path>
              </a:pathLst>
            </a:custGeom>
            <a:ln w="2793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58619" y="4561840"/>
              <a:ext cx="93980" cy="86360"/>
            </a:xfrm>
            <a:custGeom>
              <a:avLst/>
              <a:gdLst/>
              <a:ahLst/>
              <a:cxnLst/>
              <a:rect l="l" t="t" r="r" b="b"/>
              <a:pathLst>
                <a:path w="93980" h="86360">
                  <a:moveTo>
                    <a:pt x="50800" y="0"/>
                  </a:moveTo>
                  <a:lnTo>
                    <a:pt x="0" y="68580"/>
                  </a:lnTo>
                  <a:lnTo>
                    <a:pt x="93980" y="86360"/>
                  </a:lnTo>
                  <a:lnTo>
                    <a:pt x="508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0" name="object 50"/>
          <p:cNvGrpSpPr/>
          <p:nvPr/>
        </p:nvGrpSpPr>
        <p:grpSpPr>
          <a:xfrm>
            <a:off x="1182369" y="5011420"/>
            <a:ext cx="570230" cy="146050"/>
            <a:chOff x="1182369" y="5011420"/>
            <a:chExt cx="570230" cy="146050"/>
          </a:xfrm>
        </p:grpSpPr>
        <p:sp>
          <p:nvSpPr>
            <p:cNvPr id="51" name="object 51"/>
            <p:cNvSpPr/>
            <p:nvPr/>
          </p:nvSpPr>
          <p:spPr>
            <a:xfrm>
              <a:off x="1196339" y="5052060"/>
              <a:ext cx="477520" cy="91440"/>
            </a:xfrm>
            <a:custGeom>
              <a:avLst/>
              <a:gdLst/>
              <a:ahLst/>
              <a:cxnLst/>
              <a:rect l="l" t="t" r="r" b="b"/>
              <a:pathLst>
                <a:path w="477519" h="91439">
                  <a:moveTo>
                    <a:pt x="0" y="91439"/>
                  </a:moveTo>
                  <a:lnTo>
                    <a:pt x="477520" y="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661159" y="5011420"/>
              <a:ext cx="91440" cy="83820"/>
            </a:xfrm>
            <a:custGeom>
              <a:avLst/>
              <a:gdLst/>
              <a:ahLst/>
              <a:cxnLst/>
              <a:rect l="l" t="t" r="r" b="b"/>
              <a:pathLst>
                <a:path w="91439" h="83820">
                  <a:moveTo>
                    <a:pt x="0" y="0"/>
                  </a:moveTo>
                  <a:lnTo>
                    <a:pt x="15239" y="83819"/>
                  </a:lnTo>
                  <a:lnTo>
                    <a:pt x="91439" y="26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3" name="object 53"/>
          <p:cNvGrpSpPr/>
          <p:nvPr/>
        </p:nvGrpSpPr>
        <p:grpSpPr>
          <a:xfrm>
            <a:off x="3105150" y="5021579"/>
            <a:ext cx="300990" cy="115570"/>
            <a:chOff x="3105150" y="5021579"/>
            <a:chExt cx="300990" cy="115570"/>
          </a:xfrm>
        </p:grpSpPr>
        <p:sp>
          <p:nvSpPr>
            <p:cNvPr id="54" name="object 54"/>
            <p:cNvSpPr/>
            <p:nvPr/>
          </p:nvSpPr>
          <p:spPr>
            <a:xfrm>
              <a:off x="3181350" y="5060949"/>
              <a:ext cx="210820" cy="62230"/>
            </a:xfrm>
            <a:custGeom>
              <a:avLst/>
              <a:gdLst/>
              <a:ahLst/>
              <a:cxnLst/>
              <a:rect l="l" t="t" r="r" b="b"/>
              <a:pathLst>
                <a:path w="210820" h="62229">
                  <a:moveTo>
                    <a:pt x="210820" y="62230"/>
                  </a:moveTo>
                  <a:lnTo>
                    <a:pt x="0" y="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105150" y="5021579"/>
              <a:ext cx="93980" cy="81280"/>
            </a:xfrm>
            <a:custGeom>
              <a:avLst/>
              <a:gdLst/>
              <a:ahLst/>
              <a:cxnLst/>
              <a:rect l="l" t="t" r="r" b="b"/>
              <a:pathLst>
                <a:path w="93980" h="81279">
                  <a:moveTo>
                    <a:pt x="93980" y="0"/>
                  </a:moveTo>
                  <a:lnTo>
                    <a:pt x="0" y="16510"/>
                  </a:lnTo>
                  <a:lnTo>
                    <a:pt x="69850" y="81280"/>
                  </a:lnTo>
                  <a:lnTo>
                    <a:pt x="939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4949190" y="5072379"/>
            <a:ext cx="471170" cy="161290"/>
            <a:chOff x="4949190" y="5072379"/>
            <a:chExt cx="471170" cy="161290"/>
          </a:xfrm>
        </p:grpSpPr>
        <p:sp>
          <p:nvSpPr>
            <p:cNvPr id="57" name="object 57"/>
            <p:cNvSpPr/>
            <p:nvPr/>
          </p:nvSpPr>
          <p:spPr>
            <a:xfrm>
              <a:off x="5025390" y="5111749"/>
              <a:ext cx="381000" cy="107950"/>
            </a:xfrm>
            <a:custGeom>
              <a:avLst/>
              <a:gdLst/>
              <a:ahLst/>
              <a:cxnLst/>
              <a:rect l="l" t="t" r="r" b="b"/>
              <a:pathLst>
                <a:path w="381000" h="107950">
                  <a:moveTo>
                    <a:pt x="381000" y="107950"/>
                  </a:moveTo>
                  <a:lnTo>
                    <a:pt x="0" y="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949190" y="5072379"/>
              <a:ext cx="92710" cy="82550"/>
            </a:xfrm>
            <a:custGeom>
              <a:avLst/>
              <a:gdLst/>
              <a:ahLst/>
              <a:cxnLst/>
              <a:rect l="l" t="t" r="r" b="b"/>
              <a:pathLst>
                <a:path w="92710" h="82550">
                  <a:moveTo>
                    <a:pt x="92710" y="0"/>
                  </a:moveTo>
                  <a:lnTo>
                    <a:pt x="0" y="17780"/>
                  </a:lnTo>
                  <a:lnTo>
                    <a:pt x="69850" y="82550"/>
                  </a:lnTo>
                  <a:lnTo>
                    <a:pt x="927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9" name="object 59"/>
          <p:cNvGrpSpPr/>
          <p:nvPr/>
        </p:nvGrpSpPr>
        <p:grpSpPr>
          <a:xfrm>
            <a:off x="4712970" y="5562600"/>
            <a:ext cx="250190" cy="242570"/>
            <a:chOff x="4712970" y="5562600"/>
            <a:chExt cx="250190" cy="242570"/>
          </a:xfrm>
        </p:grpSpPr>
        <p:sp>
          <p:nvSpPr>
            <p:cNvPr id="60" name="object 60"/>
            <p:cNvSpPr/>
            <p:nvPr/>
          </p:nvSpPr>
          <p:spPr>
            <a:xfrm>
              <a:off x="4770120" y="5617210"/>
              <a:ext cx="179070" cy="173990"/>
            </a:xfrm>
            <a:custGeom>
              <a:avLst/>
              <a:gdLst/>
              <a:ahLst/>
              <a:cxnLst/>
              <a:rect l="l" t="t" r="r" b="b"/>
              <a:pathLst>
                <a:path w="179070" h="173989">
                  <a:moveTo>
                    <a:pt x="179069" y="173989"/>
                  </a:moveTo>
                  <a:lnTo>
                    <a:pt x="0" y="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712970" y="5562600"/>
              <a:ext cx="91440" cy="90170"/>
            </a:xfrm>
            <a:custGeom>
              <a:avLst/>
              <a:gdLst/>
              <a:ahLst/>
              <a:cxnLst/>
              <a:rect l="l" t="t" r="r" b="b"/>
              <a:pathLst>
                <a:path w="91439" h="90170">
                  <a:moveTo>
                    <a:pt x="0" y="0"/>
                  </a:moveTo>
                  <a:lnTo>
                    <a:pt x="31750" y="90169"/>
                  </a:lnTo>
                  <a:lnTo>
                    <a:pt x="91439" y="279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331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spc="-105" dirty="0"/>
              <a:t>2</a:t>
            </a:r>
            <a:r>
              <a:rPr spc="-95" dirty="0"/>
              <a:t>.</a:t>
            </a:r>
            <a:r>
              <a:rPr dirty="0"/>
              <a:t>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19"/>
            <a:ext cx="3782695" cy="3257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2560" indent="-149860">
              <a:lnSpc>
                <a:spcPct val="100000"/>
              </a:lnSpc>
              <a:spcBef>
                <a:spcPts val="120"/>
              </a:spcBef>
              <a:buClr>
                <a:srgbClr val="92A199"/>
              </a:buClr>
              <a:buSzPct val="84615"/>
              <a:buChar char="•"/>
              <a:tabLst>
                <a:tab pos="162560" algn="l"/>
              </a:tabLst>
            </a:pPr>
            <a:r>
              <a:rPr sz="1950" u="heavy" spc="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B1. Vẽ đồ thị dòng (hoặc </a:t>
            </a:r>
            <a:r>
              <a:rPr sz="195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lưu</a:t>
            </a:r>
            <a:r>
              <a:rPr sz="1950" u="heavy" spc="-8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1950" u="heavy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đồ)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94130" y="22860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69" h="457200">
                <a:moveTo>
                  <a:pt x="1269" y="228600"/>
                </a:moveTo>
                <a:lnTo>
                  <a:pt x="1269" y="215900"/>
                </a:lnTo>
                <a:lnTo>
                  <a:pt x="1269" y="204470"/>
                </a:lnTo>
                <a:lnTo>
                  <a:pt x="3809" y="193039"/>
                </a:lnTo>
                <a:lnTo>
                  <a:pt x="6350" y="180339"/>
                </a:lnTo>
                <a:lnTo>
                  <a:pt x="8889" y="168910"/>
                </a:lnTo>
                <a:lnTo>
                  <a:pt x="11429" y="157479"/>
                </a:lnTo>
                <a:lnTo>
                  <a:pt x="16509" y="146050"/>
                </a:lnTo>
                <a:lnTo>
                  <a:pt x="20319" y="135889"/>
                </a:lnTo>
                <a:lnTo>
                  <a:pt x="25400" y="124460"/>
                </a:lnTo>
                <a:lnTo>
                  <a:pt x="31750" y="114300"/>
                </a:lnTo>
                <a:lnTo>
                  <a:pt x="38100" y="104139"/>
                </a:lnTo>
                <a:lnTo>
                  <a:pt x="44450" y="93979"/>
                </a:lnTo>
                <a:lnTo>
                  <a:pt x="52069" y="85089"/>
                </a:lnTo>
                <a:lnTo>
                  <a:pt x="59689" y="74929"/>
                </a:lnTo>
                <a:lnTo>
                  <a:pt x="67309" y="66039"/>
                </a:lnTo>
                <a:lnTo>
                  <a:pt x="76200" y="58420"/>
                </a:lnTo>
                <a:lnTo>
                  <a:pt x="85089" y="50800"/>
                </a:lnTo>
                <a:lnTo>
                  <a:pt x="95250" y="43179"/>
                </a:lnTo>
                <a:lnTo>
                  <a:pt x="105409" y="36829"/>
                </a:lnTo>
                <a:lnTo>
                  <a:pt x="114300" y="30479"/>
                </a:lnTo>
                <a:lnTo>
                  <a:pt x="125729" y="25400"/>
                </a:lnTo>
                <a:lnTo>
                  <a:pt x="135889" y="19050"/>
                </a:lnTo>
                <a:lnTo>
                  <a:pt x="147319" y="15239"/>
                </a:lnTo>
                <a:lnTo>
                  <a:pt x="193039" y="2539"/>
                </a:lnTo>
                <a:lnTo>
                  <a:pt x="205739" y="1270"/>
                </a:lnTo>
                <a:lnTo>
                  <a:pt x="217169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29" y="1270"/>
                </a:lnTo>
                <a:lnTo>
                  <a:pt x="299719" y="11429"/>
                </a:lnTo>
                <a:lnTo>
                  <a:pt x="342900" y="30479"/>
                </a:lnTo>
                <a:lnTo>
                  <a:pt x="353059" y="36829"/>
                </a:lnTo>
                <a:lnTo>
                  <a:pt x="363219" y="43179"/>
                </a:lnTo>
                <a:lnTo>
                  <a:pt x="372109" y="50800"/>
                </a:lnTo>
                <a:lnTo>
                  <a:pt x="382269" y="58420"/>
                </a:lnTo>
                <a:lnTo>
                  <a:pt x="389889" y="66039"/>
                </a:lnTo>
                <a:lnTo>
                  <a:pt x="398780" y="74929"/>
                </a:lnTo>
                <a:lnTo>
                  <a:pt x="406400" y="83820"/>
                </a:lnTo>
                <a:lnTo>
                  <a:pt x="414019" y="93979"/>
                </a:lnTo>
                <a:lnTo>
                  <a:pt x="420369" y="104139"/>
                </a:lnTo>
                <a:lnTo>
                  <a:pt x="426719" y="114300"/>
                </a:lnTo>
                <a:lnTo>
                  <a:pt x="431800" y="124460"/>
                </a:lnTo>
                <a:lnTo>
                  <a:pt x="436880" y="134620"/>
                </a:lnTo>
                <a:lnTo>
                  <a:pt x="441959" y="146050"/>
                </a:lnTo>
                <a:lnTo>
                  <a:pt x="454659" y="191770"/>
                </a:lnTo>
                <a:lnTo>
                  <a:pt x="455930" y="204470"/>
                </a:lnTo>
                <a:lnTo>
                  <a:pt x="457200" y="215900"/>
                </a:lnTo>
                <a:lnTo>
                  <a:pt x="457200" y="227329"/>
                </a:lnTo>
                <a:lnTo>
                  <a:pt x="457200" y="240029"/>
                </a:lnTo>
                <a:lnTo>
                  <a:pt x="455930" y="251460"/>
                </a:lnTo>
                <a:lnTo>
                  <a:pt x="454659" y="262889"/>
                </a:lnTo>
                <a:lnTo>
                  <a:pt x="452119" y="275589"/>
                </a:lnTo>
                <a:lnTo>
                  <a:pt x="449580" y="287020"/>
                </a:lnTo>
                <a:lnTo>
                  <a:pt x="445769" y="298450"/>
                </a:lnTo>
                <a:lnTo>
                  <a:pt x="441959" y="309879"/>
                </a:lnTo>
                <a:lnTo>
                  <a:pt x="420369" y="353060"/>
                </a:lnTo>
                <a:lnTo>
                  <a:pt x="389889" y="389889"/>
                </a:lnTo>
                <a:lnTo>
                  <a:pt x="382269" y="397510"/>
                </a:lnTo>
                <a:lnTo>
                  <a:pt x="372109" y="405129"/>
                </a:lnTo>
                <a:lnTo>
                  <a:pt x="363219" y="412750"/>
                </a:lnTo>
                <a:lnTo>
                  <a:pt x="353059" y="420370"/>
                </a:lnTo>
                <a:lnTo>
                  <a:pt x="342900" y="425450"/>
                </a:lnTo>
                <a:lnTo>
                  <a:pt x="332739" y="431800"/>
                </a:lnTo>
                <a:lnTo>
                  <a:pt x="321309" y="436879"/>
                </a:lnTo>
                <a:lnTo>
                  <a:pt x="311150" y="441960"/>
                </a:lnTo>
                <a:lnTo>
                  <a:pt x="299719" y="445770"/>
                </a:lnTo>
                <a:lnTo>
                  <a:pt x="288289" y="448310"/>
                </a:lnTo>
                <a:lnTo>
                  <a:pt x="275589" y="450850"/>
                </a:lnTo>
                <a:lnTo>
                  <a:pt x="264159" y="453389"/>
                </a:lnTo>
                <a:lnTo>
                  <a:pt x="252729" y="455929"/>
                </a:lnTo>
                <a:lnTo>
                  <a:pt x="240029" y="455929"/>
                </a:lnTo>
                <a:lnTo>
                  <a:pt x="228600" y="455929"/>
                </a:lnTo>
                <a:lnTo>
                  <a:pt x="217169" y="455929"/>
                </a:lnTo>
                <a:lnTo>
                  <a:pt x="204469" y="455929"/>
                </a:lnTo>
                <a:lnTo>
                  <a:pt x="193039" y="453389"/>
                </a:lnTo>
                <a:lnTo>
                  <a:pt x="181609" y="450850"/>
                </a:lnTo>
                <a:lnTo>
                  <a:pt x="170179" y="448310"/>
                </a:lnTo>
                <a:lnTo>
                  <a:pt x="157479" y="445770"/>
                </a:lnTo>
                <a:lnTo>
                  <a:pt x="146050" y="441960"/>
                </a:lnTo>
                <a:lnTo>
                  <a:pt x="135889" y="436879"/>
                </a:lnTo>
                <a:lnTo>
                  <a:pt x="124459" y="431800"/>
                </a:lnTo>
                <a:lnTo>
                  <a:pt x="114300" y="425450"/>
                </a:lnTo>
                <a:lnTo>
                  <a:pt x="104139" y="420370"/>
                </a:lnTo>
                <a:lnTo>
                  <a:pt x="93979" y="412750"/>
                </a:lnTo>
                <a:lnTo>
                  <a:pt x="85089" y="405129"/>
                </a:lnTo>
                <a:lnTo>
                  <a:pt x="76200" y="397510"/>
                </a:lnTo>
                <a:lnTo>
                  <a:pt x="43179" y="361950"/>
                </a:lnTo>
                <a:lnTo>
                  <a:pt x="25400" y="331470"/>
                </a:lnTo>
                <a:lnTo>
                  <a:pt x="20319" y="321310"/>
                </a:lnTo>
                <a:lnTo>
                  <a:pt x="15239" y="309879"/>
                </a:lnTo>
                <a:lnTo>
                  <a:pt x="11429" y="298450"/>
                </a:lnTo>
                <a:lnTo>
                  <a:pt x="7619" y="287020"/>
                </a:lnTo>
                <a:lnTo>
                  <a:pt x="5079" y="275589"/>
                </a:lnTo>
                <a:lnTo>
                  <a:pt x="2539" y="262889"/>
                </a:lnTo>
                <a:lnTo>
                  <a:pt x="1269" y="251460"/>
                </a:lnTo>
                <a:lnTo>
                  <a:pt x="0" y="240029"/>
                </a:lnTo>
                <a:lnTo>
                  <a:pt x="0" y="227329"/>
                </a:lnTo>
                <a:lnTo>
                  <a:pt x="1269" y="228600"/>
                </a:lnTo>
                <a:close/>
              </a:path>
              <a:path w="458469" h="457200">
                <a:moveTo>
                  <a:pt x="1269" y="0"/>
                </a:moveTo>
                <a:lnTo>
                  <a:pt x="1269" y="0"/>
                </a:lnTo>
              </a:path>
              <a:path w="458469" h="457200">
                <a:moveTo>
                  <a:pt x="458469" y="457200"/>
                </a:moveTo>
                <a:lnTo>
                  <a:pt x="458469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47800" y="23647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53970" y="2266950"/>
            <a:ext cx="496570" cy="495300"/>
            <a:chOff x="2553970" y="2266950"/>
            <a:chExt cx="496570" cy="495300"/>
          </a:xfrm>
        </p:grpSpPr>
        <p:sp>
          <p:nvSpPr>
            <p:cNvPr id="7" name="object 7"/>
            <p:cNvSpPr/>
            <p:nvPr/>
          </p:nvSpPr>
          <p:spPr>
            <a:xfrm>
              <a:off x="2573020" y="22860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30">
                  <a:moveTo>
                    <a:pt x="241300" y="0"/>
                  </a:moveTo>
                  <a:lnTo>
                    <a:pt x="217169" y="0"/>
                  </a:lnTo>
                  <a:lnTo>
                    <a:pt x="194310" y="2539"/>
                  </a:lnTo>
                  <a:lnTo>
                    <a:pt x="147319" y="15239"/>
                  </a:lnTo>
                  <a:lnTo>
                    <a:pt x="125730" y="25400"/>
                  </a:lnTo>
                  <a:lnTo>
                    <a:pt x="115569" y="30479"/>
                  </a:lnTo>
                  <a:lnTo>
                    <a:pt x="95250" y="43179"/>
                  </a:lnTo>
                  <a:lnTo>
                    <a:pt x="68580" y="66039"/>
                  </a:lnTo>
                  <a:lnTo>
                    <a:pt x="59690" y="74929"/>
                  </a:lnTo>
                  <a:lnTo>
                    <a:pt x="52069" y="85089"/>
                  </a:lnTo>
                  <a:lnTo>
                    <a:pt x="44450" y="93979"/>
                  </a:lnTo>
                  <a:lnTo>
                    <a:pt x="31750" y="114300"/>
                  </a:lnTo>
                  <a:lnTo>
                    <a:pt x="26669" y="124460"/>
                  </a:lnTo>
                  <a:lnTo>
                    <a:pt x="21590" y="135889"/>
                  </a:lnTo>
                  <a:lnTo>
                    <a:pt x="16510" y="146050"/>
                  </a:lnTo>
                  <a:lnTo>
                    <a:pt x="8890" y="168910"/>
                  </a:lnTo>
                  <a:lnTo>
                    <a:pt x="6350" y="180339"/>
                  </a:lnTo>
                  <a:lnTo>
                    <a:pt x="3810" y="193039"/>
                  </a:lnTo>
                  <a:lnTo>
                    <a:pt x="1269" y="215900"/>
                  </a:lnTo>
                  <a:lnTo>
                    <a:pt x="1269" y="228600"/>
                  </a:lnTo>
                  <a:lnTo>
                    <a:pt x="0" y="227329"/>
                  </a:lnTo>
                  <a:lnTo>
                    <a:pt x="1269" y="240029"/>
                  </a:lnTo>
                  <a:lnTo>
                    <a:pt x="1269" y="251460"/>
                  </a:lnTo>
                  <a:lnTo>
                    <a:pt x="3810" y="262889"/>
                  </a:lnTo>
                  <a:lnTo>
                    <a:pt x="5080" y="275589"/>
                  </a:lnTo>
                  <a:lnTo>
                    <a:pt x="8890" y="287020"/>
                  </a:lnTo>
                  <a:lnTo>
                    <a:pt x="11430" y="298450"/>
                  </a:lnTo>
                  <a:lnTo>
                    <a:pt x="15240" y="309879"/>
                  </a:lnTo>
                  <a:lnTo>
                    <a:pt x="20319" y="321310"/>
                  </a:lnTo>
                  <a:lnTo>
                    <a:pt x="25400" y="331470"/>
                  </a:lnTo>
                  <a:lnTo>
                    <a:pt x="31750" y="342900"/>
                  </a:lnTo>
                  <a:lnTo>
                    <a:pt x="36830" y="353060"/>
                  </a:lnTo>
                  <a:lnTo>
                    <a:pt x="44450" y="361950"/>
                  </a:lnTo>
                  <a:lnTo>
                    <a:pt x="52069" y="372110"/>
                  </a:lnTo>
                  <a:lnTo>
                    <a:pt x="67310" y="389889"/>
                  </a:lnTo>
                  <a:lnTo>
                    <a:pt x="85090" y="405129"/>
                  </a:lnTo>
                  <a:lnTo>
                    <a:pt x="95250" y="412750"/>
                  </a:lnTo>
                  <a:lnTo>
                    <a:pt x="104140" y="420370"/>
                  </a:lnTo>
                  <a:lnTo>
                    <a:pt x="115569" y="425450"/>
                  </a:lnTo>
                  <a:lnTo>
                    <a:pt x="125730" y="431800"/>
                  </a:lnTo>
                  <a:lnTo>
                    <a:pt x="135890" y="436879"/>
                  </a:lnTo>
                  <a:lnTo>
                    <a:pt x="147319" y="441960"/>
                  </a:lnTo>
                  <a:lnTo>
                    <a:pt x="158750" y="445770"/>
                  </a:lnTo>
                  <a:lnTo>
                    <a:pt x="193040" y="453389"/>
                  </a:lnTo>
                  <a:lnTo>
                    <a:pt x="205740" y="455929"/>
                  </a:lnTo>
                  <a:lnTo>
                    <a:pt x="252730" y="455929"/>
                  </a:lnTo>
                  <a:lnTo>
                    <a:pt x="299719" y="445770"/>
                  </a:lnTo>
                  <a:lnTo>
                    <a:pt x="344169" y="425450"/>
                  </a:lnTo>
                  <a:lnTo>
                    <a:pt x="354330" y="420370"/>
                  </a:lnTo>
                  <a:lnTo>
                    <a:pt x="363219" y="412750"/>
                  </a:lnTo>
                  <a:lnTo>
                    <a:pt x="373380" y="405129"/>
                  </a:lnTo>
                  <a:lnTo>
                    <a:pt x="391160" y="389889"/>
                  </a:lnTo>
                  <a:lnTo>
                    <a:pt x="406400" y="372110"/>
                  </a:lnTo>
                  <a:lnTo>
                    <a:pt x="414019" y="361950"/>
                  </a:lnTo>
                  <a:lnTo>
                    <a:pt x="421640" y="353060"/>
                  </a:lnTo>
                  <a:lnTo>
                    <a:pt x="426719" y="341629"/>
                  </a:lnTo>
                  <a:lnTo>
                    <a:pt x="433069" y="331470"/>
                  </a:lnTo>
                  <a:lnTo>
                    <a:pt x="438150" y="321310"/>
                  </a:lnTo>
                  <a:lnTo>
                    <a:pt x="443230" y="309879"/>
                  </a:lnTo>
                  <a:lnTo>
                    <a:pt x="447040" y="298450"/>
                  </a:lnTo>
                  <a:lnTo>
                    <a:pt x="449580" y="287020"/>
                  </a:lnTo>
                  <a:lnTo>
                    <a:pt x="453390" y="275589"/>
                  </a:lnTo>
                  <a:lnTo>
                    <a:pt x="454660" y="262889"/>
                  </a:lnTo>
                  <a:lnTo>
                    <a:pt x="457200" y="251460"/>
                  </a:lnTo>
                  <a:lnTo>
                    <a:pt x="457200" y="215900"/>
                  </a:lnTo>
                  <a:lnTo>
                    <a:pt x="453390" y="180339"/>
                  </a:lnTo>
                  <a:lnTo>
                    <a:pt x="449580" y="168910"/>
                  </a:lnTo>
                  <a:lnTo>
                    <a:pt x="447040" y="157479"/>
                  </a:lnTo>
                  <a:lnTo>
                    <a:pt x="414019" y="93979"/>
                  </a:lnTo>
                  <a:lnTo>
                    <a:pt x="373380" y="50800"/>
                  </a:lnTo>
                  <a:lnTo>
                    <a:pt x="332740" y="24129"/>
                  </a:lnTo>
                  <a:lnTo>
                    <a:pt x="288290" y="7620"/>
                  </a:lnTo>
                  <a:lnTo>
                    <a:pt x="265430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73020" y="22860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69" y="228600"/>
                  </a:moveTo>
                  <a:lnTo>
                    <a:pt x="1269" y="215900"/>
                  </a:lnTo>
                  <a:lnTo>
                    <a:pt x="2540" y="204470"/>
                  </a:lnTo>
                  <a:lnTo>
                    <a:pt x="12700" y="157479"/>
                  </a:lnTo>
                  <a:lnTo>
                    <a:pt x="21590" y="135889"/>
                  </a:lnTo>
                  <a:lnTo>
                    <a:pt x="26669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69" y="85089"/>
                  </a:lnTo>
                  <a:lnTo>
                    <a:pt x="59690" y="74929"/>
                  </a:lnTo>
                  <a:lnTo>
                    <a:pt x="68580" y="66039"/>
                  </a:lnTo>
                  <a:lnTo>
                    <a:pt x="77469" y="58420"/>
                  </a:lnTo>
                  <a:lnTo>
                    <a:pt x="86360" y="50800"/>
                  </a:lnTo>
                  <a:lnTo>
                    <a:pt x="95250" y="43179"/>
                  </a:lnTo>
                  <a:lnTo>
                    <a:pt x="105410" y="36829"/>
                  </a:lnTo>
                  <a:lnTo>
                    <a:pt x="115569" y="30479"/>
                  </a:lnTo>
                  <a:lnTo>
                    <a:pt x="125730" y="25400"/>
                  </a:lnTo>
                  <a:lnTo>
                    <a:pt x="137160" y="19050"/>
                  </a:lnTo>
                  <a:lnTo>
                    <a:pt x="181610" y="5079"/>
                  </a:lnTo>
                  <a:lnTo>
                    <a:pt x="205740" y="1270"/>
                  </a:lnTo>
                  <a:lnTo>
                    <a:pt x="217169" y="0"/>
                  </a:lnTo>
                  <a:lnTo>
                    <a:pt x="229869" y="0"/>
                  </a:lnTo>
                  <a:lnTo>
                    <a:pt x="241300" y="0"/>
                  </a:lnTo>
                  <a:lnTo>
                    <a:pt x="252730" y="1270"/>
                  </a:lnTo>
                  <a:lnTo>
                    <a:pt x="299719" y="11429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63219" y="43179"/>
                  </a:lnTo>
                  <a:lnTo>
                    <a:pt x="382269" y="58420"/>
                  </a:lnTo>
                  <a:lnTo>
                    <a:pt x="391160" y="66039"/>
                  </a:lnTo>
                  <a:lnTo>
                    <a:pt x="398780" y="74929"/>
                  </a:lnTo>
                  <a:lnTo>
                    <a:pt x="406400" y="83820"/>
                  </a:lnTo>
                  <a:lnTo>
                    <a:pt x="414019" y="93979"/>
                  </a:lnTo>
                  <a:lnTo>
                    <a:pt x="420369" y="104139"/>
                  </a:lnTo>
                  <a:lnTo>
                    <a:pt x="426719" y="114300"/>
                  </a:lnTo>
                  <a:lnTo>
                    <a:pt x="447040" y="157479"/>
                  </a:lnTo>
                  <a:lnTo>
                    <a:pt x="449580" y="168910"/>
                  </a:lnTo>
                  <a:lnTo>
                    <a:pt x="453390" y="180339"/>
                  </a:lnTo>
                  <a:lnTo>
                    <a:pt x="454660" y="191770"/>
                  </a:lnTo>
                  <a:lnTo>
                    <a:pt x="455930" y="204470"/>
                  </a:lnTo>
                  <a:lnTo>
                    <a:pt x="457200" y="215900"/>
                  </a:lnTo>
                  <a:lnTo>
                    <a:pt x="457200" y="227329"/>
                  </a:lnTo>
                  <a:lnTo>
                    <a:pt x="457200" y="240029"/>
                  </a:lnTo>
                  <a:lnTo>
                    <a:pt x="457200" y="251460"/>
                  </a:lnTo>
                  <a:lnTo>
                    <a:pt x="454660" y="262889"/>
                  </a:lnTo>
                  <a:lnTo>
                    <a:pt x="453390" y="275589"/>
                  </a:lnTo>
                  <a:lnTo>
                    <a:pt x="449580" y="287020"/>
                  </a:lnTo>
                  <a:lnTo>
                    <a:pt x="447040" y="298450"/>
                  </a:lnTo>
                  <a:lnTo>
                    <a:pt x="443230" y="309879"/>
                  </a:lnTo>
                  <a:lnTo>
                    <a:pt x="438150" y="321310"/>
                  </a:lnTo>
                  <a:lnTo>
                    <a:pt x="433069" y="331470"/>
                  </a:lnTo>
                  <a:lnTo>
                    <a:pt x="426719" y="341629"/>
                  </a:lnTo>
                  <a:lnTo>
                    <a:pt x="421640" y="353060"/>
                  </a:lnTo>
                  <a:lnTo>
                    <a:pt x="414019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91160" y="389889"/>
                  </a:lnTo>
                  <a:lnTo>
                    <a:pt x="382269" y="397510"/>
                  </a:lnTo>
                  <a:lnTo>
                    <a:pt x="373380" y="405129"/>
                  </a:lnTo>
                  <a:lnTo>
                    <a:pt x="363219" y="412750"/>
                  </a:lnTo>
                  <a:lnTo>
                    <a:pt x="354330" y="420370"/>
                  </a:lnTo>
                  <a:lnTo>
                    <a:pt x="344169" y="425450"/>
                  </a:lnTo>
                  <a:lnTo>
                    <a:pt x="332740" y="431800"/>
                  </a:lnTo>
                  <a:lnTo>
                    <a:pt x="322580" y="436879"/>
                  </a:lnTo>
                  <a:lnTo>
                    <a:pt x="311150" y="441960"/>
                  </a:lnTo>
                  <a:lnTo>
                    <a:pt x="299719" y="445770"/>
                  </a:lnTo>
                  <a:lnTo>
                    <a:pt x="288290" y="448310"/>
                  </a:lnTo>
                  <a:lnTo>
                    <a:pt x="276860" y="450850"/>
                  </a:lnTo>
                  <a:lnTo>
                    <a:pt x="265430" y="453389"/>
                  </a:lnTo>
                  <a:lnTo>
                    <a:pt x="252730" y="455929"/>
                  </a:lnTo>
                  <a:lnTo>
                    <a:pt x="241300" y="455929"/>
                  </a:lnTo>
                  <a:lnTo>
                    <a:pt x="228600" y="455929"/>
                  </a:lnTo>
                  <a:lnTo>
                    <a:pt x="217169" y="455929"/>
                  </a:lnTo>
                  <a:lnTo>
                    <a:pt x="205740" y="455929"/>
                  </a:lnTo>
                  <a:lnTo>
                    <a:pt x="193040" y="453389"/>
                  </a:lnTo>
                  <a:lnTo>
                    <a:pt x="181610" y="450850"/>
                  </a:lnTo>
                  <a:lnTo>
                    <a:pt x="170180" y="448310"/>
                  </a:lnTo>
                  <a:lnTo>
                    <a:pt x="158750" y="445770"/>
                  </a:lnTo>
                  <a:lnTo>
                    <a:pt x="147319" y="441960"/>
                  </a:lnTo>
                  <a:lnTo>
                    <a:pt x="135890" y="436879"/>
                  </a:lnTo>
                  <a:lnTo>
                    <a:pt x="125730" y="431800"/>
                  </a:lnTo>
                  <a:lnTo>
                    <a:pt x="115569" y="425450"/>
                  </a:lnTo>
                  <a:lnTo>
                    <a:pt x="104140" y="420370"/>
                  </a:lnTo>
                  <a:lnTo>
                    <a:pt x="95250" y="412750"/>
                  </a:lnTo>
                  <a:lnTo>
                    <a:pt x="85090" y="405129"/>
                  </a:lnTo>
                  <a:lnTo>
                    <a:pt x="76200" y="397510"/>
                  </a:lnTo>
                  <a:lnTo>
                    <a:pt x="67310" y="389889"/>
                  </a:lnTo>
                  <a:lnTo>
                    <a:pt x="59690" y="381000"/>
                  </a:lnTo>
                  <a:lnTo>
                    <a:pt x="52069" y="372110"/>
                  </a:lnTo>
                  <a:lnTo>
                    <a:pt x="44450" y="361950"/>
                  </a:lnTo>
                  <a:lnTo>
                    <a:pt x="36830" y="353060"/>
                  </a:lnTo>
                  <a:lnTo>
                    <a:pt x="31750" y="342900"/>
                  </a:lnTo>
                  <a:lnTo>
                    <a:pt x="11430" y="298450"/>
                  </a:lnTo>
                  <a:lnTo>
                    <a:pt x="8890" y="287020"/>
                  </a:lnTo>
                  <a:lnTo>
                    <a:pt x="5080" y="275589"/>
                  </a:lnTo>
                  <a:lnTo>
                    <a:pt x="3810" y="262889"/>
                  </a:lnTo>
                  <a:lnTo>
                    <a:pt x="1269" y="251460"/>
                  </a:lnTo>
                  <a:lnTo>
                    <a:pt x="1269" y="240029"/>
                  </a:lnTo>
                  <a:lnTo>
                    <a:pt x="0" y="227329"/>
                  </a:lnTo>
                  <a:lnTo>
                    <a:pt x="1269" y="228600"/>
                  </a:lnTo>
                  <a:close/>
                </a:path>
                <a:path w="458469" h="457200">
                  <a:moveTo>
                    <a:pt x="1269" y="0"/>
                  </a:moveTo>
                  <a:lnTo>
                    <a:pt x="1269" y="0"/>
                  </a:lnTo>
                </a:path>
                <a:path w="458469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2726689" y="23647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873500" y="2266950"/>
            <a:ext cx="496570" cy="495300"/>
            <a:chOff x="3873500" y="2266950"/>
            <a:chExt cx="496570" cy="495300"/>
          </a:xfrm>
        </p:grpSpPr>
        <p:sp>
          <p:nvSpPr>
            <p:cNvPr id="11" name="object 11"/>
            <p:cNvSpPr/>
            <p:nvPr/>
          </p:nvSpPr>
          <p:spPr>
            <a:xfrm>
              <a:off x="3892550" y="22860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30">
                  <a:moveTo>
                    <a:pt x="241300" y="0"/>
                  </a:moveTo>
                  <a:lnTo>
                    <a:pt x="217170" y="0"/>
                  </a:lnTo>
                  <a:lnTo>
                    <a:pt x="194310" y="2539"/>
                  </a:lnTo>
                  <a:lnTo>
                    <a:pt x="147320" y="15239"/>
                  </a:lnTo>
                  <a:lnTo>
                    <a:pt x="125729" y="25400"/>
                  </a:lnTo>
                  <a:lnTo>
                    <a:pt x="115570" y="30479"/>
                  </a:lnTo>
                  <a:lnTo>
                    <a:pt x="95250" y="43179"/>
                  </a:lnTo>
                  <a:lnTo>
                    <a:pt x="86360" y="50800"/>
                  </a:lnTo>
                  <a:lnTo>
                    <a:pt x="76200" y="58420"/>
                  </a:lnTo>
                  <a:lnTo>
                    <a:pt x="59689" y="74929"/>
                  </a:lnTo>
                  <a:lnTo>
                    <a:pt x="52070" y="85089"/>
                  </a:lnTo>
                  <a:lnTo>
                    <a:pt x="44450" y="93979"/>
                  </a:lnTo>
                  <a:lnTo>
                    <a:pt x="31750" y="114300"/>
                  </a:lnTo>
                  <a:lnTo>
                    <a:pt x="26670" y="124460"/>
                  </a:lnTo>
                  <a:lnTo>
                    <a:pt x="21589" y="135889"/>
                  </a:lnTo>
                  <a:lnTo>
                    <a:pt x="16510" y="146050"/>
                  </a:lnTo>
                  <a:lnTo>
                    <a:pt x="8889" y="168910"/>
                  </a:lnTo>
                  <a:lnTo>
                    <a:pt x="6350" y="180339"/>
                  </a:lnTo>
                  <a:lnTo>
                    <a:pt x="3810" y="193039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7329"/>
                  </a:lnTo>
                  <a:lnTo>
                    <a:pt x="1270" y="240029"/>
                  </a:lnTo>
                  <a:lnTo>
                    <a:pt x="1270" y="251460"/>
                  </a:lnTo>
                  <a:lnTo>
                    <a:pt x="3810" y="262889"/>
                  </a:lnTo>
                  <a:lnTo>
                    <a:pt x="5079" y="275589"/>
                  </a:lnTo>
                  <a:lnTo>
                    <a:pt x="8889" y="287020"/>
                  </a:lnTo>
                  <a:lnTo>
                    <a:pt x="11429" y="298450"/>
                  </a:lnTo>
                  <a:lnTo>
                    <a:pt x="15239" y="309879"/>
                  </a:lnTo>
                  <a:lnTo>
                    <a:pt x="20320" y="321310"/>
                  </a:lnTo>
                  <a:lnTo>
                    <a:pt x="25400" y="331470"/>
                  </a:lnTo>
                  <a:lnTo>
                    <a:pt x="30479" y="342900"/>
                  </a:lnTo>
                  <a:lnTo>
                    <a:pt x="36829" y="353060"/>
                  </a:lnTo>
                  <a:lnTo>
                    <a:pt x="44450" y="361950"/>
                  </a:lnTo>
                  <a:lnTo>
                    <a:pt x="52070" y="372110"/>
                  </a:lnTo>
                  <a:lnTo>
                    <a:pt x="67310" y="389889"/>
                  </a:lnTo>
                  <a:lnTo>
                    <a:pt x="85089" y="405129"/>
                  </a:lnTo>
                  <a:lnTo>
                    <a:pt x="95250" y="412750"/>
                  </a:lnTo>
                  <a:lnTo>
                    <a:pt x="104139" y="420370"/>
                  </a:lnTo>
                  <a:lnTo>
                    <a:pt x="115570" y="425450"/>
                  </a:lnTo>
                  <a:lnTo>
                    <a:pt x="125729" y="431800"/>
                  </a:lnTo>
                  <a:lnTo>
                    <a:pt x="135889" y="436879"/>
                  </a:lnTo>
                  <a:lnTo>
                    <a:pt x="147320" y="441960"/>
                  </a:lnTo>
                  <a:lnTo>
                    <a:pt x="158750" y="445770"/>
                  </a:lnTo>
                  <a:lnTo>
                    <a:pt x="193039" y="453389"/>
                  </a:lnTo>
                  <a:lnTo>
                    <a:pt x="205739" y="455929"/>
                  </a:lnTo>
                  <a:lnTo>
                    <a:pt x="252729" y="455929"/>
                  </a:lnTo>
                  <a:lnTo>
                    <a:pt x="264160" y="453389"/>
                  </a:lnTo>
                  <a:lnTo>
                    <a:pt x="276860" y="450850"/>
                  </a:lnTo>
                  <a:lnTo>
                    <a:pt x="322579" y="436879"/>
                  </a:lnTo>
                  <a:lnTo>
                    <a:pt x="373379" y="405129"/>
                  </a:lnTo>
                  <a:lnTo>
                    <a:pt x="406400" y="372110"/>
                  </a:lnTo>
                  <a:lnTo>
                    <a:pt x="426720" y="341629"/>
                  </a:lnTo>
                  <a:lnTo>
                    <a:pt x="433070" y="331470"/>
                  </a:lnTo>
                  <a:lnTo>
                    <a:pt x="438150" y="321310"/>
                  </a:lnTo>
                  <a:lnTo>
                    <a:pt x="441960" y="309879"/>
                  </a:lnTo>
                  <a:lnTo>
                    <a:pt x="447039" y="298450"/>
                  </a:lnTo>
                  <a:lnTo>
                    <a:pt x="452120" y="275589"/>
                  </a:lnTo>
                  <a:lnTo>
                    <a:pt x="454660" y="262889"/>
                  </a:lnTo>
                  <a:lnTo>
                    <a:pt x="457200" y="251460"/>
                  </a:lnTo>
                  <a:lnTo>
                    <a:pt x="457200" y="215900"/>
                  </a:lnTo>
                  <a:lnTo>
                    <a:pt x="454660" y="191770"/>
                  </a:lnTo>
                  <a:lnTo>
                    <a:pt x="447039" y="157479"/>
                  </a:lnTo>
                  <a:lnTo>
                    <a:pt x="441960" y="146050"/>
                  </a:lnTo>
                  <a:lnTo>
                    <a:pt x="438150" y="134620"/>
                  </a:lnTo>
                  <a:lnTo>
                    <a:pt x="414020" y="93979"/>
                  </a:lnTo>
                  <a:lnTo>
                    <a:pt x="373379" y="50800"/>
                  </a:lnTo>
                  <a:lnTo>
                    <a:pt x="353060" y="36829"/>
                  </a:lnTo>
                  <a:lnTo>
                    <a:pt x="344170" y="30479"/>
                  </a:lnTo>
                  <a:lnTo>
                    <a:pt x="332739" y="24129"/>
                  </a:lnTo>
                  <a:lnTo>
                    <a:pt x="322579" y="19050"/>
                  </a:lnTo>
                  <a:lnTo>
                    <a:pt x="288289" y="7620"/>
                  </a:lnTo>
                  <a:lnTo>
                    <a:pt x="265429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92550" y="22860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39" y="204470"/>
                  </a:lnTo>
                  <a:lnTo>
                    <a:pt x="12700" y="157479"/>
                  </a:lnTo>
                  <a:lnTo>
                    <a:pt x="21589" y="135889"/>
                  </a:lnTo>
                  <a:lnTo>
                    <a:pt x="2667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70" y="85089"/>
                  </a:lnTo>
                  <a:lnTo>
                    <a:pt x="59689" y="74929"/>
                  </a:lnTo>
                  <a:lnTo>
                    <a:pt x="68579" y="66039"/>
                  </a:lnTo>
                  <a:lnTo>
                    <a:pt x="76200" y="58420"/>
                  </a:lnTo>
                  <a:lnTo>
                    <a:pt x="86360" y="50800"/>
                  </a:lnTo>
                  <a:lnTo>
                    <a:pt x="95250" y="43179"/>
                  </a:lnTo>
                  <a:lnTo>
                    <a:pt x="105410" y="36829"/>
                  </a:lnTo>
                  <a:lnTo>
                    <a:pt x="115570" y="30479"/>
                  </a:lnTo>
                  <a:lnTo>
                    <a:pt x="125729" y="25400"/>
                  </a:lnTo>
                  <a:lnTo>
                    <a:pt x="170179" y="7620"/>
                  </a:lnTo>
                  <a:lnTo>
                    <a:pt x="205739" y="1270"/>
                  </a:lnTo>
                  <a:lnTo>
                    <a:pt x="217170" y="0"/>
                  </a:lnTo>
                  <a:lnTo>
                    <a:pt x="229870" y="0"/>
                  </a:lnTo>
                  <a:lnTo>
                    <a:pt x="241300" y="0"/>
                  </a:lnTo>
                  <a:lnTo>
                    <a:pt x="252729" y="1270"/>
                  </a:lnTo>
                  <a:lnTo>
                    <a:pt x="299720" y="11429"/>
                  </a:lnTo>
                  <a:lnTo>
                    <a:pt x="311150" y="15239"/>
                  </a:lnTo>
                  <a:lnTo>
                    <a:pt x="322579" y="19050"/>
                  </a:lnTo>
                  <a:lnTo>
                    <a:pt x="332739" y="24129"/>
                  </a:lnTo>
                  <a:lnTo>
                    <a:pt x="344170" y="30479"/>
                  </a:lnTo>
                  <a:lnTo>
                    <a:pt x="353060" y="36829"/>
                  </a:lnTo>
                  <a:lnTo>
                    <a:pt x="363220" y="43179"/>
                  </a:lnTo>
                  <a:lnTo>
                    <a:pt x="373379" y="50800"/>
                  </a:lnTo>
                  <a:lnTo>
                    <a:pt x="382270" y="58420"/>
                  </a:lnTo>
                  <a:lnTo>
                    <a:pt x="391160" y="66039"/>
                  </a:lnTo>
                  <a:lnTo>
                    <a:pt x="398779" y="74929"/>
                  </a:lnTo>
                  <a:lnTo>
                    <a:pt x="406400" y="83820"/>
                  </a:lnTo>
                  <a:lnTo>
                    <a:pt x="414020" y="93979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3070" y="124460"/>
                  </a:lnTo>
                  <a:lnTo>
                    <a:pt x="438150" y="134620"/>
                  </a:lnTo>
                  <a:lnTo>
                    <a:pt x="441960" y="146050"/>
                  </a:lnTo>
                  <a:lnTo>
                    <a:pt x="447039" y="157479"/>
                  </a:lnTo>
                  <a:lnTo>
                    <a:pt x="449579" y="168910"/>
                  </a:lnTo>
                  <a:lnTo>
                    <a:pt x="452120" y="180339"/>
                  </a:lnTo>
                  <a:lnTo>
                    <a:pt x="454660" y="191770"/>
                  </a:lnTo>
                  <a:lnTo>
                    <a:pt x="455929" y="204470"/>
                  </a:lnTo>
                  <a:lnTo>
                    <a:pt x="457200" y="215900"/>
                  </a:lnTo>
                  <a:lnTo>
                    <a:pt x="457200" y="227329"/>
                  </a:lnTo>
                  <a:lnTo>
                    <a:pt x="457200" y="240029"/>
                  </a:lnTo>
                  <a:lnTo>
                    <a:pt x="457200" y="251460"/>
                  </a:lnTo>
                  <a:lnTo>
                    <a:pt x="454660" y="262889"/>
                  </a:lnTo>
                  <a:lnTo>
                    <a:pt x="452120" y="275589"/>
                  </a:lnTo>
                  <a:lnTo>
                    <a:pt x="449579" y="287020"/>
                  </a:lnTo>
                  <a:lnTo>
                    <a:pt x="447039" y="298450"/>
                  </a:lnTo>
                  <a:lnTo>
                    <a:pt x="441960" y="309879"/>
                  </a:lnTo>
                  <a:lnTo>
                    <a:pt x="438150" y="321310"/>
                  </a:lnTo>
                  <a:lnTo>
                    <a:pt x="433070" y="331470"/>
                  </a:lnTo>
                  <a:lnTo>
                    <a:pt x="426720" y="341629"/>
                  </a:lnTo>
                  <a:lnTo>
                    <a:pt x="420370" y="353060"/>
                  </a:lnTo>
                  <a:lnTo>
                    <a:pt x="414020" y="361950"/>
                  </a:lnTo>
                  <a:lnTo>
                    <a:pt x="406400" y="372110"/>
                  </a:lnTo>
                  <a:lnTo>
                    <a:pt x="398779" y="381000"/>
                  </a:lnTo>
                  <a:lnTo>
                    <a:pt x="391160" y="389889"/>
                  </a:lnTo>
                  <a:lnTo>
                    <a:pt x="353060" y="420370"/>
                  </a:lnTo>
                  <a:lnTo>
                    <a:pt x="311150" y="441960"/>
                  </a:lnTo>
                  <a:lnTo>
                    <a:pt x="288289" y="448310"/>
                  </a:lnTo>
                  <a:lnTo>
                    <a:pt x="276860" y="450850"/>
                  </a:lnTo>
                  <a:lnTo>
                    <a:pt x="264160" y="453389"/>
                  </a:lnTo>
                  <a:lnTo>
                    <a:pt x="252729" y="455929"/>
                  </a:lnTo>
                  <a:lnTo>
                    <a:pt x="241300" y="455929"/>
                  </a:lnTo>
                  <a:lnTo>
                    <a:pt x="228600" y="455929"/>
                  </a:lnTo>
                  <a:lnTo>
                    <a:pt x="217170" y="455929"/>
                  </a:lnTo>
                  <a:lnTo>
                    <a:pt x="205739" y="455929"/>
                  </a:lnTo>
                  <a:lnTo>
                    <a:pt x="193039" y="453389"/>
                  </a:lnTo>
                  <a:lnTo>
                    <a:pt x="181610" y="450850"/>
                  </a:lnTo>
                  <a:lnTo>
                    <a:pt x="170179" y="448310"/>
                  </a:lnTo>
                  <a:lnTo>
                    <a:pt x="158750" y="445770"/>
                  </a:lnTo>
                  <a:lnTo>
                    <a:pt x="147320" y="441960"/>
                  </a:lnTo>
                  <a:lnTo>
                    <a:pt x="135889" y="436879"/>
                  </a:lnTo>
                  <a:lnTo>
                    <a:pt x="125729" y="431800"/>
                  </a:lnTo>
                  <a:lnTo>
                    <a:pt x="115570" y="425450"/>
                  </a:lnTo>
                  <a:lnTo>
                    <a:pt x="104139" y="420370"/>
                  </a:lnTo>
                  <a:lnTo>
                    <a:pt x="95250" y="412750"/>
                  </a:lnTo>
                  <a:lnTo>
                    <a:pt x="85089" y="405129"/>
                  </a:lnTo>
                  <a:lnTo>
                    <a:pt x="76200" y="397510"/>
                  </a:lnTo>
                  <a:lnTo>
                    <a:pt x="67310" y="389889"/>
                  </a:lnTo>
                  <a:lnTo>
                    <a:pt x="59689" y="381000"/>
                  </a:lnTo>
                  <a:lnTo>
                    <a:pt x="52070" y="372110"/>
                  </a:lnTo>
                  <a:lnTo>
                    <a:pt x="44450" y="361950"/>
                  </a:lnTo>
                  <a:lnTo>
                    <a:pt x="36829" y="353060"/>
                  </a:lnTo>
                  <a:lnTo>
                    <a:pt x="30479" y="342900"/>
                  </a:lnTo>
                  <a:lnTo>
                    <a:pt x="25400" y="331470"/>
                  </a:lnTo>
                  <a:lnTo>
                    <a:pt x="20320" y="321310"/>
                  </a:lnTo>
                  <a:lnTo>
                    <a:pt x="15239" y="309879"/>
                  </a:lnTo>
                  <a:lnTo>
                    <a:pt x="11429" y="298450"/>
                  </a:lnTo>
                  <a:lnTo>
                    <a:pt x="8889" y="287020"/>
                  </a:lnTo>
                  <a:lnTo>
                    <a:pt x="5079" y="275589"/>
                  </a:lnTo>
                  <a:lnTo>
                    <a:pt x="3810" y="262889"/>
                  </a:lnTo>
                  <a:lnTo>
                    <a:pt x="1270" y="251460"/>
                  </a:lnTo>
                  <a:lnTo>
                    <a:pt x="1270" y="240029"/>
                  </a:lnTo>
                  <a:lnTo>
                    <a:pt x="0" y="227329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046220" y="23647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12079" y="22860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70" y="228600"/>
                </a:moveTo>
                <a:lnTo>
                  <a:pt x="1270" y="215900"/>
                </a:lnTo>
                <a:lnTo>
                  <a:pt x="2540" y="204470"/>
                </a:lnTo>
                <a:lnTo>
                  <a:pt x="12700" y="157479"/>
                </a:lnTo>
                <a:lnTo>
                  <a:pt x="31750" y="114300"/>
                </a:lnTo>
                <a:lnTo>
                  <a:pt x="38100" y="104139"/>
                </a:lnTo>
                <a:lnTo>
                  <a:pt x="44450" y="93979"/>
                </a:lnTo>
                <a:lnTo>
                  <a:pt x="52070" y="85089"/>
                </a:lnTo>
                <a:lnTo>
                  <a:pt x="59690" y="74929"/>
                </a:lnTo>
                <a:lnTo>
                  <a:pt x="68580" y="66039"/>
                </a:lnTo>
                <a:lnTo>
                  <a:pt x="76200" y="58420"/>
                </a:lnTo>
                <a:lnTo>
                  <a:pt x="85090" y="50800"/>
                </a:lnTo>
                <a:lnTo>
                  <a:pt x="95250" y="43179"/>
                </a:lnTo>
                <a:lnTo>
                  <a:pt x="105410" y="36829"/>
                </a:lnTo>
                <a:lnTo>
                  <a:pt x="115570" y="30479"/>
                </a:lnTo>
                <a:lnTo>
                  <a:pt x="125730" y="25400"/>
                </a:lnTo>
                <a:lnTo>
                  <a:pt x="135890" y="19050"/>
                </a:lnTo>
                <a:lnTo>
                  <a:pt x="147320" y="15239"/>
                </a:lnTo>
                <a:lnTo>
                  <a:pt x="194310" y="2539"/>
                </a:lnTo>
                <a:lnTo>
                  <a:pt x="205740" y="1270"/>
                </a:lnTo>
                <a:lnTo>
                  <a:pt x="217170" y="0"/>
                </a:lnTo>
                <a:lnTo>
                  <a:pt x="229870" y="0"/>
                </a:lnTo>
                <a:lnTo>
                  <a:pt x="241300" y="0"/>
                </a:lnTo>
                <a:lnTo>
                  <a:pt x="252730" y="1270"/>
                </a:lnTo>
                <a:lnTo>
                  <a:pt x="299720" y="11429"/>
                </a:lnTo>
                <a:lnTo>
                  <a:pt x="311150" y="15239"/>
                </a:lnTo>
                <a:lnTo>
                  <a:pt x="322580" y="19050"/>
                </a:lnTo>
                <a:lnTo>
                  <a:pt x="332740" y="24129"/>
                </a:lnTo>
                <a:lnTo>
                  <a:pt x="342900" y="30479"/>
                </a:lnTo>
                <a:lnTo>
                  <a:pt x="353060" y="36829"/>
                </a:lnTo>
                <a:lnTo>
                  <a:pt x="363220" y="43179"/>
                </a:lnTo>
                <a:lnTo>
                  <a:pt x="373380" y="50800"/>
                </a:lnTo>
                <a:lnTo>
                  <a:pt x="382270" y="58420"/>
                </a:lnTo>
                <a:lnTo>
                  <a:pt x="391160" y="66039"/>
                </a:lnTo>
                <a:lnTo>
                  <a:pt x="398780" y="74929"/>
                </a:lnTo>
                <a:lnTo>
                  <a:pt x="406400" y="83820"/>
                </a:lnTo>
                <a:lnTo>
                  <a:pt x="414020" y="93979"/>
                </a:lnTo>
                <a:lnTo>
                  <a:pt x="420370" y="104139"/>
                </a:lnTo>
                <a:lnTo>
                  <a:pt x="426720" y="114300"/>
                </a:lnTo>
                <a:lnTo>
                  <a:pt x="433070" y="124460"/>
                </a:lnTo>
                <a:lnTo>
                  <a:pt x="438150" y="134620"/>
                </a:lnTo>
                <a:lnTo>
                  <a:pt x="441960" y="146050"/>
                </a:lnTo>
                <a:lnTo>
                  <a:pt x="445770" y="157479"/>
                </a:lnTo>
                <a:lnTo>
                  <a:pt x="449580" y="168910"/>
                </a:lnTo>
                <a:lnTo>
                  <a:pt x="452120" y="180339"/>
                </a:lnTo>
                <a:lnTo>
                  <a:pt x="454660" y="191770"/>
                </a:lnTo>
                <a:lnTo>
                  <a:pt x="455930" y="204470"/>
                </a:lnTo>
                <a:lnTo>
                  <a:pt x="457200" y="215900"/>
                </a:lnTo>
                <a:lnTo>
                  <a:pt x="457200" y="227329"/>
                </a:lnTo>
                <a:lnTo>
                  <a:pt x="457200" y="240029"/>
                </a:lnTo>
                <a:lnTo>
                  <a:pt x="455930" y="251460"/>
                </a:lnTo>
                <a:lnTo>
                  <a:pt x="454660" y="262889"/>
                </a:lnTo>
                <a:lnTo>
                  <a:pt x="452120" y="275589"/>
                </a:lnTo>
                <a:lnTo>
                  <a:pt x="449580" y="287020"/>
                </a:lnTo>
                <a:lnTo>
                  <a:pt x="445770" y="298450"/>
                </a:lnTo>
                <a:lnTo>
                  <a:pt x="441960" y="309879"/>
                </a:lnTo>
                <a:lnTo>
                  <a:pt x="438150" y="321310"/>
                </a:lnTo>
                <a:lnTo>
                  <a:pt x="433070" y="331470"/>
                </a:lnTo>
                <a:lnTo>
                  <a:pt x="426720" y="341629"/>
                </a:lnTo>
                <a:lnTo>
                  <a:pt x="420370" y="353060"/>
                </a:lnTo>
                <a:lnTo>
                  <a:pt x="391160" y="389889"/>
                </a:lnTo>
                <a:lnTo>
                  <a:pt x="363220" y="412750"/>
                </a:lnTo>
                <a:lnTo>
                  <a:pt x="353060" y="420370"/>
                </a:lnTo>
                <a:lnTo>
                  <a:pt x="342900" y="425450"/>
                </a:lnTo>
                <a:lnTo>
                  <a:pt x="332740" y="431800"/>
                </a:lnTo>
                <a:lnTo>
                  <a:pt x="321310" y="436879"/>
                </a:lnTo>
                <a:lnTo>
                  <a:pt x="276860" y="450850"/>
                </a:lnTo>
                <a:lnTo>
                  <a:pt x="264160" y="453389"/>
                </a:lnTo>
                <a:lnTo>
                  <a:pt x="252730" y="455929"/>
                </a:lnTo>
                <a:lnTo>
                  <a:pt x="205740" y="455929"/>
                </a:lnTo>
                <a:lnTo>
                  <a:pt x="193040" y="453389"/>
                </a:lnTo>
                <a:lnTo>
                  <a:pt x="181610" y="450850"/>
                </a:lnTo>
                <a:lnTo>
                  <a:pt x="170180" y="448310"/>
                </a:lnTo>
                <a:lnTo>
                  <a:pt x="158750" y="445770"/>
                </a:lnTo>
                <a:lnTo>
                  <a:pt x="147320" y="441960"/>
                </a:lnTo>
                <a:lnTo>
                  <a:pt x="135890" y="436879"/>
                </a:lnTo>
                <a:lnTo>
                  <a:pt x="125730" y="431800"/>
                </a:lnTo>
                <a:lnTo>
                  <a:pt x="114300" y="425450"/>
                </a:lnTo>
                <a:lnTo>
                  <a:pt x="104140" y="420370"/>
                </a:lnTo>
                <a:lnTo>
                  <a:pt x="95250" y="412750"/>
                </a:lnTo>
                <a:lnTo>
                  <a:pt x="85090" y="405129"/>
                </a:lnTo>
                <a:lnTo>
                  <a:pt x="76200" y="397510"/>
                </a:lnTo>
                <a:lnTo>
                  <a:pt x="67310" y="389889"/>
                </a:lnTo>
                <a:lnTo>
                  <a:pt x="58420" y="381000"/>
                </a:lnTo>
                <a:lnTo>
                  <a:pt x="52070" y="372110"/>
                </a:lnTo>
                <a:lnTo>
                  <a:pt x="44450" y="361950"/>
                </a:lnTo>
                <a:lnTo>
                  <a:pt x="36830" y="353060"/>
                </a:lnTo>
                <a:lnTo>
                  <a:pt x="30480" y="342900"/>
                </a:lnTo>
                <a:lnTo>
                  <a:pt x="25400" y="331470"/>
                </a:lnTo>
                <a:lnTo>
                  <a:pt x="20320" y="321310"/>
                </a:lnTo>
                <a:lnTo>
                  <a:pt x="15240" y="309879"/>
                </a:lnTo>
                <a:lnTo>
                  <a:pt x="11430" y="298450"/>
                </a:lnTo>
                <a:lnTo>
                  <a:pt x="8890" y="287020"/>
                </a:lnTo>
                <a:lnTo>
                  <a:pt x="5080" y="275589"/>
                </a:lnTo>
                <a:lnTo>
                  <a:pt x="3810" y="262889"/>
                </a:lnTo>
                <a:lnTo>
                  <a:pt x="1270" y="251460"/>
                </a:lnTo>
                <a:lnTo>
                  <a:pt x="1270" y="240029"/>
                </a:lnTo>
                <a:lnTo>
                  <a:pt x="0" y="227329"/>
                </a:lnTo>
                <a:lnTo>
                  <a:pt x="1270" y="228600"/>
                </a:lnTo>
                <a:close/>
              </a:path>
              <a:path w="458470" h="457200">
                <a:moveTo>
                  <a:pt x="1270" y="0"/>
                </a:moveTo>
                <a:lnTo>
                  <a:pt x="1270" y="0"/>
                </a:lnTo>
              </a:path>
              <a:path w="458470" h="457200">
                <a:moveTo>
                  <a:pt x="458470" y="457200"/>
                </a:moveTo>
                <a:lnTo>
                  <a:pt x="458470" y="457200"/>
                </a:lnTo>
              </a:path>
            </a:pathLst>
          </a:custGeom>
          <a:ln w="38097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365750" y="23647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553970" y="3234689"/>
            <a:ext cx="1816100" cy="2573020"/>
            <a:chOff x="2553970" y="3234689"/>
            <a:chExt cx="1816100" cy="2573020"/>
          </a:xfrm>
        </p:grpSpPr>
        <p:sp>
          <p:nvSpPr>
            <p:cNvPr id="17" name="object 17"/>
            <p:cNvSpPr/>
            <p:nvPr/>
          </p:nvSpPr>
          <p:spPr>
            <a:xfrm>
              <a:off x="2579370" y="3253739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1300" y="0"/>
                  </a:moveTo>
                  <a:lnTo>
                    <a:pt x="217169" y="0"/>
                  </a:lnTo>
                  <a:lnTo>
                    <a:pt x="193040" y="2539"/>
                  </a:lnTo>
                  <a:lnTo>
                    <a:pt x="158750" y="10160"/>
                  </a:lnTo>
                  <a:lnTo>
                    <a:pt x="147319" y="15239"/>
                  </a:lnTo>
                  <a:lnTo>
                    <a:pt x="135890" y="19050"/>
                  </a:lnTo>
                  <a:lnTo>
                    <a:pt x="125730" y="25400"/>
                  </a:lnTo>
                  <a:lnTo>
                    <a:pt x="114300" y="30480"/>
                  </a:lnTo>
                  <a:lnTo>
                    <a:pt x="105410" y="36830"/>
                  </a:lnTo>
                  <a:lnTo>
                    <a:pt x="67310" y="66039"/>
                  </a:lnTo>
                  <a:lnTo>
                    <a:pt x="52069" y="85089"/>
                  </a:lnTo>
                  <a:lnTo>
                    <a:pt x="44450" y="93980"/>
                  </a:lnTo>
                  <a:lnTo>
                    <a:pt x="25400" y="124460"/>
                  </a:lnTo>
                  <a:lnTo>
                    <a:pt x="20319" y="135889"/>
                  </a:lnTo>
                  <a:lnTo>
                    <a:pt x="15240" y="146050"/>
                  </a:lnTo>
                  <a:lnTo>
                    <a:pt x="11430" y="157480"/>
                  </a:lnTo>
                  <a:lnTo>
                    <a:pt x="6350" y="180339"/>
                  </a:lnTo>
                  <a:lnTo>
                    <a:pt x="3810" y="193039"/>
                  </a:lnTo>
                  <a:lnTo>
                    <a:pt x="1269" y="204470"/>
                  </a:lnTo>
                  <a:lnTo>
                    <a:pt x="1269" y="228600"/>
                  </a:lnTo>
                  <a:lnTo>
                    <a:pt x="0" y="227330"/>
                  </a:lnTo>
                  <a:lnTo>
                    <a:pt x="0" y="240030"/>
                  </a:lnTo>
                  <a:lnTo>
                    <a:pt x="7619" y="287020"/>
                  </a:lnTo>
                  <a:lnTo>
                    <a:pt x="25400" y="331470"/>
                  </a:lnTo>
                  <a:lnTo>
                    <a:pt x="30480" y="342900"/>
                  </a:lnTo>
                  <a:lnTo>
                    <a:pt x="36830" y="351789"/>
                  </a:lnTo>
                  <a:lnTo>
                    <a:pt x="43180" y="361950"/>
                  </a:lnTo>
                  <a:lnTo>
                    <a:pt x="50800" y="372110"/>
                  </a:lnTo>
                  <a:lnTo>
                    <a:pt x="93980" y="412750"/>
                  </a:lnTo>
                  <a:lnTo>
                    <a:pt x="135890" y="436880"/>
                  </a:lnTo>
                  <a:lnTo>
                    <a:pt x="146050" y="440690"/>
                  </a:lnTo>
                  <a:lnTo>
                    <a:pt x="157480" y="445770"/>
                  </a:lnTo>
                  <a:lnTo>
                    <a:pt x="170180" y="448310"/>
                  </a:lnTo>
                  <a:lnTo>
                    <a:pt x="204469" y="455930"/>
                  </a:lnTo>
                  <a:lnTo>
                    <a:pt x="252730" y="455930"/>
                  </a:lnTo>
                  <a:lnTo>
                    <a:pt x="275590" y="450850"/>
                  </a:lnTo>
                  <a:lnTo>
                    <a:pt x="288290" y="448310"/>
                  </a:lnTo>
                  <a:lnTo>
                    <a:pt x="299719" y="445770"/>
                  </a:lnTo>
                  <a:lnTo>
                    <a:pt x="311150" y="440690"/>
                  </a:lnTo>
                  <a:lnTo>
                    <a:pt x="321310" y="436880"/>
                  </a:lnTo>
                  <a:lnTo>
                    <a:pt x="332740" y="431800"/>
                  </a:lnTo>
                  <a:lnTo>
                    <a:pt x="389890" y="389890"/>
                  </a:lnTo>
                  <a:lnTo>
                    <a:pt x="426719" y="341630"/>
                  </a:lnTo>
                  <a:lnTo>
                    <a:pt x="449580" y="287020"/>
                  </a:lnTo>
                  <a:lnTo>
                    <a:pt x="457200" y="240030"/>
                  </a:lnTo>
                  <a:lnTo>
                    <a:pt x="457200" y="215900"/>
                  </a:lnTo>
                  <a:lnTo>
                    <a:pt x="449580" y="168910"/>
                  </a:lnTo>
                  <a:lnTo>
                    <a:pt x="426719" y="114300"/>
                  </a:lnTo>
                  <a:lnTo>
                    <a:pt x="398780" y="74930"/>
                  </a:lnTo>
                  <a:lnTo>
                    <a:pt x="363219" y="43180"/>
                  </a:lnTo>
                  <a:lnTo>
                    <a:pt x="321310" y="19050"/>
                  </a:lnTo>
                  <a:lnTo>
                    <a:pt x="311150" y="15239"/>
                  </a:lnTo>
                  <a:lnTo>
                    <a:pt x="299719" y="10160"/>
                  </a:lnTo>
                  <a:lnTo>
                    <a:pt x="276860" y="5080"/>
                  </a:lnTo>
                  <a:lnTo>
                    <a:pt x="264160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79370" y="325373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69" y="228600"/>
                  </a:moveTo>
                  <a:lnTo>
                    <a:pt x="1269" y="215900"/>
                  </a:lnTo>
                  <a:lnTo>
                    <a:pt x="1269" y="204470"/>
                  </a:lnTo>
                  <a:lnTo>
                    <a:pt x="3810" y="193039"/>
                  </a:lnTo>
                  <a:lnTo>
                    <a:pt x="6350" y="180339"/>
                  </a:lnTo>
                  <a:lnTo>
                    <a:pt x="8890" y="168910"/>
                  </a:lnTo>
                  <a:lnTo>
                    <a:pt x="11430" y="157480"/>
                  </a:lnTo>
                  <a:lnTo>
                    <a:pt x="15240" y="146050"/>
                  </a:lnTo>
                  <a:lnTo>
                    <a:pt x="20319" y="135889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80"/>
                  </a:lnTo>
                  <a:lnTo>
                    <a:pt x="52069" y="85089"/>
                  </a:lnTo>
                  <a:lnTo>
                    <a:pt x="59690" y="74930"/>
                  </a:lnTo>
                  <a:lnTo>
                    <a:pt x="67310" y="66039"/>
                  </a:lnTo>
                  <a:lnTo>
                    <a:pt x="76200" y="58420"/>
                  </a:lnTo>
                  <a:lnTo>
                    <a:pt x="85090" y="5080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4300" y="30480"/>
                  </a:lnTo>
                  <a:lnTo>
                    <a:pt x="125730" y="25400"/>
                  </a:lnTo>
                  <a:lnTo>
                    <a:pt x="135890" y="19050"/>
                  </a:lnTo>
                  <a:lnTo>
                    <a:pt x="147319" y="15239"/>
                  </a:lnTo>
                  <a:lnTo>
                    <a:pt x="158750" y="10160"/>
                  </a:lnTo>
                  <a:lnTo>
                    <a:pt x="170180" y="7620"/>
                  </a:lnTo>
                  <a:lnTo>
                    <a:pt x="181610" y="5080"/>
                  </a:lnTo>
                  <a:lnTo>
                    <a:pt x="193040" y="2539"/>
                  </a:lnTo>
                  <a:lnTo>
                    <a:pt x="205740" y="1270"/>
                  </a:lnTo>
                  <a:lnTo>
                    <a:pt x="217169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30" y="1270"/>
                  </a:lnTo>
                  <a:lnTo>
                    <a:pt x="299719" y="10160"/>
                  </a:lnTo>
                  <a:lnTo>
                    <a:pt x="311150" y="15239"/>
                  </a:lnTo>
                  <a:lnTo>
                    <a:pt x="321310" y="19050"/>
                  </a:lnTo>
                  <a:lnTo>
                    <a:pt x="332740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3219" y="43180"/>
                  </a:lnTo>
                  <a:lnTo>
                    <a:pt x="372110" y="50800"/>
                  </a:lnTo>
                  <a:lnTo>
                    <a:pt x="381000" y="58420"/>
                  </a:lnTo>
                  <a:lnTo>
                    <a:pt x="389890" y="66039"/>
                  </a:lnTo>
                  <a:lnTo>
                    <a:pt x="420369" y="104139"/>
                  </a:lnTo>
                  <a:lnTo>
                    <a:pt x="431800" y="124460"/>
                  </a:lnTo>
                  <a:lnTo>
                    <a:pt x="436880" y="134620"/>
                  </a:lnTo>
                  <a:lnTo>
                    <a:pt x="441960" y="146050"/>
                  </a:lnTo>
                  <a:lnTo>
                    <a:pt x="445769" y="157480"/>
                  </a:lnTo>
                  <a:lnTo>
                    <a:pt x="449580" y="168910"/>
                  </a:lnTo>
                  <a:lnTo>
                    <a:pt x="452119" y="180339"/>
                  </a:lnTo>
                  <a:lnTo>
                    <a:pt x="454660" y="191770"/>
                  </a:lnTo>
                  <a:lnTo>
                    <a:pt x="455930" y="204470"/>
                  </a:lnTo>
                  <a:lnTo>
                    <a:pt x="457200" y="215900"/>
                  </a:lnTo>
                  <a:lnTo>
                    <a:pt x="457200" y="227330"/>
                  </a:lnTo>
                  <a:lnTo>
                    <a:pt x="457200" y="240030"/>
                  </a:lnTo>
                  <a:lnTo>
                    <a:pt x="455930" y="251460"/>
                  </a:lnTo>
                  <a:lnTo>
                    <a:pt x="454660" y="262889"/>
                  </a:lnTo>
                  <a:lnTo>
                    <a:pt x="452119" y="275589"/>
                  </a:lnTo>
                  <a:lnTo>
                    <a:pt x="449580" y="287020"/>
                  </a:lnTo>
                  <a:lnTo>
                    <a:pt x="445769" y="298450"/>
                  </a:lnTo>
                  <a:lnTo>
                    <a:pt x="441960" y="309880"/>
                  </a:lnTo>
                  <a:lnTo>
                    <a:pt x="436880" y="321310"/>
                  </a:lnTo>
                  <a:lnTo>
                    <a:pt x="431800" y="331470"/>
                  </a:lnTo>
                  <a:lnTo>
                    <a:pt x="426719" y="341630"/>
                  </a:lnTo>
                  <a:lnTo>
                    <a:pt x="420369" y="351789"/>
                  </a:lnTo>
                  <a:lnTo>
                    <a:pt x="414019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89890" y="389890"/>
                  </a:lnTo>
                  <a:lnTo>
                    <a:pt x="381000" y="397510"/>
                  </a:lnTo>
                  <a:lnTo>
                    <a:pt x="372110" y="405130"/>
                  </a:lnTo>
                  <a:lnTo>
                    <a:pt x="363219" y="412750"/>
                  </a:lnTo>
                  <a:lnTo>
                    <a:pt x="353060" y="419100"/>
                  </a:lnTo>
                  <a:lnTo>
                    <a:pt x="342900" y="425450"/>
                  </a:lnTo>
                  <a:lnTo>
                    <a:pt x="332740" y="431800"/>
                  </a:lnTo>
                  <a:lnTo>
                    <a:pt x="321310" y="436880"/>
                  </a:lnTo>
                  <a:lnTo>
                    <a:pt x="311150" y="440690"/>
                  </a:lnTo>
                  <a:lnTo>
                    <a:pt x="299719" y="445770"/>
                  </a:lnTo>
                  <a:lnTo>
                    <a:pt x="288290" y="448310"/>
                  </a:lnTo>
                  <a:lnTo>
                    <a:pt x="275590" y="450850"/>
                  </a:lnTo>
                  <a:lnTo>
                    <a:pt x="264160" y="453390"/>
                  </a:lnTo>
                  <a:lnTo>
                    <a:pt x="252730" y="455930"/>
                  </a:lnTo>
                  <a:lnTo>
                    <a:pt x="240030" y="455930"/>
                  </a:lnTo>
                  <a:lnTo>
                    <a:pt x="228600" y="455930"/>
                  </a:lnTo>
                  <a:lnTo>
                    <a:pt x="217169" y="455930"/>
                  </a:lnTo>
                  <a:lnTo>
                    <a:pt x="204469" y="455930"/>
                  </a:lnTo>
                  <a:lnTo>
                    <a:pt x="193040" y="453390"/>
                  </a:lnTo>
                  <a:lnTo>
                    <a:pt x="181610" y="450850"/>
                  </a:lnTo>
                  <a:lnTo>
                    <a:pt x="170180" y="448310"/>
                  </a:lnTo>
                  <a:lnTo>
                    <a:pt x="157480" y="445770"/>
                  </a:lnTo>
                  <a:lnTo>
                    <a:pt x="146050" y="440690"/>
                  </a:lnTo>
                  <a:lnTo>
                    <a:pt x="135890" y="436880"/>
                  </a:lnTo>
                  <a:lnTo>
                    <a:pt x="124460" y="431800"/>
                  </a:lnTo>
                  <a:lnTo>
                    <a:pt x="114300" y="425450"/>
                  </a:lnTo>
                  <a:lnTo>
                    <a:pt x="104140" y="419100"/>
                  </a:lnTo>
                  <a:lnTo>
                    <a:pt x="93980" y="412750"/>
                  </a:lnTo>
                  <a:lnTo>
                    <a:pt x="85090" y="405130"/>
                  </a:lnTo>
                  <a:lnTo>
                    <a:pt x="76200" y="397510"/>
                  </a:lnTo>
                  <a:lnTo>
                    <a:pt x="67310" y="389890"/>
                  </a:lnTo>
                  <a:lnTo>
                    <a:pt x="58419" y="381000"/>
                  </a:lnTo>
                  <a:lnTo>
                    <a:pt x="50800" y="372110"/>
                  </a:lnTo>
                  <a:lnTo>
                    <a:pt x="43180" y="361950"/>
                  </a:lnTo>
                  <a:lnTo>
                    <a:pt x="36830" y="351789"/>
                  </a:lnTo>
                  <a:lnTo>
                    <a:pt x="30480" y="342900"/>
                  </a:lnTo>
                  <a:lnTo>
                    <a:pt x="25400" y="331470"/>
                  </a:lnTo>
                  <a:lnTo>
                    <a:pt x="20319" y="321310"/>
                  </a:lnTo>
                  <a:lnTo>
                    <a:pt x="15240" y="309880"/>
                  </a:lnTo>
                  <a:lnTo>
                    <a:pt x="11430" y="298450"/>
                  </a:lnTo>
                  <a:lnTo>
                    <a:pt x="7619" y="287020"/>
                  </a:lnTo>
                  <a:lnTo>
                    <a:pt x="5080" y="275589"/>
                  </a:lnTo>
                  <a:lnTo>
                    <a:pt x="2540" y="262889"/>
                  </a:lnTo>
                  <a:lnTo>
                    <a:pt x="1269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1269" y="228600"/>
                  </a:lnTo>
                  <a:close/>
                </a:path>
                <a:path w="458469" h="457200">
                  <a:moveTo>
                    <a:pt x="1269" y="0"/>
                  </a:moveTo>
                  <a:lnTo>
                    <a:pt x="1269" y="0"/>
                  </a:lnTo>
                </a:path>
                <a:path w="458469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92550" y="383539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52729" y="1269"/>
                  </a:moveTo>
                  <a:lnTo>
                    <a:pt x="205739" y="1269"/>
                  </a:lnTo>
                  <a:lnTo>
                    <a:pt x="194310" y="3810"/>
                  </a:lnTo>
                  <a:lnTo>
                    <a:pt x="181610" y="5080"/>
                  </a:lnTo>
                  <a:lnTo>
                    <a:pt x="170179" y="8889"/>
                  </a:lnTo>
                  <a:lnTo>
                    <a:pt x="158750" y="11430"/>
                  </a:lnTo>
                  <a:lnTo>
                    <a:pt x="147320" y="15239"/>
                  </a:lnTo>
                  <a:lnTo>
                    <a:pt x="137160" y="20319"/>
                  </a:lnTo>
                  <a:lnTo>
                    <a:pt x="125729" y="25400"/>
                  </a:lnTo>
                  <a:lnTo>
                    <a:pt x="115570" y="30480"/>
                  </a:lnTo>
                  <a:lnTo>
                    <a:pt x="105410" y="38100"/>
                  </a:lnTo>
                  <a:lnTo>
                    <a:pt x="95250" y="44450"/>
                  </a:lnTo>
                  <a:lnTo>
                    <a:pt x="86360" y="52069"/>
                  </a:lnTo>
                  <a:lnTo>
                    <a:pt x="52070" y="85089"/>
                  </a:lnTo>
                  <a:lnTo>
                    <a:pt x="26670" y="125730"/>
                  </a:lnTo>
                  <a:lnTo>
                    <a:pt x="21589" y="135889"/>
                  </a:lnTo>
                  <a:lnTo>
                    <a:pt x="16510" y="147319"/>
                  </a:lnTo>
                  <a:lnTo>
                    <a:pt x="8889" y="170180"/>
                  </a:lnTo>
                  <a:lnTo>
                    <a:pt x="3810" y="193039"/>
                  </a:lnTo>
                  <a:lnTo>
                    <a:pt x="2539" y="205739"/>
                  </a:lnTo>
                  <a:lnTo>
                    <a:pt x="1270" y="217169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1270" y="240030"/>
                  </a:lnTo>
                  <a:lnTo>
                    <a:pt x="1270" y="252730"/>
                  </a:lnTo>
                  <a:lnTo>
                    <a:pt x="3810" y="264160"/>
                  </a:lnTo>
                  <a:lnTo>
                    <a:pt x="5079" y="275589"/>
                  </a:lnTo>
                  <a:lnTo>
                    <a:pt x="8889" y="288289"/>
                  </a:lnTo>
                  <a:lnTo>
                    <a:pt x="11429" y="299719"/>
                  </a:lnTo>
                  <a:lnTo>
                    <a:pt x="15239" y="311150"/>
                  </a:lnTo>
                  <a:lnTo>
                    <a:pt x="20320" y="321310"/>
                  </a:lnTo>
                  <a:lnTo>
                    <a:pt x="25400" y="332739"/>
                  </a:lnTo>
                  <a:lnTo>
                    <a:pt x="30479" y="342900"/>
                  </a:lnTo>
                  <a:lnTo>
                    <a:pt x="36829" y="353060"/>
                  </a:lnTo>
                  <a:lnTo>
                    <a:pt x="44450" y="363219"/>
                  </a:lnTo>
                  <a:lnTo>
                    <a:pt x="52070" y="372110"/>
                  </a:lnTo>
                  <a:lnTo>
                    <a:pt x="59689" y="382269"/>
                  </a:lnTo>
                  <a:lnTo>
                    <a:pt x="95250" y="414019"/>
                  </a:lnTo>
                  <a:lnTo>
                    <a:pt x="135889" y="436880"/>
                  </a:lnTo>
                  <a:lnTo>
                    <a:pt x="193039" y="454660"/>
                  </a:lnTo>
                  <a:lnTo>
                    <a:pt x="205739" y="455930"/>
                  </a:lnTo>
                  <a:lnTo>
                    <a:pt x="217170" y="457200"/>
                  </a:lnTo>
                  <a:lnTo>
                    <a:pt x="241300" y="457200"/>
                  </a:lnTo>
                  <a:lnTo>
                    <a:pt x="264160" y="454660"/>
                  </a:lnTo>
                  <a:lnTo>
                    <a:pt x="311150" y="441960"/>
                  </a:lnTo>
                  <a:lnTo>
                    <a:pt x="332739" y="431800"/>
                  </a:lnTo>
                  <a:lnTo>
                    <a:pt x="344170" y="426719"/>
                  </a:lnTo>
                  <a:lnTo>
                    <a:pt x="353060" y="420369"/>
                  </a:lnTo>
                  <a:lnTo>
                    <a:pt x="363220" y="414019"/>
                  </a:lnTo>
                  <a:lnTo>
                    <a:pt x="373379" y="406400"/>
                  </a:lnTo>
                  <a:lnTo>
                    <a:pt x="382270" y="398780"/>
                  </a:lnTo>
                  <a:lnTo>
                    <a:pt x="398779" y="382269"/>
                  </a:lnTo>
                  <a:lnTo>
                    <a:pt x="406400" y="372110"/>
                  </a:lnTo>
                  <a:lnTo>
                    <a:pt x="414020" y="363219"/>
                  </a:lnTo>
                  <a:lnTo>
                    <a:pt x="433070" y="332739"/>
                  </a:lnTo>
                  <a:lnTo>
                    <a:pt x="438150" y="321310"/>
                  </a:lnTo>
                  <a:lnTo>
                    <a:pt x="441960" y="311150"/>
                  </a:lnTo>
                  <a:lnTo>
                    <a:pt x="447039" y="299719"/>
                  </a:lnTo>
                  <a:lnTo>
                    <a:pt x="449579" y="288289"/>
                  </a:lnTo>
                  <a:lnTo>
                    <a:pt x="452120" y="275589"/>
                  </a:lnTo>
                  <a:lnTo>
                    <a:pt x="457200" y="252730"/>
                  </a:lnTo>
                  <a:lnTo>
                    <a:pt x="457200" y="217169"/>
                  </a:lnTo>
                  <a:lnTo>
                    <a:pt x="455929" y="204469"/>
                  </a:lnTo>
                  <a:lnTo>
                    <a:pt x="454660" y="193039"/>
                  </a:lnTo>
                  <a:lnTo>
                    <a:pt x="449579" y="170180"/>
                  </a:lnTo>
                  <a:lnTo>
                    <a:pt x="447039" y="157480"/>
                  </a:lnTo>
                  <a:lnTo>
                    <a:pt x="441960" y="147319"/>
                  </a:lnTo>
                  <a:lnTo>
                    <a:pt x="438150" y="135889"/>
                  </a:lnTo>
                  <a:lnTo>
                    <a:pt x="433070" y="124460"/>
                  </a:lnTo>
                  <a:lnTo>
                    <a:pt x="414020" y="93980"/>
                  </a:lnTo>
                  <a:lnTo>
                    <a:pt x="391160" y="67310"/>
                  </a:lnTo>
                  <a:lnTo>
                    <a:pt x="382270" y="59689"/>
                  </a:lnTo>
                  <a:lnTo>
                    <a:pt x="373379" y="50800"/>
                  </a:lnTo>
                  <a:lnTo>
                    <a:pt x="363220" y="44450"/>
                  </a:lnTo>
                  <a:lnTo>
                    <a:pt x="353060" y="36830"/>
                  </a:lnTo>
                  <a:lnTo>
                    <a:pt x="344170" y="30480"/>
                  </a:lnTo>
                  <a:lnTo>
                    <a:pt x="332739" y="25400"/>
                  </a:lnTo>
                  <a:lnTo>
                    <a:pt x="322579" y="20319"/>
                  </a:lnTo>
                  <a:lnTo>
                    <a:pt x="311150" y="15239"/>
                  </a:lnTo>
                  <a:lnTo>
                    <a:pt x="299720" y="11430"/>
                  </a:lnTo>
                  <a:lnTo>
                    <a:pt x="288289" y="8889"/>
                  </a:lnTo>
                  <a:lnTo>
                    <a:pt x="276860" y="5080"/>
                  </a:lnTo>
                  <a:lnTo>
                    <a:pt x="265429" y="3810"/>
                  </a:lnTo>
                  <a:lnTo>
                    <a:pt x="252729" y="1269"/>
                  </a:lnTo>
                  <a:close/>
                </a:path>
                <a:path w="457200" h="457200">
                  <a:moveTo>
                    <a:pt x="229870" y="0"/>
                  </a:moveTo>
                  <a:lnTo>
                    <a:pt x="217170" y="1269"/>
                  </a:lnTo>
                  <a:lnTo>
                    <a:pt x="241300" y="1269"/>
                  </a:lnTo>
                  <a:lnTo>
                    <a:pt x="229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573020" y="3835399"/>
              <a:ext cx="1778000" cy="1953260"/>
            </a:xfrm>
            <a:custGeom>
              <a:avLst/>
              <a:gdLst/>
              <a:ahLst/>
              <a:cxnLst/>
              <a:rect l="l" t="t" r="r" b="b"/>
              <a:pathLst>
                <a:path w="1778000" h="1953260">
                  <a:moveTo>
                    <a:pt x="1320800" y="228600"/>
                  </a:moveTo>
                  <a:lnTo>
                    <a:pt x="1320800" y="217169"/>
                  </a:lnTo>
                  <a:lnTo>
                    <a:pt x="1322070" y="205739"/>
                  </a:lnTo>
                  <a:lnTo>
                    <a:pt x="1323340" y="193039"/>
                  </a:lnTo>
                  <a:lnTo>
                    <a:pt x="1325880" y="181610"/>
                  </a:lnTo>
                  <a:lnTo>
                    <a:pt x="1328420" y="170180"/>
                  </a:lnTo>
                  <a:lnTo>
                    <a:pt x="1332230" y="158750"/>
                  </a:lnTo>
                  <a:lnTo>
                    <a:pt x="1336040" y="147319"/>
                  </a:lnTo>
                  <a:lnTo>
                    <a:pt x="1341120" y="135889"/>
                  </a:lnTo>
                  <a:lnTo>
                    <a:pt x="1346200" y="125730"/>
                  </a:lnTo>
                  <a:lnTo>
                    <a:pt x="1351280" y="114300"/>
                  </a:lnTo>
                  <a:lnTo>
                    <a:pt x="1357630" y="104139"/>
                  </a:lnTo>
                  <a:lnTo>
                    <a:pt x="1363980" y="95250"/>
                  </a:lnTo>
                  <a:lnTo>
                    <a:pt x="1371600" y="85089"/>
                  </a:lnTo>
                  <a:lnTo>
                    <a:pt x="1379220" y="76200"/>
                  </a:lnTo>
                  <a:lnTo>
                    <a:pt x="1388109" y="67310"/>
                  </a:lnTo>
                  <a:lnTo>
                    <a:pt x="1395730" y="59689"/>
                  </a:lnTo>
                  <a:lnTo>
                    <a:pt x="1405890" y="52069"/>
                  </a:lnTo>
                  <a:lnTo>
                    <a:pt x="1414780" y="44450"/>
                  </a:lnTo>
                  <a:lnTo>
                    <a:pt x="1424940" y="38100"/>
                  </a:lnTo>
                  <a:lnTo>
                    <a:pt x="1435100" y="30480"/>
                  </a:lnTo>
                  <a:lnTo>
                    <a:pt x="1445259" y="25400"/>
                  </a:lnTo>
                  <a:lnTo>
                    <a:pt x="1456690" y="20319"/>
                  </a:lnTo>
                  <a:lnTo>
                    <a:pt x="1466850" y="15239"/>
                  </a:lnTo>
                  <a:lnTo>
                    <a:pt x="1478280" y="11430"/>
                  </a:lnTo>
                  <a:lnTo>
                    <a:pt x="1489709" y="8889"/>
                  </a:lnTo>
                  <a:lnTo>
                    <a:pt x="1501140" y="5080"/>
                  </a:lnTo>
                  <a:lnTo>
                    <a:pt x="1513840" y="3810"/>
                  </a:lnTo>
                  <a:lnTo>
                    <a:pt x="1525270" y="1269"/>
                  </a:lnTo>
                  <a:lnTo>
                    <a:pt x="1536700" y="1269"/>
                  </a:lnTo>
                  <a:lnTo>
                    <a:pt x="1549400" y="0"/>
                  </a:lnTo>
                  <a:lnTo>
                    <a:pt x="1560830" y="1269"/>
                  </a:lnTo>
                  <a:lnTo>
                    <a:pt x="1572259" y="1269"/>
                  </a:lnTo>
                  <a:lnTo>
                    <a:pt x="1584959" y="3810"/>
                  </a:lnTo>
                  <a:lnTo>
                    <a:pt x="1596390" y="5080"/>
                  </a:lnTo>
                  <a:lnTo>
                    <a:pt x="1607820" y="8889"/>
                  </a:lnTo>
                  <a:lnTo>
                    <a:pt x="1619250" y="11430"/>
                  </a:lnTo>
                  <a:lnTo>
                    <a:pt x="1630680" y="15239"/>
                  </a:lnTo>
                  <a:lnTo>
                    <a:pt x="1642109" y="20319"/>
                  </a:lnTo>
                  <a:lnTo>
                    <a:pt x="1652270" y="25400"/>
                  </a:lnTo>
                  <a:lnTo>
                    <a:pt x="1663700" y="30480"/>
                  </a:lnTo>
                  <a:lnTo>
                    <a:pt x="1672590" y="36830"/>
                  </a:lnTo>
                  <a:lnTo>
                    <a:pt x="1682750" y="44450"/>
                  </a:lnTo>
                  <a:lnTo>
                    <a:pt x="1692909" y="50800"/>
                  </a:lnTo>
                  <a:lnTo>
                    <a:pt x="1701800" y="59689"/>
                  </a:lnTo>
                  <a:lnTo>
                    <a:pt x="1710690" y="67310"/>
                  </a:lnTo>
                  <a:lnTo>
                    <a:pt x="1718309" y="76200"/>
                  </a:lnTo>
                  <a:lnTo>
                    <a:pt x="1725930" y="85089"/>
                  </a:lnTo>
                  <a:lnTo>
                    <a:pt x="1733550" y="93980"/>
                  </a:lnTo>
                  <a:lnTo>
                    <a:pt x="1739900" y="104139"/>
                  </a:lnTo>
                  <a:lnTo>
                    <a:pt x="1746250" y="114300"/>
                  </a:lnTo>
                  <a:lnTo>
                    <a:pt x="1752600" y="124460"/>
                  </a:lnTo>
                  <a:lnTo>
                    <a:pt x="1757680" y="135889"/>
                  </a:lnTo>
                  <a:lnTo>
                    <a:pt x="1761490" y="147319"/>
                  </a:lnTo>
                  <a:lnTo>
                    <a:pt x="1766570" y="157480"/>
                  </a:lnTo>
                  <a:lnTo>
                    <a:pt x="1769109" y="170180"/>
                  </a:lnTo>
                  <a:lnTo>
                    <a:pt x="1771650" y="181610"/>
                  </a:lnTo>
                  <a:lnTo>
                    <a:pt x="1774190" y="193039"/>
                  </a:lnTo>
                  <a:lnTo>
                    <a:pt x="1775459" y="204469"/>
                  </a:lnTo>
                  <a:lnTo>
                    <a:pt x="1776730" y="217169"/>
                  </a:lnTo>
                  <a:lnTo>
                    <a:pt x="1776730" y="228600"/>
                  </a:lnTo>
                  <a:lnTo>
                    <a:pt x="1776730" y="240030"/>
                  </a:lnTo>
                  <a:lnTo>
                    <a:pt x="1776730" y="252730"/>
                  </a:lnTo>
                  <a:lnTo>
                    <a:pt x="1774190" y="264160"/>
                  </a:lnTo>
                  <a:lnTo>
                    <a:pt x="1771650" y="275589"/>
                  </a:lnTo>
                  <a:lnTo>
                    <a:pt x="1769109" y="288289"/>
                  </a:lnTo>
                  <a:lnTo>
                    <a:pt x="1766570" y="299719"/>
                  </a:lnTo>
                  <a:lnTo>
                    <a:pt x="1761490" y="311150"/>
                  </a:lnTo>
                  <a:lnTo>
                    <a:pt x="1757680" y="321310"/>
                  </a:lnTo>
                  <a:lnTo>
                    <a:pt x="1752600" y="332739"/>
                  </a:lnTo>
                  <a:lnTo>
                    <a:pt x="1746250" y="342900"/>
                  </a:lnTo>
                  <a:lnTo>
                    <a:pt x="1739900" y="353060"/>
                  </a:lnTo>
                  <a:lnTo>
                    <a:pt x="1733550" y="363219"/>
                  </a:lnTo>
                  <a:lnTo>
                    <a:pt x="1725930" y="372110"/>
                  </a:lnTo>
                  <a:lnTo>
                    <a:pt x="1718309" y="382269"/>
                  </a:lnTo>
                  <a:lnTo>
                    <a:pt x="1710690" y="389889"/>
                  </a:lnTo>
                  <a:lnTo>
                    <a:pt x="1701800" y="398780"/>
                  </a:lnTo>
                  <a:lnTo>
                    <a:pt x="1692909" y="406400"/>
                  </a:lnTo>
                  <a:lnTo>
                    <a:pt x="1682750" y="414019"/>
                  </a:lnTo>
                  <a:lnTo>
                    <a:pt x="1672590" y="420369"/>
                  </a:lnTo>
                  <a:lnTo>
                    <a:pt x="1663700" y="426719"/>
                  </a:lnTo>
                  <a:lnTo>
                    <a:pt x="1652270" y="431800"/>
                  </a:lnTo>
                  <a:lnTo>
                    <a:pt x="1642109" y="436880"/>
                  </a:lnTo>
                  <a:lnTo>
                    <a:pt x="1630680" y="441960"/>
                  </a:lnTo>
                  <a:lnTo>
                    <a:pt x="1619250" y="445769"/>
                  </a:lnTo>
                  <a:lnTo>
                    <a:pt x="1607820" y="449580"/>
                  </a:lnTo>
                  <a:lnTo>
                    <a:pt x="1596390" y="452119"/>
                  </a:lnTo>
                  <a:lnTo>
                    <a:pt x="1583690" y="454660"/>
                  </a:lnTo>
                  <a:lnTo>
                    <a:pt x="1572259" y="455930"/>
                  </a:lnTo>
                  <a:lnTo>
                    <a:pt x="1560830" y="457200"/>
                  </a:lnTo>
                  <a:lnTo>
                    <a:pt x="1548130" y="457200"/>
                  </a:lnTo>
                  <a:lnTo>
                    <a:pt x="1536700" y="457200"/>
                  </a:lnTo>
                  <a:lnTo>
                    <a:pt x="1525270" y="455930"/>
                  </a:lnTo>
                  <a:lnTo>
                    <a:pt x="1512570" y="454660"/>
                  </a:lnTo>
                  <a:lnTo>
                    <a:pt x="1501140" y="452119"/>
                  </a:lnTo>
                  <a:lnTo>
                    <a:pt x="1489709" y="449580"/>
                  </a:lnTo>
                  <a:lnTo>
                    <a:pt x="1478280" y="445769"/>
                  </a:lnTo>
                  <a:lnTo>
                    <a:pt x="1466850" y="441960"/>
                  </a:lnTo>
                  <a:lnTo>
                    <a:pt x="1455420" y="436880"/>
                  </a:lnTo>
                  <a:lnTo>
                    <a:pt x="1414780" y="414019"/>
                  </a:lnTo>
                  <a:lnTo>
                    <a:pt x="1386840" y="389889"/>
                  </a:lnTo>
                  <a:lnTo>
                    <a:pt x="1379220" y="382269"/>
                  </a:lnTo>
                  <a:lnTo>
                    <a:pt x="1371600" y="372110"/>
                  </a:lnTo>
                  <a:lnTo>
                    <a:pt x="1363980" y="363219"/>
                  </a:lnTo>
                  <a:lnTo>
                    <a:pt x="1356359" y="353060"/>
                  </a:lnTo>
                  <a:lnTo>
                    <a:pt x="1350009" y="342900"/>
                  </a:lnTo>
                  <a:lnTo>
                    <a:pt x="1344930" y="332739"/>
                  </a:lnTo>
                  <a:lnTo>
                    <a:pt x="1339850" y="321310"/>
                  </a:lnTo>
                  <a:lnTo>
                    <a:pt x="1334770" y="311150"/>
                  </a:lnTo>
                  <a:lnTo>
                    <a:pt x="1330959" y="299719"/>
                  </a:lnTo>
                  <a:lnTo>
                    <a:pt x="1328420" y="288289"/>
                  </a:lnTo>
                  <a:lnTo>
                    <a:pt x="1324609" y="275589"/>
                  </a:lnTo>
                  <a:lnTo>
                    <a:pt x="1323340" y="264160"/>
                  </a:lnTo>
                  <a:lnTo>
                    <a:pt x="1320800" y="252730"/>
                  </a:lnTo>
                  <a:lnTo>
                    <a:pt x="1320800" y="240030"/>
                  </a:lnTo>
                  <a:lnTo>
                    <a:pt x="1319530" y="228600"/>
                  </a:lnTo>
                  <a:lnTo>
                    <a:pt x="1320800" y="228600"/>
                  </a:lnTo>
                  <a:close/>
                </a:path>
                <a:path w="1778000" h="1953260">
                  <a:moveTo>
                    <a:pt x="1320800" y="0"/>
                  </a:moveTo>
                  <a:lnTo>
                    <a:pt x="1320800" y="0"/>
                  </a:lnTo>
                </a:path>
                <a:path w="1778000" h="1953260">
                  <a:moveTo>
                    <a:pt x="1778000" y="457200"/>
                  </a:moveTo>
                  <a:lnTo>
                    <a:pt x="1778000" y="457200"/>
                  </a:lnTo>
                </a:path>
                <a:path w="1778000" h="1953260">
                  <a:moveTo>
                    <a:pt x="3810" y="800100"/>
                  </a:moveTo>
                  <a:lnTo>
                    <a:pt x="5080" y="788669"/>
                  </a:lnTo>
                  <a:lnTo>
                    <a:pt x="5080" y="775969"/>
                  </a:lnTo>
                  <a:lnTo>
                    <a:pt x="7619" y="764539"/>
                  </a:lnTo>
                  <a:lnTo>
                    <a:pt x="8890" y="751839"/>
                  </a:lnTo>
                  <a:lnTo>
                    <a:pt x="12700" y="740410"/>
                  </a:lnTo>
                  <a:lnTo>
                    <a:pt x="29210" y="695960"/>
                  </a:lnTo>
                  <a:lnTo>
                    <a:pt x="48260" y="665480"/>
                  </a:lnTo>
                  <a:lnTo>
                    <a:pt x="54610" y="656589"/>
                  </a:lnTo>
                  <a:lnTo>
                    <a:pt x="63500" y="646430"/>
                  </a:lnTo>
                  <a:lnTo>
                    <a:pt x="71119" y="638810"/>
                  </a:lnTo>
                  <a:lnTo>
                    <a:pt x="80010" y="629919"/>
                  </a:lnTo>
                  <a:lnTo>
                    <a:pt x="118110" y="601980"/>
                  </a:lnTo>
                  <a:lnTo>
                    <a:pt x="128269" y="596900"/>
                  </a:lnTo>
                  <a:lnTo>
                    <a:pt x="139700" y="590550"/>
                  </a:lnTo>
                  <a:lnTo>
                    <a:pt x="151130" y="586739"/>
                  </a:lnTo>
                  <a:lnTo>
                    <a:pt x="161290" y="582930"/>
                  </a:lnTo>
                  <a:lnTo>
                    <a:pt x="173990" y="579119"/>
                  </a:lnTo>
                  <a:lnTo>
                    <a:pt x="185419" y="576580"/>
                  </a:lnTo>
                  <a:lnTo>
                    <a:pt x="196850" y="574039"/>
                  </a:lnTo>
                  <a:lnTo>
                    <a:pt x="208280" y="572769"/>
                  </a:lnTo>
                  <a:lnTo>
                    <a:pt x="220980" y="571500"/>
                  </a:lnTo>
                  <a:lnTo>
                    <a:pt x="232410" y="571500"/>
                  </a:lnTo>
                  <a:lnTo>
                    <a:pt x="243840" y="571500"/>
                  </a:lnTo>
                  <a:lnTo>
                    <a:pt x="256540" y="572769"/>
                  </a:lnTo>
                  <a:lnTo>
                    <a:pt x="267969" y="574039"/>
                  </a:lnTo>
                  <a:lnTo>
                    <a:pt x="279400" y="576580"/>
                  </a:lnTo>
                  <a:lnTo>
                    <a:pt x="292100" y="579119"/>
                  </a:lnTo>
                  <a:lnTo>
                    <a:pt x="303530" y="582930"/>
                  </a:lnTo>
                  <a:lnTo>
                    <a:pt x="313690" y="586739"/>
                  </a:lnTo>
                  <a:lnTo>
                    <a:pt x="325119" y="590550"/>
                  </a:lnTo>
                  <a:lnTo>
                    <a:pt x="365760" y="614680"/>
                  </a:lnTo>
                  <a:lnTo>
                    <a:pt x="393700" y="638810"/>
                  </a:lnTo>
                  <a:lnTo>
                    <a:pt x="402590" y="646430"/>
                  </a:lnTo>
                  <a:lnTo>
                    <a:pt x="410210" y="656589"/>
                  </a:lnTo>
                  <a:lnTo>
                    <a:pt x="416560" y="665480"/>
                  </a:lnTo>
                  <a:lnTo>
                    <a:pt x="424180" y="675639"/>
                  </a:lnTo>
                  <a:lnTo>
                    <a:pt x="430530" y="685800"/>
                  </a:lnTo>
                  <a:lnTo>
                    <a:pt x="435610" y="695960"/>
                  </a:lnTo>
                  <a:lnTo>
                    <a:pt x="440690" y="706119"/>
                  </a:lnTo>
                  <a:lnTo>
                    <a:pt x="445769" y="717550"/>
                  </a:lnTo>
                  <a:lnTo>
                    <a:pt x="449580" y="728980"/>
                  </a:lnTo>
                  <a:lnTo>
                    <a:pt x="453390" y="740410"/>
                  </a:lnTo>
                  <a:lnTo>
                    <a:pt x="455930" y="751839"/>
                  </a:lnTo>
                  <a:lnTo>
                    <a:pt x="457200" y="764539"/>
                  </a:lnTo>
                  <a:lnTo>
                    <a:pt x="459740" y="775969"/>
                  </a:lnTo>
                  <a:lnTo>
                    <a:pt x="459740" y="787400"/>
                  </a:lnTo>
                  <a:lnTo>
                    <a:pt x="461010" y="800100"/>
                  </a:lnTo>
                  <a:lnTo>
                    <a:pt x="459740" y="811530"/>
                  </a:lnTo>
                  <a:lnTo>
                    <a:pt x="459740" y="822960"/>
                  </a:lnTo>
                  <a:lnTo>
                    <a:pt x="457200" y="835660"/>
                  </a:lnTo>
                  <a:lnTo>
                    <a:pt x="455930" y="847089"/>
                  </a:lnTo>
                  <a:lnTo>
                    <a:pt x="453390" y="858519"/>
                  </a:lnTo>
                  <a:lnTo>
                    <a:pt x="449580" y="869950"/>
                  </a:lnTo>
                  <a:lnTo>
                    <a:pt x="445769" y="881380"/>
                  </a:lnTo>
                  <a:lnTo>
                    <a:pt x="440690" y="892810"/>
                  </a:lnTo>
                  <a:lnTo>
                    <a:pt x="435610" y="902969"/>
                  </a:lnTo>
                  <a:lnTo>
                    <a:pt x="430530" y="913130"/>
                  </a:lnTo>
                  <a:lnTo>
                    <a:pt x="424180" y="924560"/>
                  </a:lnTo>
                  <a:lnTo>
                    <a:pt x="416560" y="933450"/>
                  </a:lnTo>
                  <a:lnTo>
                    <a:pt x="410210" y="943610"/>
                  </a:lnTo>
                  <a:lnTo>
                    <a:pt x="375919" y="976630"/>
                  </a:lnTo>
                  <a:lnTo>
                    <a:pt x="365760" y="984250"/>
                  </a:lnTo>
                  <a:lnTo>
                    <a:pt x="356869" y="991869"/>
                  </a:lnTo>
                  <a:lnTo>
                    <a:pt x="346710" y="998219"/>
                  </a:lnTo>
                  <a:lnTo>
                    <a:pt x="335280" y="1003300"/>
                  </a:lnTo>
                  <a:lnTo>
                    <a:pt x="325119" y="1008380"/>
                  </a:lnTo>
                  <a:lnTo>
                    <a:pt x="313690" y="1013460"/>
                  </a:lnTo>
                  <a:lnTo>
                    <a:pt x="302260" y="1017269"/>
                  </a:lnTo>
                  <a:lnTo>
                    <a:pt x="290830" y="1019810"/>
                  </a:lnTo>
                  <a:lnTo>
                    <a:pt x="279400" y="1023619"/>
                  </a:lnTo>
                  <a:lnTo>
                    <a:pt x="267969" y="1024889"/>
                  </a:lnTo>
                  <a:lnTo>
                    <a:pt x="255269" y="1027430"/>
                  </a:lnTo>
                  <a:lnTo>
                    <a:pt x="243840" y="1027430"/>
                  </a:lnTo>
                  <a:lnTo>
                    <a:pt x="232410" y="1028700"/>
                  </a:lnTo>
                  <a:lnTo>
                    <a:pt x="219710" y="1027430"/>
                  </a:lnTo>
                  <a:lnTo>
                    <a:pt x="208280" y="1027430"/>
                  </a:lnTo>
                  <a:lnTo>
                    <a:pt x="196850" y="1024889"/>
                  </a:lnTo>
                  <a:lnTo>
                    <a:pt x="184150" y="1023619"/>
                  </a:lnTo>
                  <a:lnTo>
                    <a:pt x="172719" y="1019810"/>
                  </a:lnTo>
                  <a:lnTo>
                    <a:pt x="161290" y="1017269"/>
                  </a:lnTo>
                  <a:lnTo>
                    <a:pt x="149860" y="1013460"/>
                  </a:lnTo>
                  <a:lnTo>
                    <a:pt x="139700" y="1008380"/>
                  </a:lnTo>
                  <a:lnTo>
                    <a:pt x="128269" y="1003300"/>
                  </a:lnTo>
                  <a:lnTo>
                    <a:pt x="118110" y="998219"/>
                  </a:lnTo>
                  <a:lnTo>
                    <a:pt x="107950" y="991869"/>
                  </a:lnTo>
                  <a:lnTo>
                    <a:pt x="97790" y="984250"/>
                  </a:lnTo>
                  <a:lnTo>
                    <a:pt x="87630" y="976630"/>
                  </a:lnTo>
                  <a:lnTo>
                    <a:pt x="78740" y="969010"/>
                  </a:lnTo>
                  <a:lnTo>
                    <a:pt x="69850" y="961389"/>
                  </a:lnTo>
                  <a:lnTo>
                    <a:pt x="62230" y="952500"/>
                  </a:lnTo>
                  <a:lnTo>
                    <a:pt x="54610" y="943610"/>
                  </a:lnTo>
                  <a:lnTo>
                    <a:pt x="27940" y="902969"/>
                  </a:lnTo>
                  <a:lnTo>
                    <a:pt x="15240" y="869950"/>
                  </a:lnTo>
                  <a:lnTo>
                    <a:pt x="11430" y="858519"/>
                  </a:lnTo>
                  <a:lnTo>
                    <a:pt x="8890" y="847089"/>
                  </a:lnTo>
                  <a:lnTo>
                    <a:pt x="6350" y="835660"/>
                  </a:lnTo>
                  <a:lnTo>
                    <a:pt x="5080" y="822960"/>
                  </a:lnTo>
                  <a:lnTo>
                    <a:pt x="3810" y="811530"/>
                  </a:lnTo>
                  <a:lnTo>
                    <a:pt x="3810" y="800100"/>
                  </a:lnTo>
                  <a:close/>
                </a:path>
                <a:path w="1778000" h="1953260">
                  <a:moveTo>
                    <a:pt x="3810" y="571500"/>
                  </a:moveTo>
                  <a:lnTo>
                    <a:pt x="3810" y="571500"/>
                  </a:lnTo>
                </a:path>
                <a:path w="1778000" h="1953260">
                  <a:moveTo>
                    <a:pt x="461010" y="1028700"/>
                  </a:moveTo>
                  <a:lnTo>
                    <a:pt x="461010" y="1028700"/>
                  </a:lnTo>
                </a:path>
                <a:path w="1778000" h="1953260">
                  <a:moveTo>
                    <a:pt x="1269" y="1724660"/>
                  </a:moveTo>
                  <a:lnTo>
                    <a:pt x="1269" y="1713230"/>
                  </a:lnTo>
                  <a:lnTo>
                    <a:pt x="2540" y="1700530"/>
                  </a:lnTo>
                  <a:lnTo>
                    <a:pt x="12700" y="1654810"/>
                  </a:lnTo>
                  <a:lnTo>
                    <a:pt x="21590" y="1631950"/>
                  </a:lnTo>
                  <a:lnTo>
                    <a:pt x="26669" y="1620520"/>
                  </a:lnTo>
                  <a:lnTo>
                    <a:pt x="31750" y="1610360"/>
                  </a:lnTo>
                  <a:lnTo>
                    <a:pt x="38100" y="1600200"/>
                  </a:lnTo>
                  <a:lnTo>
                    <a:pt x="44450" y="1590040"/>
                  </a:lnTo>
                  <a:lnTo>
                    <a:pt x="77469" y="1554480"/>
                  </a:lnTo>
                  <a:lnTo>
                    <a:pt x="95250" y="1540510"/>
                  </a:lnTo>
                  <a:lnTo>
                    <a:pt x="105410" y="1532890"/>
                  </a:lnTo>
                  <a:lnTo>
                    <a:pt x="115569" y="1526540"/>
                  </a:lnTo>
                  <a:lnTo>
                    <a:pt x="125730" y="1521460"/>
                  </a:lnTo>
                  <a:lnTo>
                    <a:pt x="137160" y="1516380"/>
                  </a:lnTo>
                  <a:lnTo>
                    <a:pt x="147319" y="1511300"/>
                  </a:lnTo>
                  <a:lnTo>
                    <a:pt x="158750" y="1507490"/>
                  </a:lnTo>
                  <a:lnTo>
                    <a:pt x="170180" y="1503680"/>
                  </a:lnTo>
                  <a:lnTo>
                    <a:pt x="181610" y="1501140"/>
                  </a:lnTo>
                  <a:lnTo>
                    <a:pt x="194310" y="1498600"/>
                  </a:lnTo>
                  <a:lnTo>
                    <a:pt x="205740" y="1497330"/>
                  </a:lnTo>
                  <a:lnTo>
                    <a:pt x="217169" y="1496060"/>
                  </a:lnTo>
                  <a:lnTo>
                    <a:pt x="229869" y="1496060"/>
                  </a:lnTo>
                  <a:lnTo>
                    <a:pt x="241300" y="1496060"/>
                  </a:lnTo>
                  <a:lnTo>
                    <a:pt x="252730" y="1497330"/>
                  </a:lnTo>
                  <a:lnTo>
                    <a:pt x="265430" y="1498600"/>
                  </a:lnTo>
                  <a:lnTo>
                    <a:pt x="276860" y="1501140"/>
                  </a:lnTo>
                  <a:lnTo>
                    <a:pt x="288290" y="1503680"/>
                  </a:lnTo>
                  <a:lnTo>
                    <a:pt x="299719" y="1507490"/>
                  </a:lnTo>
                  <a:lnTo>
                    <a:pt x="311150" y="1511300"/>
                  </a:lnTo>
                  <a:lnTo>
                    <a:pt x="322580" y="1516380"/>
                  </a:lnTo>
                  <a:lnTo>
                    <a:pt x="332740" y="1521460"/>
                  </a:lnTo>
                  <a:lnTo>
                    <a:pt x="344169" y="1526540"/>
                  </a:lnTo>
                  <a:lnTo>
                    <a:pt x="354330" y="1532890"/>
                  </a:lnTo>
                  <a:lnTo>
                    <a:pt x="391160" y="1563370"/>
                  </a:lnTo>
                  <a:lnTo>
                    <a:pt x="398780" y="1572260"/>
                  </a:lnTo>
                  <a:lnTo>
                    <a:pt x="406400" y="1581150"/>
                  </a:lnTo>
                  <a:lnTo>
                    <a:pt x="414019" y="1590040"/>
                  </a:lnTo>
                  <a:lnTo>
                    <a:pt x="420369" y="1600200"/>
                  </a:lnTo>
                  <a:lnTo>
                    <a:pt x="426719" y="1610360"/>
                  </a:lnTo>
                  <a:lnTo>
                    <a:pt x="433069" y="1620520"/>
                  </a:lnTo>
                  <a:lnTo>
                    <a:pt x="438150" y="1631950"/>
                  </a:lnTo>
                  <a:lnTo>
                    <a:pt x="443230" y="1642110"/>
                  </a:lnTo>
                  <a:lnTo>
                    <a:pt x="447040" y="1653539"/>
                  </a:lnTo>
                  <a:lnTo>
                    <a:pt x="449580" y="1664970"/>
                  </a:lnTo>
                  <a:lnTo>
                    <a:pt x="453390" y="1676400"/>
                  </a:lnTo>
                  <a:lnTo>
                    <a:pt x="454660" y="1689100"/>
                  </a:lnTo>
                  <a:lnTo>
                    <a:pt x="455930" y="1700530"/>
                  </a:lnTo>
                  <a:lnTo>
                    <a:pt x="457200" y="1711960"/>
                  </a:lnTo>
                  <a:lnTo>
                    <a:pt x="457200" y="1724660"/>
                  </a:lnTo>
                  <a:lnTo>
                    <a:pt x="457200" y="1736089"/>
                  </a:lnTo>
                  <a:lnTo>
                    <a:pt x="457200" y="1748789"/>
                  </a:lnTo>
                  <a:lnTo>
                    <a:pt x="454660" y="1760220"/>
                  </a:lnTo>
                  <a:lnTo>
                    <a:pt x="453390" y="1771650"/>
                  </a:lnTo>
                  <a:lnTo>
                    <a:pt x="449580" y="1783080"/>
                  </a:lnTo>
                  <a:lnTo>
                    <a:pt x="447040" y="1794510"/>
                  </a:lnTo>
                  <a:lnTo>
                    <a:pt x="443230" y="1805939"/>
                  </a:lnTo>
                  <a:lnTo>
                    <a:pt x="438150" y="1817370"/>
                  </a:lnTo>
                  <a:lnTo>
                    <a:pt x="433069" y="1827530"/>
                  </a:lnTo>
                  <a:lnTo>
                    <a:pt x="426719" y="1838960"/>
                  </a:lnTo>
                  <a:lnTo>
                    <a:pt x="421640" y="1849120"/>
                  </a:lnTo>
                  <a:lnTo>
                    <a:pt x="414019" y="1859280"/>
                  </a:lnTo>
                  <a:lnTo>
                    <a:pt x="406400" y="1868170"/>
                  </a:lnTo>
                  <a:lnTo>
                    <a:pt x="398780" y="1877060"/>
                  </a:lnTo>
                  <a:lnTo>
                    <a:pt x="363219" y="1910080"/>
                  </a:lnTo>
                  <a:lnTo>
                    <a:pt x="332740" y="1927860"/>
                  </a:lnTo>
                  <a:lnTo>
                    <a:pt x="322580" y="1932939"/>
                  </a:lnTo>
                  <a:lnTo>
                    <a:pt x="276860" y="1948180"/>
                  </a:lnTo>
                  <a:lnTo>
                    <a:pt x="252730" y="1951989"/>
                  </a:lnTo>
                  <a:lnTo>
                    <a:pt x="241300" y="1953260"/>
                  </a:lnTo>
                  <a:lnTo>
                    <a:pt x="228600" y="1953260"/>
                  </a:lnTo>
                  <a:lnTo>
                    <a:pt x="217169" y="1953260"/>
                  </a:lnTo>
                  <a:lnTo>
                    <a:pt x="205740" y="1951989"/>
                  </a:lnTo>
                  <a:lnTo>
                    <a:pt x="158750" y="1941830"/>
                  </a:lnTo>
                  <a:lnTo>
                    <a:pt x="115569" y="1922780"/>
                  </a:lnTo>
                  <a:lnTo>
                    <a:pt x="76200" y="1894839"/>
                  </a:lnTo>
                  <a:lnTo>
                    <a:pt x="59690" y="1877060"/>
                  </a:lnTo>
                  <a:lnTo>
                    <a:pt x="52069" y="1868170"/>
                  </a:lnTo>
                  <a:lnTo>
                    <a:pt x="44450" y="1859280"/>
                  </a:lnTo>
                  <a:lnTo>
                    <a:pt x="36830" y="1849120"/>
                  </a:lnTo>
                  <a:lnTo>
                    <a:pt x="31750" y="1838960"/>
                  </a:lnTo>
                  <a:lnTo>
                    <a:pt x="25400" y="1827530"/>
                  </a:lnTo>
                  <a:lnTo>
                    <a:pt x="20319" y="1817370"/>
                  </a:lnTo>
                  <a:lnTo>
                    <a:pt x="15240" y="1805939"/>
                  </a:lnTo>
                  <a:lnTo>
                    <a:pt x="11430" y="1794510"/>
                  </a:lnTo>
                  <a:lnTo>
                    <a:pt x="8890" y="1783080"/>
                  </a:lnTo>
                  <a:lnTo>
                    <a:pt x="5080" y="1771650"/>
                  </a:lnTo>
                  <a:lnTo>
                    <a:pt x="3810" y="1760220"/>
                  </a:lnTo>
                  <a:lnTo>
                    <a:pt x="1269" y="1748789"/>
                  </a:lnTo>
                  <a:lnTo>
                    <a:pt x="1269" y="1736089"/>
                  </a:lnTo>
                  <a:lnTo>
                    <a:pt x="0" y="1724660"/>
                  </a:lnTo>
                  <a:lnTo>
                    <a:pt x="1269" y="1724660"/>
                  </a:lnTo>
                  <a:close/>
                </a:path>
                <a:path w="1778000" h="1953260">
                  <a:moveTo>
                    <a:pt x="1269" y="1496060"/>
                  </a:moveTo>
                  <a:lnTo>
                    <a:pt x="1269" y="1496060"/>
                  </a:lnTo>
                </a:path>
                <a:path w="1778000" h="1953260">
                  <a:moveTo>
                    <a:pt x="458469" y="1953260"/>
                  </a:moveTo>
                  <a:lnTo>
                    <a:pt x="458469" y="195326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23240" y="3332479"/>
            <a:ext cx="5503545" cy="3096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923290" algn="ctr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100">
              <a:latin typeface="Arial"/>
              <a:cs typeface="Arial"/>
            </a:endParaRPr>
          </a:p>
          <a:p>
            <a:pPr marL="1694814" algn="ctr">
              <a:lnSpc>
                <a:spcPct val="100000"/>
              </a:lnSpc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00">
              <a:latin typeface="Arial"/>
              <a:cs typeface="Arial"/>
            </a:endParaRPr>
          </a:p>
          <a:p>
            <a:pPr marR="930910" algn="ctr">
              <a:lnSpc>
                <a:spcPct val="100000"/>
              </a:lnSpc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450">
              <a:latin typeface="Arial"/>
              <a:cs typeface="Arial"/>
            </a:endParaRPr>
          </a:p>
          <a:p>
            <a:pPr marR="935990" algn="ctr">
              <a:lnSpc>
                <a:spcPct val="100000"/>
              </a:lnSpc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850">
              <a:latin typeface="Arial"/>
              <a:cs typeface="Arial"/>
            </a:endParaRPr>
          </a:p>
          <a:p>
            <a:pPr marL="175260" indent="-149860">
              <a:lnSpc>
                <a:spcPct val="100000"/>
              </a:lnSpc>
              <a:buClr>
                <a:srgbClr val="92A199"/>
              </a:buClr>
              <a:buSzPct val="84615"/>
              <a:buChar char="•"/>
              <a:tabLst>
                <a:tab pos="175260" algn="l"/>
              </a:tabLst>
            </a:pPr>
            <a:r>
              <a:rPr sz="1950" u="heavy" spc="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B2. Tính độ phức tạp của chu trình</a:t>
            </a:r>
            <a:r>
              <a:rPr sz="1950" u="heavy" spc="-1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195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C=11-8+2=5</a:t>
            </a:r>
            <a:endParaRPr sz="1950">
              <a:latin typeface="Arial"/>
              <a:cs typeface="Aria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752600" y="2457450"/>
            <a:ext cx="3545840" cy="2941320"/>
            <a:chOff x="1752600" y="2457450"/>
            <a:chExt cx="3545840" cy="2941320"/>
          </a:xfrm>
        </p:grpSpPr>
        <p:sp>
          <p:nvSpPr>
            <p:cNvPr id="23" name="object 23"/>
            <p:cNvSpPr/>
            <p:nvPr/>
          </p:nvSpPr>
          <p:spPr>
            <a:xfrm>
              <a:off x="1752600" y="2514600"/>
              <a:ext cx="715010" cy="0"/>
            </a:xfrm>
            <a:custGeom>
              <a:avLst/>
              <a:gdLst/>
              <a:ahLst/>
              <a:cxnLst/>
              <a:rect l="l" t="t" r="r" b="b"/>
              <a:pathLst>
                <a:path w="715010">
                  <a:moveTo>
                    <a:pt x="0" y="0"/>
                  </a:moveTo>
                  <a:lnTo>
                    <a:pt x="715010" y="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59990" y="24574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31489" y="2514600"/>
              <a:ext cx="755650" cy="0"/>
            </a:xfrm>
            <a:custGeom>
              <a:avLst/>
              <a:gdLst/>
              <a:ahLst/>
              <a:cxnLst/>
              <a:rect l="l" t="t" r="r" b="b"/>
              <a:pathLst>
                <a:path w="755650">
                  <a:moveTo>
                    <a:pt x="0" y="0"/>
                  </a:moveTo>
                  <a:lnTo>
                    <a:pt x="755650" y="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779520" y="24574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51020" y="2514600"/>
              <a:ext cx="755650" cy="0"/>
            </a:xfrm>
            <a:custGeom>
              <a:avLst/>
              <a:gdLst/>
              <a:ahLst/>
              <a:cxnLst/>
              <a:rect l="l" t="t" r="r" b="b"/>
              <a:pathLst>
                <a:path w="755650">
                  <a:moveTo>
                    <a:pt x="0" y="0"/>
                  </a:moveTo>
                  <a:lnTo>
                    <a:pt x="755650" y="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099050" y="24574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802889" y="2743200"/>
              <a:ext cx="5080" cy="402590"/>
            </a:xfrm>
            <a:custGeom>
              <a:avLst/>
              <a:gdLst/>
              <a:ahLst/>
              <a:cxnLst/>
              <a:rect l="l" t="t" r="r" b="b"/>
              <a:pathLst>
                <a:path w="5080" h="402589">
                  <a:moveTo>
                    <a:pt x="0" y="0"/>
                  </a:moveTo>
                  <a:lnTo>
                    <a:pt x="5080" y="40258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49550" y="3138169"/>
              <a:ext cx="115570" cy="115570"/>
            </a:xfrm>
            <a:custGeom>
              <a:avLst/>
              <a:gdLst/>
              <a:ahLst/>
              <a:cxnLst/>
              <a:rect l="l" t="t" r="r" b="b"/>
              <a:pathLst>
                <a:path w="115569" h="115570">
                  <a:moveTo>
                    <a:pt x="115569" y="0"/>
                  </a:moveTo>
                  <a:lnTo>
                    <a:pt x="0" y="1269"/>
                  </a:lnTo>
                  <a:lnTo>
                    <a:pt x="59689" y="115569"/>
                  </a:lnTo>
                  <a:lnTo>
                    <a:pt x="11556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59430" y="2675890"/>
              <a:ext cx="901700" cy="585470"/>
            </a:xfrm>
            <a:custGeom>
              <a:avLst/>
              <a:gdLst/>
              <a:ahLst/>
              <a:cxnLst/>
              <a:rect l="l" t="t" r="r" b="b"/>
              <a:pathLst>
                <a:path w="901700" h="585470">
                  <a:moveTo>
                    <a:pt x="901699" y="0"/>
                  </a:moveTo>
                  <a:lnTo>
                    <a:pt x="0" y="585470"/>
                  </a:lnTo>
                </a:path>
              </a:pathLst>
            </a:custGeom>
            <a:ln w="3809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970530" y="3209290"/>
              <a:ext cx="127000" cy="110489"/>
            </a:xfrm>
            <a:custGeom>
              <a:avLst/>
              <a:gdLst/>
              <a:ahLst/>
              <a:cxnLst/>
              <a:rect l="l" t="t" r="r" b="b"/>
              <a:pathLst>
                <a:path w="127000" h="110489">
                  <a:moveTo>
                    <a:pt x="64769" y="0"/>
                  </a:moveTo>
                  <a:lnTo>
                    <a:pt x="0" y="110489"/>
                  </a:lnTo>
                  <a:lnTo>
                    <a:pt x="127000" y="96520"/>
                  </a:lnTo>
                  <a:lnTo>
                    <a:pt x="6476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136900" y="2675890"/>
              <a:ext cx="2142490" cy="770890"/>
            </a:xfrm>
            <a:custGeom>
              <a:avLst/>
              <a:gdLst/>
              <a:ahLst/>
              <a:cxnLst/>
              <a:rect l="l" t="t" r="r" b="b"/>
              <a:pathLst>
                <a:path w="2142490" h="770889">
                  <a:moveTo>
                    <a:pt x="2142490" y="0"/>
                  </a:moveTo>
                  <a:lnTo>
                    <a:pt x="0" y="77088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036569" y="3389630"/>
              <a:ext cx="127000" cy="107950"/>
            </a:xfrm>
            <a:custGeom>
              <a:avLst/>
              <a:gdLst/>
              <a:ahLst/>
              <a:cxnLst/>
              <a:rect l="l" t="t" r="r" b="b"/>
              <a:pathLst>
                <a:path w="127000" h="107950">
                  <a:moveTo>
                    <a:pt x="88900" y="0"/>
                  </a:moveTo>
                  <a:lnTo>
                    <a:pt x="0" y="92710"/>
                  </a:lnTo>
                  <a:lnTo>
                    <a:pt x="127000" y="107950"/>
                  </a:lnTo>
                  <a:lnTo>
                    <a:pt x="889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970530" y="3643630"/>
              <a:ext cx="826769" cy="377190"/>
            </a:xfrm>
            <a:custGeom>
              <a:avLst/>
              <a:gdLst/>
              <a:ahLst/>
              <a:cxnLst/>
              <a:rect l="l" t="t" r="r" b="b"/>
              <a:pathLst>
                <a:path w="826770" h="377189">
                  <a:moveTo>
                    <a:pt x="0" y="0"/>
                  </a:moveTo>
                  <a:lnTo>
                    <a:pt x="826769" y="37719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766820" y="3964939"/>
              <a:ext cx="127000" cy="104139"/>
            </a:xfrm>
            <a:custGeom>
              <a:avLst/>
              <a:gdLst/>
              <a:ahLst/>
              <a:cxnLst/>
              <a:rect l="l" t="t" r="r" b="b"/>
              <a:pathLst>
                <a:path w="127000" h="104139">
                  <a:moveTo>
                    <a:pt x="46989" y="0"/>
                  </a:moveTo>
                  <a:lnTo>
                    <a:pt x="0" y="104140"/>
                  </a:lnTo>
                  <a:lnTo>
                    <a:pt x="127000" y="100330"/>
                  </a:lnTo>
                  <a:lnTo>
                    <a:pt x="4698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806700" y="3710939"/>
              <a:ext cx="2540" cy="589280"/>
            </a:xfrm>
            <a:custGeom>
              <a:avLst/>
              <a:gdLst/>
              <a:ahLst/>
              <a:cxnLst/>
              <a:rect l="l" t="t" r="r" b="b"/>
              <a:pathLst>
                <a:path w="2539" h="589279">
                  <a:moveTo>
                    <a:pt x="2539" y="0"/>
                  </a:moveTo>
                  <a:lnTo>
                    <a:pt x="0" y="58928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749550" y="4291329"/>
              <a:ext cx="114300" cy="115570"/>
            </a:xfrm>
            <a:custGeom>
              <a:avLst/>
              <a:gdLst/>
              <a:ahLst/>
              <a:cxnLst/>
              <a:rect l="l" t="t" r="r" b="b"/>
              <a:pathLst>
                <a:path w="114300" h="115570">
                  <a:moveTo>
                    <a:pt x="0" y="0"/>
                  </a:moveTo>
                  <a:lnTo>
                    <a:pt x="55880" y="115570"/>
                  </a:lnTo>
                  <a:lnTo>
                    <a:pt x="11430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131819" y="4226560"/>
              <a:ext cx="829310" cy="365760"/>
            </a:xfrm>
            <a:custGeom>
              <a:avLst/>
              <a:gdLst/>
              <a:ahLst/>
              <a:cxnLst/>
              <a:rect l="l" t="t" r="r" b="b"/>
              <a:pathLst>
                <a:path w="829310" h="365760">
                  <a:moveTo>
                    <a:pt x="829309" y="0"/>
                  </a:moveTo>
                  <a:lnTo>
                    <a:pt x="0" y="36575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034030" y="4537710"/>
              <a:ext cx="128270" cy="104139"/>
            </a:xfrm>
            <a:custGeom>
              <a:avLst/>
              <a:gdLst/>
              <a:ahLst/>
              <a:cxnLst/>
              <a:rect l="l" t="t" r="r" b="b"/>
              <a:pathLst>
                <a:path w="128269" h="104139">
                  <a:moveTo>
                    <a:pt x="81280" y="0"/>
                  </a:moveTo>
                  <a:lnTo>
                    <a:pt x="0" y="97789"/>
                  </a:lnTo>
                  <a:lnTo>
                    <a:pt x="128269" y="104139"/>
                  </a:lnTo>
                  <a:lnTo>
                    <a:pt x="8128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3041650" y="4293870"/>
              <a:ext cx="1080770" cy="1031240"/>
            </a:xfrm>
            <a:custGeom>
              <a:avLst/>
              <a:gdLst/>
              <a:ahLst/>
              <a:cxnLst/>
              <a:rect l="l" t="t" r="r" b="b"/>
              <a:pathLst>
                <a:path w="1080770" h="1031239">
                  <a:moveTo>
                    <a:pt x="1080770" y="0"/>
                  </a:moveTo>
                  <a:lnTo>
                    <a:pt x="0" y="103123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964180" y="5278120"/>
              <a:ext cx="123189" cy="120650"/>
            </a:xfrm>
            <a:custGeom>
              <a:avLst/>
              <a:gdLst/>
              <a:ahLst/>
              <a:cxnLst/>
              <a:rect l="l" t="t" r="r" b="b"/>
              <a:pathLst>
                <a:path w="123189" h="120650">
                  <a:moveTo>
                    <a:pt x="43180" y="0"/>
                  </a:moveTo>
                  <a:lnTo>
                    <a:pt x="0" y="120649"/>
                  </a:lnTo>
                  <a:lnTo>
                    <a:pt x="123189" y="82549"/>
                  </a:lnTo>
                  <a:lnTo>
                    <a:pt x="4318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804160" y="4864100"/>
              <a:ext cx="1270" cy="360680"/>
            </a:xfrm>
            <a:custGeom>
              <a:avLst/>
              <a:gdLst/>
              <a:ahLst/>
              <a:cxnLst/>
              <a:rect l="l" t="t" r="r" b="b"/>
              <a:pathLst>
                <a:path w="1269" h="360679">
                  <a:moveTo>
                    <a:pt x="1269" y="0"/>
                  </a:moveTo>
                  <a:lnTo>
                    <a:pt x="0" y="36068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47010" y="521716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55879" y="114299"/>
                  </a:lnTo>
                  <a:lnTo>
                    <a:pt x="114300" y="1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331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spc="-105" dirty="0"/>
              <a:t>2</a:t>
            </a:r>
            <a:r>
              <a:rPr spc="-95" dirty="0"/>
              <a:t>.</a:t>
            </a:r>
            <a:r>
              <a:rPr dirty="0"/>
              <a:t>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4554220" cy="3300729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B3. Xác </a:t>
            </a:r>
            <a:r>
              <a:rPr sz="24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định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các đường </a:t>
            </a:r>
            <a:r>
              <a:rPr sz="2400" u="heavy" spc="-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độc</a:t>
            </a:r>
            <a:r>
              <a:rPr sz="2400" u="heavy" spc="-2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lập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1.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1-2-3-4-5-6-7-8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2.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1-2-5-6-7-8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3.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1-2-3-5-6-7-8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4.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1-2-3-4-5-7-8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5.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1-2-3-4-5-6-8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3315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spc="-105" dirty="0"/>
              <a:t>2</a:t>
            </a:r>
            <a:r>
              <a:rPr spc="-95" dirty="0"/>
              <a:t>.</a:t>
            </a:r>
            <a:r>
              <a:rPr dirty="0"/>
              <a:t>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5402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B4. Xác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trường hợp kiểm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69290" y="2407984"/>
          <a:ext cx="6983095" cy="36150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7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531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3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269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0452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</a:t>
                      </a:r>
                      <a:r>
                        <a:rPr sz="1800" b="1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3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a=5,0,b=1,c=4,d=-2,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3350" marB="0"/>
                </a:tc>
                <a:tc>
                  <a:txBody>
                    <a:bodyPr/>
                    <a:lstStyle/>
                    <a:p>
                      <a:pPr marL="604520" marR="24130">
                        <a:lnSpc>
                          <a:spcPts val="2020"/>
                        </a:lnSpc>
                        <a:spcBef>
                          <a:spcPts val="123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Nhap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 b,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x=8,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y=0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621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a=-3,b=1,c=4,d=-2,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604520" marR="24130">
                        <a:lnSpc>
                          <a:spcPts val="2010"/>
                        </a:lnSpc>
                        <a:spcBef>
                          <a:spcPts val="5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Nhap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 b,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x=7,y=0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13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a=5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, b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=10,c=4,d=-2,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604520" marR="24130">
                        <a:lnSpc>
                          <a:spcPts val="2020"/>
                        </a:lnSpc>
                        <a:spcBef>
                          <a:spcPts val="4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Nhap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 b,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y=0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28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3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a=5,b=1,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c=3,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d=5,</a:t>
                      </a:r>
                      <a:r>
                        <a:rPr sz="1800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604520" marR="24130">
                        <a:lnSpc>
                          <a:spcPts val="2010"/>
                        </a:lnSpc>
                        <a:spcBef>
                          <a:spcPts val="5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Nhap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 b,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x=8,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y=0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13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4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19050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a=5,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b=1,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c=4, d=5,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x=7,</a:t>
                      </a:r>
                      <a:r>
                        <a:rPr sz="1800" spc="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005" marB="0"/>
                </a:tc>
                <a:tc>
                  <a:txBody>
                    <a:bodyPr/>
                    <a:lstStyle/>
                    <a:p>
                      <a:pPr marL="604520" marR="24130">
                        <a:lnSpc>
                          <a:spcPts val="2020"/>
                        </a:lnSpc>
                        <a:spcBef>
                          <a:spcPts val="4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Nhap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 b,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x=8,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y=7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286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430" y="466470"/>
            <a:ext cx="4639310" cy="117284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2025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335" dirty="0"/>
              <a:t> </a:t>
            </a:r>
            <a:r>
              <a:rPr dirty="0"/>
              <a:t>3</a:t>
            </a: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350" b="1" spc="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1350" b="1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1350" b="1" spc="5" dirty="0">
                <a:solidFill>
                  <a:srgbClr val="282833"/>
                </a:solidFill>
                <a:latin typeface="Arial"/>
                <a:cs typeface="Arial"/>
              </a:rPr>
              <a:t>các ca kiểm </a:t>
            </a:r>
            <a:r>
              <a:rPr sz="1350" b="1" spc="10" dirty="0">
                <a:solidFill>
                  <a:srgbClr val="282833"/>
                </a:solidFill>
                <a:latin typeface="Arial"/>
                <a:cs typeface="Arial"/>
              </a:rPr>
              <a:t>thử thỏa </a:t>
            </a:r>
            <a:r>
              <a:rPr sz="1350" b="1" spc="5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1350" b="1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1350" b="1" spc="5" dirty="0">
                <a:solidFill>
                  <a:srgbClr val="282833"/>
                </a:solidFill>
                <a:latin typeface="Arial"/>
                <a:cs typeface="Arial"/>
              </a:rPr>
              <a:t>chuẩn </a:t>
            </a:r>
            <a:r>
              <a:rPr sz="1350" b="1" spc="10" dirty="0">
                <a:solidFill>
                  <a:srgbClr val="282833"/>
                </a:solidFill>
                <a:latin typeface="Arial"/>
                <a:cs typeface="Arial"/>
              </a:rPr>
              <a:t>phủ </a:t>
            </a:r>
            <a:r>
              <a:rPr sz="1350" b="1" dirty="0">
                <a:solidFill>
                  <a:srgbClr val="282833"/>
                </a:solidFill>
                <a:latin typeface="Arial"/>
                <a:cs typeface="Arial"/>
              </a:rPr>
              <a:t>cấp</a:t>
            </a:r>
            <a:r>
              <a:rPr sz="1350" b="1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9430" y="1923288"/>
            <a:ext cx="4603115" cy="43751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01955" marR="1074420" indent="-389890">
              <a:lnSpc>
                <a:spcPct val="151200"/>
              </a:lnSpc>
              <a:spcBef>
                <a:spcPts val="95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double average(int[] values, int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min,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int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max) { 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int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sum=0,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count=0,</a:t>
            </a:r>
            <a:r>
              <a:rPr sz="135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item=0;</a:t>
            </a:r>
            <a:endParaRPr sz="135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819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double average=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0;</a:t>
            </a:r>
            <a:endParaRPr sz="135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83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while(values[item] </a:t>
            </a:r>
            <a:r>
              <a:rPr sz="1350" spc="-5" dirty="0">
                <a:solidFill>
                  <a:srgbClr val="282833"/>
                </a:solidFill>
                <a:latin typeface="Arial"/>
                <a:cs typeface="Arial"/>
              </a:rPr>
              <a:t>!=-999 </a:t>
            </a:r>
            <a:r>
              <a:rPr sz="1350" spc="15" dirty="0">
                <a:solidFill>
                  <a:srgbClr val="282833"/>
                </a:solidFill>
                <a:latin typeface="Arial"/>
                <a:cs typeface="Arial"/>
              </a:rPr>
              <a:t>&amp;&amp;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item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&lt;100)</a:t>
            </a:r>
            <a:r>
              <a:rPr sz="135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1350">
              <a:latin typeface="Arial"/>
              <a:cs typeface="Arial"/>
            </a:endParaRPr>
          </a:p>
          <a:p>
            <a:pPr marL="1427480" marR="5080" indent="-585470">
              <a:lnSpc>
                <a:spcPts val="2450"/>
              </a:lnSpc>
              <a:spcBef>
                <a:spcPts val="21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if (values[item]&gt;= </a:t>
            </a:r>
            <a:r>
              <a:rPr sz="1350" spc="10" dirty="0">
                <a:solidFill>
                  <a:srgbClr val="282833"/>
                </a:solidFill>
                <a:latin typeface="Arial"/>
                <a:cs typeface="Arial"/>
              </a:rPr>
              <a:t>min &amp;&amp;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values[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item] </a:t>
            </a:r>
            <a:r>
              <a:rPr sz="1350" spc="10" dirty="0">
                <a:solidFill>
                  <a:srgbClr val="282833"/>
                </a:solidFill>
                <a:latin typeface="Arial"/>
                <a:cs typeface="Arial"/>
              </a:rPr>
              <a:t>&lt;=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max) {  sum </a:t>
            </a:r>
            <a:r>
              <a:rPr sz="1350" spc="10" dirty="0">
                <a:solidFill>
                  <a:srgbClr val="282833"/>
                </a:solidFill>
                <a:latin typeface="Arial"/>
                <a:cs typeface="Arial"/>
              </a:rPr>
              <a:t>+=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values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[item];</a:t>
            </a:r>
            <a:endParaRPr sz="1350">
              <a:latin typeface="Arial"/>
              <a:cs typeface="Arial"/>
            </a:endParaRPr>
          </a:p>
          <a:p>
            <a:pPr marL="1427480">
              <a:lnSpc>
                <a:spcPct val="100000"/>
              </a:lnSpc>
              <a:spcBef>
                <a:spcPts val="61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count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 ++;</a:t>
            </a:r>
            <a:endParaRPr sz="1350">
              <a:latin typeface="Arial"/>
              <a:cs typeface="Arial"/>
            </a:endParaRPr>
          </a:p>
          <a:p>
            <a:pPr marL="842010">
              <a:lnSpc>
                <a:spcPct val="100000"/>
              </a:lnSpc>
              <a:spcBef>
                <a:spcPts val="819"/>
              </a:spcBef>
            </a:pP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  <a:p>
            <a:pPr marL="842010">
              <a:lnSpc>
                <a:spcPct val="100000"/>
              </a:lnSpc>
              <a:spcBef>
                <a:spcPts val="830"/>
              </a:spcBef>
            </a:pP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item++;</a:t>
            </a:r>
            <a:endParaRPr sz="135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830"/>
              </a:spcBef>
            </a:pP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  <a:p>
            <a:pPr marL="842010" marR="963294" indent="-439420">
              <a:lnSpc>
                <a:spcPts val="2450"/>
              </a:lnSpc>
              <a:spcBef>
                <a:spcPts val="21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if (count&gt;0) average= (double) sum/count;  else average</a:t>
            </a:r>
            <a:r>
              <a:rPr sz="13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=-999;</a:t>
            </a:r>
            <a:endParaRPr sz="1350">
              <a:latin typeface="Arial"/>
              <a:cs typeface="Arial"/>
            </a:endParaRPr>
          </a:p>
          <a:p>
            <a:pPr marL="401955">
              <a:lnSpc>
                <a:spcPct val="100000"/>
              </a:lnSpc>
              <a:spcBef>
                <a:spcPts val="60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return</a:t>
            </a:r>
            <a:r>
              <a:rPr sz="13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average;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9430" y="466470"/>
            <a:ext cx="4639310" cy="1172845"/>
          </a:xfrm>
          <a:prstGeom prst="rect">
            <a:avLst/>
          </a:prstGeom>
        </p:spPr>
        <p:txBody>
          <a:bodyPr vert="horz" wrap="square" lIns="0" tIns="257175" rIns="0" bIns="0" rtlCol="0">
            <a:spAutoFit/>
          </a:bodyPr>
          <a:lstStyle/>
          <a:p>
            <a:pPr marL="29209">
              <a:lnSpc>
                <a:spcPct val="100000"/>
              </a:lnSpc>
              <a:spcBef>
                <a:spcPts val="2025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335" dirty="0"/>
              <a:t> </a:t>
            </a:r>
            <a:r>
              <a:rPr dirty="0"/>
              <a:t>3</a:t>
            </a:r>
          </a:p>
          <a:p>
            <a:pPr marL="12700">
              <a:lnSpc>
                <a:spcPct val="100000"/>
              </a:lnSpc>
              <a:spcBef>
                <a:spcPts val="680"/>
              </a:spcBef>
            </a:pPr>
            <a:r>
              <a:rPr sz="1350" b="1" spc="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1350" b="1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1350" b="1" spc="5" dirty="0">
                <a:solidFill>
                  <a:srgbClr val="282833"/>
                </a:solidFill>
                <a:latin typeface="Arial"/>
                <a:cs typeface="Arial"/>
              </a:rPr>
              <a:t>các ca kiểm </a:t>
            </a:r>
            <a:r>
              <a:rPr sz="1350" b="1" spc="10" dirty="0">
                <a:solidFill>
                  <a:srgbClr val="282833"/>
                </a:solidFill>
                <a:latin typeface="Arial"/>
                <a:cs typeface="Arial"/>
              </a:rPr>
              <a:t>thử thỏa </a:t>
            </a:r>
            <a:r>
              <a:rPr sz="1350" b="1" spc="5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1350" b="1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1350" b="1" spc="5" dirty="0">
                <a:solidFill>
                  <a:srgbClr val="282833"/>
                </a:solidFill>
                <a:latin typeface="Arial"/>
                <a:cs typeface="Arial"/>
              </a:rPr>
              <a:t>chuẩn </a:t>
            </a:r>
            <a:r>
              <a:rPr sz="1350" b="1" spc="10" dirty="0">
                <a:solidFill>
                  <a:srgbClr val="282833"/>
                </a:solidFill>
                <a:latin typeface="Arial"/>
                <a:cs typeface="Arial"/>
              </a:rPr>
              <a:t>phủ </a:t>
            </a:r>
            <a:r>
              <a:rPr sz="1350" b="1" dirty="0">
                <a:solidFill>
                  <a:srgbClr val="282833"/>
                </a:solidFill>
                <a:latin typeface="Arial"/>
                <a:cs typeface="Arial"/>
              </a:rPr>
              <a:t>cấp</a:t>
            </a:r>
            <a:r>
              <a:rPr sz="1350" b="1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b="1" spc="1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9430" y="2025650"/>
            <a:ext cx="353314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double average(int[] values, int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min,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int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max)</a:t>
            </a:r>
            <a:r>
              <a:rPr sz="1350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1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9319" y="2235708"/>
            <a:ext cx="3202940" cy="9563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032510">
              <a:lnSpc>
                <a:spcPct val="150600"/>
              </a:lnSpc>
              <a:spcBef>
                <a:spcPts val="95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int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sum=0,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count=0,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item=0; 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double average= 0;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while(values[item] </a:t>
            </a:r>
            <a:r>
              <a:rPr sz="1350" spc="-5" dirty="0">
                <a:solidFill>
                  <a:srgbClr val="282833"/>
                </a:solidFill>
                <a:latin typeface="Arial"/>
                <a:cs typeface="Arial"/>
              </a:rPr>
              <a:t>!=-999 </a:t>
            </a:r>
            <a:r>
              <a:rPr sz="1350" spc="15" dirty="0">
                <a:solidFill>
                  <a:srgbClr val="282833"/>
                </a:solidFill>
                <a:latin typeface="Arial"/>
                <a:cs typeface="Arial"/>
              </a:rPr>
              <a:t>&amp;&amp;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item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&lt;100)</a:t>
            </a:r>
            <a:r>
              <a:rPr sz="135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8739" y="3267709"/>
            <a:ext cx="3773804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if (values[item]&gt;= </a:t>
            </a:r>
            <a:r>
              <a:rPr sz="1350" spc="10" dirty="0">
                <a:solidFill>
                  <a:srgbClr val="282833"/>
                </a:solidFill>
                <a:latin typeface="Arial"/>
                <a:cs typeface="Arial"/>
              </a:rPr>
              <a:t>min &amp;&amp;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values[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item] </a:t>
            </a:r>
            <a:r>
              <a:rPr sz="1350" spc="10" dirty="0">
                <a:solidFill>
                  <a:srgbClr val="282833"/>
                </a:solidFill>
                <a:latin typeface="Arial"/>
                <a:cs typeface="Arial"/>
              </a:rPr>
              <a:t>&lt;=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max)</a:t>
            </a:r>
            <a:r>
              <a:rPr sz="135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{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34210" y="3890009"/>
            <a:ext cx="749935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count</a:t>
            </a:r>
            <a:r>
              <a:rPr sz="135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++;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48739" y="4097527"/>
            <a:ext cx="606425" cy="647700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ite</a:t>
            </a:r>
            <a:r>
              <a:rPr sz="1350" spc="20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+</a:t>
            </a:r>
            <a:r>
              <a:rPr sz="1350" spc="15" dirty="0">
                <a:solidFill>
                  <a:srgbClr val="282833"/>
                </a:solidFill>
                <a:latin typeface="Arial"/>
                <a:cs typeface="Arial"/>
              </a:rPr>
              <a:t>+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;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9430" y="6064250"/>
            <a:ext cx="83820" cy="2343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267200" y="2319020"/>
            <a:ext cx="152400" cy="457200"/>
          </a:xfrm>
          <a:custGeom>
            <a:avLst/>
            <a:gdLst/>
            <a:ahLst/>
            <a:cxnLst/>
            <a:rect l="l" t="t" r="r" b="b"/>
            <a:pathLst>
              <a:path w="152400" h="457200">
                <a:moveTo>
                  <a:pt x="0" y="0"/>
                </a:moveTo>
                <a:lnTo>
                  <a:pt x="3810" y="0"/>
                </a:lnTo>
                <a:lnTo>
                  <a:pt x="7620" y="0"/>
                </a:lnTo>
                <a:lnTo>
                  <a:pt x="11429" y="0"/>
                </a:lnTo>
                <a:lnTo>
                  <a:pt x="15239" y="0"/>
                </a:lnTo>
                <a:lnTo>
                  <a:pt x="19050" y="0"/>
                </a:lnTo>
                <a:lnTo>
                  <a:pt x="22860" y="1269"/>
                </a:lnTo>
                <a:lnTo>
                  <a:pt x="26670" y="1269"/>
                </a:lnTo>
                <a:lnTo>
                  <a:pt x="30479" y="1269"/>
                </a:lnTo>
                <a:lnTo>
                  <a:pt x="34289" y="1269"/>
                </a:lnTo>
                <a:lnTo>
                  <a:pt x="38100" y="1269"/>
                </a:lnTo>
                <a:lnTo>
                  <a:pt x="41910" y="2539"/>
                </a:lnTo>
                <a:lnTo>
                  <a:pt x="44450" y="2539"/>
                </a:lnTo>
                <a:lnTo>
                  <a:pt x="48260" y="2539"/>
                </a:lnTo>
                <a:lnTo>
                  <a:pt x="50800" y="3809"/>
                </a:lnTo>
                <a:lnTo>
                  <a:pt x="53339" y="3809"/>
                </a:lnTo>
                <a:lnTo>
                  <a:pt x="55879" y="3809"/>
                </a:lnTo>
                <a:lnTo>
                  <a:pt x="58420" y="5079"/>
                </a:lnTo>
                <a:lnTo>
                  <a:pt x="60960" y="5079"/>
                </a:lnTo>
                <a:lnTo>
                  <a:pt x="63500" y="6350"/>
                </a:lnTo>
                <a:lnTo>
                  <a:pt x="66039" y="6350"/>
                </a:lnTo>
                <a:lnTo>
                  <a:pt x="67310" y="6350"/>
                </a:lnTo>
                <a:lnTo>
                  <a:pt x="69850" y="7619"/>
                </a:lnTo>
                <a:lnTo>
                  <a:pt x="71120" y="7619"/>
                </a:lnTo>
                <a:lnTo>
                  <a:pt x="72389" y="8889"/>
                </a:lnTo>
                <a:lnTo>
                  <a:pt x="73660" y="8889"/>
                </a:lnTo>
                <a:lnTo>
                  <a:pt x="73660" y="10159"/>
                </a:lnTo>
                <a:lnTo>
                  <a:pt x="74929" y="11429"/>
                </a:lnTo>
                <a:lnTo>
                  <a:pt x="76200" y="11429"/>
                </a:lnTo>
                <a:lnTo>
                  <a:pt x="76200" y="12700"/>
                </a:lnTo>
                <a:lnTo>
                  <a:pt x="76200" y="215900"/>
                </a:lnTo>
                <a:lnTo>
                  <a:pt x="76200" y="217169"/>
                </a:lnTo>
                <a:lnTo>
                  <a:pt x="77470" y="217169"/>
                </a:lnTo>
                <a:lnTo>
                  <a:pt x="77470" y="218439"/>
                </a:lnTo>
                <a:lnTo>
                  <a:pt x="78739" y="218439"/>
                </a:lnTo>
                <a:lnTo>
                  <a:pt x="80010" y="219709"/>
                </a:lnTo>
                <a:lnTo>
                  <a:pt x="81279" y="219709"/>
                </a:lnTo>
                <a:lnTo>
                  <a:pt x="82550" y="220979"/>
                </a:lnTo>
                <a:lnTo>
                  <a:pt x="85089" y="220979"/>
                </a:lnTo>
                <a:lnTo>
                  <a:pt x="86360" y="222250"/>
                </a:lnTo>
                <a:lnTo>
                  <a:pt x="88900" y="222250"/>
                </a:lnTo>
                <a:lnTo>
                  <a:pt x="91439" y="223519"/>
                </a:lnTo>
                <a:lnTo>
                  <a:pt x="93979" y="223519"/>
                </a:lnTo>
                <a:lnTo>
                  <a:pt x="96520" y="223519"/>
                </a:lnTo>
                <a:lnTo>
                  <a:pt x="99060" y="224789"/>
                </a:lnTo>
                <a:lnTo>
                  <a:pt x="101600" y="224789"/>
                </a:lnTo>
                <a:lnTo>
                  <a:pt x="104139" y="224789"/>
                </a:lnTo>
                <a:lnTo>
                  <a:pt x="107950" y="226059"/>
                </a:lnTo>
                <a:lnTo>
                  <a:pt x="110489" y="226059"/>
                </a:lnTo>
                <a:lnTo>
                  <a:pt x="114300" y="226059"/>
                </a:lnTo>
                <a:lnTo>
                  <a:pt x="118110" y="226059"/>
                </a:lnTo>
                <a:lnTo>
                  <a:pt x="121920" y="227329"/>
                </a:lnTo>
                <a:lnTo>
                  <a:pt x="125729" y="227329"/>
                </a:lnTo>
                <a:lnTo>
                  <a:pt x="128270" y="227329"/>
                </a:lnTo>
                <a:lnTo>
                  <a:pt x="132079" y="227329"/>
                </a:lnTo>
                <a:lnTo>
                  <a:pt x="135889" y="227329"/>
                </a:lnTo>
                <a:lnTo>
                  <a:pt x="139700" y="228600"/>
                </a:lnTo>
                <a:lnTo>
                  <a:pt x="143510" y="228600"/>
                </a:lnTo>
                <a:lnTo>
                  <a:pt x="147320" y="228600"/>
                </a:lnTo>
                <a:lnTo>
                  <a:pt x="152400" y="228600"/>
                </a:lnTo>
                <a:lnTo>
                  <a:pt x="152400" y="228600"/>
                </a:lnTo>
                <a:lnTo>
                  <a:pt x="121920" y="228600"/>
                </a:lnTo>
                <a:lnTo>
                  <a:pt x="118110" y="229869"/>
                </a:lnTo>
                <a:lnTo>
                  <a:pt x="114300" y="229869"/>
                </a:lnTo>
                <a:lnTo>
                  <a:pt x="111760" y="229869"/>
                </a:lnTo>
                <a:lnTo>
                  <a:pt x="107950" y="229869"/>
                </a:lnTo>
                <a:lnTo>
                  <a:pt x="105410" y="229869"/>
                </a:lnTo>
                <a:lnTo>
                  <a:pt x="101600" y="231139"/>
                </a:lnTo>
                <a:lnTo>
                  <a:pt x="99060" y="231139"/>
                </a:lnTo>
                <a:lnTo>
                  <a:pt x="96520" y="232409"/>
                </a:lnTo>
                <a:lnTo>
                  <a:pt x="93979" y="232409"/>
                </a:lnTo>
                <a:lnTo>
                  <a:pt x="91439" y="232409"/>
                </a:lnTo>
                <a:lnTo>
                  <a:pt x="88900" y="233679"/>
                </a:lnTo>
                <a:lnTo>
                  <a:pt x="87629" y="233679"/>
                </a:lnTo>
                <a:lnTo>
                  <a:pt x="85089" y="234950"/>
                </a:lnTo>
                <a:lnTo>
                  <a:pt x="83820" y="234950"/>
                </a:lnTo>
                <a:lnTo>
                  <a:pt x="81279" y="234950"/>
                </a:lnTo>
                <a:lnTo>
                  <a:pt x="80010" y="236219"/>
                </a:lnTo>
                <a:lnTo>
                  <a:pt x="78739" y="236219"/>
                </a:lnTo>
                <a:lnTo>
                  <a:pt x="77470" y="237489"/>
                </a:lnTo>
                <a:lnTo>
                  <a:pt x="76200" y="238759"/>
                </a:lnTo>
                <a:lnTo>
                  <a:pt x="74929" y="240029"/>
                </a:lnTo>
                <a:lnTo>
                  <a:pt x="76200" y="444500"/>
                </a:lnTo>
                <a:lnTo>
                  <a:pt x="74929" y="444500"/>
                </a:lnTo>
                <a:lnTo>
                  <a:pt x="74929" y="445769"/>
                </a:lnTo>
                <a:lnTo>
                  <a:pt x="73660" y="447039"/>
                </a:lnTo>
                <a:lnTo>
                  <a:pt x="72389" y="447039"/>
                </a:lnTo>
                <a:lnTo>
                  <a:pt x="71120" y="448309"/>
                </a:lnTo>
                <a:lnTo>
                  <a:pt x="69850" y="448309"/>
                </a:lnTo>
                <a:lnTo>
                  <a:pt x="68579" y="449579"/>
                </a:lnTo>
                <a:lnTo>
                  <a:pt x="66039" y="449579"/>
                </a:lnTo>
                <a:lnTo>
                  <a:pt x="64770" y="450850"/>
                </a:lnTo>
                <a:lnTo>
                  <a:pt x="62229" y="450850"/>
                </a:lnTo>
                <a:lnTo>
                  <a:pt x="60960" y="452119"/>
                </a:lnTo>
                <a:lnTo>
                  <a:pt x="58420" y="452119"/>
                </a:lnTo>
                <a:lnTo>
                  <a:pt x="55879" y="452119"/>
                </a:lnTo>
                <a:lnTo>
                  <a:pt x="52070" y="453389"/>
                </a:lnTo>
                <a:lnTo>
                  <a:pt x="49529" y="453389"/>
                </a:lnTo>
                <a:lnTo>
                  <a:pt x="46989" y="453389"/>
                </a:lnTo>
                <a:lnTo>
                  <a:pt x="43179" y="454659"/>
                </a:lnTo>
                <a:lnTo>
                  <a:pt x="40639" y="454659"/>
                </a:lnTo>
                <a:lnTo>
                  <a:pt x="36829" y="454659"/>
                </a:lnTo>
                <a:lnTo>
                  <a:pt x="34289" y="454659"/>
                </a:lnTo>
                <a:lnTo>
                  <a:pt x="30479" y="455929"/>
                </a:lnTo>
                <a:lnTo>
                  <a:pt x="26670" y="455929"/>
                </a:lnTo>
                <a:lnTo>
                  <a:pt x="22860" y="455929"/>
                </a:lnTo>
                <a:lnTo>
                  <a:pt x="19050" y="455929"/>
                </a:lnTo>
                <a:lnTo>
                  <a:pt x="15239" y="455929"/>
                </a:lnTo>
                <a:lnTo>
                  <a:pt x="11429" y="457200"/>
                </a:lnTo>
                <a:lnTo>
                  <a:pt x="7620" y="457200"/>
                </a:lnTo>
                <a:lnTo>
                  <a:pt x="3810" y="457200"/>
                </a:lnTo>
                <a:lnTo>
                  <a:pt x="0" y="457200"/>
                </a:lnTo>
              </a:path>
              <a:path w="152400" h="457200">
                <a:moveTo>
                  <a:pt x="0" y="0"/>
                </a:moveTo>
                <a:lnTo>
                  <a:pt x="0" y="0"/>
                </a:lnTo>
              </a:path>
              <a:path w="152400" h="457200">
                <a:moveTo>
                  <a:pt x="152400" y="457200"/>
                </a:moveTo>
                <a:lnTo>
                  <a:pt x="152400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14850" y="231902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1270" y="217169"/>
                </a:lnTo>
                <a:lnTo>
                  <a:pt x="1270" y="204469"/>
                </a:lnTo>
                <a:lnTo>
                  <a:pt x="3810" y="193039"/>
                </a:lnTo>
                <a:lnTo>
                  <a:pt x="5079" y="181609"/>
                </a:lnTo>
                <a:lnTo>
                  <a:pt x="8889" y="170179"/>
                </a:lnTo>
                <a:lnTo>
                  <a:pt x="11429" y="158750"/>
                </a:lnTo>
                <a:lnTo>
                  <a:pt x="15239" y="147319"/>
                </a:lnTo>
                <a:lnTo>
                  <a:pt x="20320" y="135889"/>
                </a:lnTo>
                <a:lnTo>
                  <a:pt x="25400" y="124459"/>
                </a:lnTo>
                <a:lnTo>
                  <a:pt x="31750" y="114300"/>
                </a:lnTo>
                <a:lnTo>
                  <a:pt x="36829" y="104139"/>
                </a:lnTo>
                <a:lnTo>
                  <a:pt x="44450" y="93979"/>
                </a:lnTo>
                <a:lnTo>
                  <a:pt x="50800" y="85089"/>
                </a:lnTo>
                <a:lnTo>
                  <a:pt x="59689" y="76200"/>
                </a:lnTo>
                <a:lnTo>
                  <a:pt x="67310" y="67309"/>
                </a:lnTo>
                <a:lnTo>
                  <a:pt x="76200" y="58419"/>
                </a:lnTo>
                <a:lnTo>
                  <a:pt x="85089" y="50800"/>
                </a:lnTo>
                <a:lnTo>
                  <a:pt x="93979" y="44450"/>
                </a:lnTo>
                <a:lnTo>
                  <a:pt x="104139" y="36829"/>
                </a:lnTo>
                <a:lnTo>
                  <a:pt x="114300" y="30479"/>
                </a:lnTo>
                <a:lnTo>
                  <a:pt x="125729" y="25400"/>
                </a:lnTo>
                <a:lnTo>
                  <a:pt x="135889" y="20319"/>
                </a:lnTo>
                <a:lnTo>
                  <a:pt x="147320" y="15239"/>
                </a:lnTo>
                <a:lnTo>
                  <a:pt x="158750" y="11429"/>
                </a:lnTo>
                <a:lnTo>
                  <a:pt x="170179" y="7619"/>
                </a:lnTo>
                <a:lnTo>
                  <a:pt x="181610" y="5079"/>
                </a:lnTo>
                <a:lnTo>
                  <a:pt x="193039" y="2539"/>
                </a:lnTo>
                <a:lnTo>
                  <a:pt x="205739" y="1269"/>
                </a:lnTo>
                <a:lnTo>
                  <a:pt x="217170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29" y="1269"/>
                </a:lnTo>
                <a:lnTo>
                  <a:pt x="299720" y="11429"/>
                </a:lnTo>
                <a:lnTo>
                  <a:pt x="321310" y="20319"/>
                </a:lnTo>
                <a:lnTo>
                  <a:pt x="332739" y="25400"/>
                </a:lnTo>
                <a:lnTo>
                  <a:pt x="342900" y="30479"/>
                </a:lnTo>
                <a:lnTo>
                  <a:pt x="353060" y="36829"/>
                </a:lnTo>
                <a:lnTo>
                  <a:pt x="363220" y="43179"/>
                </a:lnTo>
                <a:lnTo>
                  <a:pt x="372110" y="50800"/>
                </a:lnTo>
                <a:lnTo>
                  <a:pt x="381000" y="58419"/>
                </a:lnTo>
                <a:lnTo>
                  <a:pt x="389889" y="67309"/>
                </a:lnTo>
                <a:lnTo>
                  <a:pt x="398779" y="76200"/>
                </a:lnTo>
                <a:lnTo>
                  <a:pt x="406400" y="85089"/>
                </a:lnTo>
                <a:lnTo>
                  <a:pt x="414020" y="93979"/>
                </a:lnTo>
                <a:lnTo>
                  <a:pt x="420370" y="104139"/>
                </a:lnTo>
                <a:lnTo>
                  <a:pt x="426720" y="114300"/>
                </a:lnTo>
                <a:lnTo>
                  <a:pt x="431800" y="124459"/>
                </a:lnTo>
                <a:lnTo>
                  <a:pt x="436879" y="135889"/>
                </a:lnTo>
                <a:lnTo>
                  <a:pt x="441960" y="146050"/>
                </a:lnTo>
                <a:lnTo>
                  <a:pt x="445770" y="157479"/>
                </a:lnTo>
                <a:lnTo>
                  <a:pt x="449579" y="168909"/>
                </a:lnTo>
                <a:lnTo>
                  <a:pt x="452120" y="180339"/>
                </a:lnTo>
                <a:lnTo>
                  <a:pt x="454660" y="193039"/>
                </a:lnTo>
                <a:lnTo>
                  <a:pt x="455929" y="204469"/>
                </a:lnTo>
                <a:lnTo>
                  <a:pt x="457200" y="215900"/>
                </a:lnTo>
                <a:lnTo>
                  <a:pt x="457200" y="228600"/>
                </a:lnTo>
                <a:lnTo>
                  <a:pt x="457200" y="240029"/>
                </a:lnTo>
                <a:lnTo>
                  <a:pt x="455929" y="252729"/>
                </a:lnTo>
                <a:lnTo>
                  <a:pt x="445770" y="298450"/>
                </a:lnTo>
                <a:lnTo>
                  <a:pt x="431800" y="331469"/>
                </a:lnTo>
                <a:lnTo>
                  <a:pt x="426720" y="342900"/>
                </a:lnTo>
                <a:lnTo>
                  <a:pt x="420370" y="353059"/>
                </a:lnTo>
                <a:lnTo>
                  <a:pt x="414020" y="363219"/>
                </a:lnTo>
                <a:lnTo>
                  <a:pt x="406400" y="372109"/>
                </a:lnTo>
                <a:lnTo>
                  <a:pt x="398779" y="381000"/>
                </a:lnTo>
                <a:lnTo>
                  <a:pt x="389889" y="389889"/>
                </a:lnTo>
                <a:lnTo>
                  <a:pt x="381000" y="398779"/>
                </a:lnTo>
                <a:lnTo>
                  <a:pt x="372110" y="406400"/>
                </a:lnTo>
                <a:lnTo>
                  <a:pt x="363220" y="412750"/>
                </a:lnTo>
                <a:lnTo>
                  <a:pt x="353060" y="420369"/>
                </a:lnTo>
                <a:lnTo>
                  <a:pt x="342900" y="426719"/>
                </a:lnTo>
                <a:lnTo>
                  <a:pt x="332739" y="431800"/>
                </a:lnTo>
                <a:lnTo>
                  <a:pt x="321310" y="436879"/>
                </a:lnTo>
                <a:lnTo>
                  <a:pt x="311150" y="441959"/>
                </a:lnTo>
                <a:lnTo>
                  <a:pt x="298450" y="445769"/>
                </a:lnTo>
                <a:lnTo>
                  <a:pt x="287020" y="449579"/>
                </a:lnTo>
                <a:lnTo>
                  <a:pt x="275589" y="452119"/>
                </a:lnTo>
                <a:lnTo>
                  <a:pt x="264160" y="454659"/>
                </a:lnTo>
                <a:lnTo>
                  <a:pt x="252729" y="455929"/>
                </a:lnTo>
                <a:lnTo>
                  <a:pt x="240029" y="457200"/>
                </a:lnTo>
                <a:lnTo>
                  <a:pt x="228600" y="457200"/>
                </a:lnTo>
                <a:lnTo>
                  <a:pt x="217170" y="457200"/>
                </a:lnTo>
                <a:lnTo>
                  <a:pt x="204470" y="455929"/>
                </a:lnTo>
                <a:lnTo>
                  <a:pt x="193039" y="454659"/>
                </a:lnTo>
                <a:lnTo>
                  <a:pt x="181610" y="452119"/>
                </a:lnTo>
                <a:lnTo>
                  <a:pt x="168910" y="449579"/>
                </a:lnTo>
                <a:lnTo>
                  <a:pt x="157479" y="445769"/>
                </a:lnTo>
                <a:lnTo>
                  <a:pt x="146050" y="441959"/>
                </a:lnTo>
                <a:lnTo>
                  <a:pt x="135889" y="436879"/>
                </a:lnTo>
                <a:lnTo>
                  <a:pt x="124460" y="431800"/>
                </a:lnTo>
                <a:lnTo>
                  <a:pt x="114300" y="426719"/>
                </a:lnTo>
                <a:lnTo>
                  <a:pt x="104139" y="420369"/>
                </a:lnTo>
                <a:lnTo>
                  <a:pt x="93979" y="412750"/>
                </a:lnTo>
                <a:lnTo>
                  <a:pt x="85089" y="406400"/>
                </a:lnTo>
                <a:lnTo>
                  <a:pt x="74929" y="398779"/>
                </a:lnTo>
                <a:lnTo>
                  <a:pt x="67310" y="389889"/>
                </a:lnTo>
                <a:lnTo>
                  <a:pt x="58420" y="381000"/>
                </a:lnTo>
                <a:lnTo>
                  <a:pt x="50800" y="372109"/>
                </a:lnTo>
                <a:lnTo>
                  <a:pt x="43179" y="363219"/>
                </a:lnTo>
                <a:lnTo>
                  <a:pt x="36829" y="353059"/>
                </a:lnTo>
                <a:lnTo>
                  <a:pt x="30479" y="342900"/>
                </a:lnTo>
                <a:lnTo>
                  <a:pt x="24129" y="331469"/>
                </a:lnTo>
                <a:lnTo>
                  <a:pt x="20320" y="321309"/>
                </a:lnTo>
                <a:lnTo>
                  <a:pt x="15239" y="309879"/>
                </a:lnTo>
                <a:lnTo>
                  <a:pt x="2539" y="264159"/>
                </a:lnTo>
                <a:lnTo>
                  <a:pt x="0" y="240029"/>
                </a:lnTo>
                <a:lnTo>
                  <a:pt x="0" y="228600"/>
                </a:lnTo>
                <a:close/>
              </a:path>
              <a:path w="457200" h="457200">
                <a:moveTo>
                  <a:pt x="0" y="0"/>
                </a:moveTo>
                <a:lnTo>
                  <a:pt x="0" y="0"/>
                </a:lnTo>
              </a:path>
              <a:path w="457200" h="457200">
                <a:moveTo>
                  <a:pt x="457200" y="457200"/>
                </a:moveTo>
                <a:lnTo>
                  <a:pt x="457200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668520" y="239775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2930" y="325247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1270" y="215900"/>
                </a:lnTo>
                <a:lnTo>
                  <a:pt x="1270" y="204469"/>
                </a:lnTo>
                <a:lnTo>
                  <a:pt x="3810" y="193039"/>
                </a:lnTo>
                <a:lnTo>
                  <a:pt x="5079" y="180339"/>
                </a:lnTo>
                <a:lnTo>
                  <a:pt x="8890" y="168909"/>
                </a:lnTo>
                <a:lnTo>
                  <a:pt x="11429" y="157479"/>
                </a:lnTo>
                <a:lnTo>
                  <a:pt x="15240" y="146050"/>
                </a:lnTo>
                <a:lnTo>
                  <a:pt x="20320" y="135889"/>
                </a:lnTo>
                <a:lnTo>
                  <a:pt x="25400" y="124459"/>
                </a:lnTo>
                <a:lnTo>
                  <a:pt x="31750" y="114300"/>
                </a:lnTo>
                <a:lnTo>
                  <a:pt x="36829" y="104139"/>
                </a:lnTo>
                <a:lnTo>
                  <a:pt x="44450" y="93979"/>
                </a:lnTo>
                <a:lnTo>
                  <a:pt x="76200" y="58419"/>
                </a:lnTo>
                <a:lnTo>
                  <a:pt x="85090" y="50800"/>
                </a:lnTo>
                <a:lnTo>
                  <a:pt x="93979" y="43179"/>
                </a:lnTo>
                <a:lnTo>
                  <a:pt x="104140" y="36829"/>
                </a:lnTo>
                <a:lnTo>
                  <a:pt x="114300" y="30479"/>
                </a:lnTo>
                <a:lnTo>
                  <a:pt x="125729" y="25400"/>
                </a:lnTo>
                <a:lnTo>
                  <a:pt x="135890" y="19050"/>
                </a:lnTo>
                <a:lnTo>
                  <a:pt x="147320" y="15239"/>
                </a:lnTo>
                <a:lnTo>
                  <a:pt x="158750" y="11429"/>
                </a:lnTo>
                <a:lnTo>
                  <a:pt x="170179" y="7619"/>
                </a:lnTo>
                <a:lnTo>
                  <a:pt x="181610" y="5079"/>
                </a:lnTo>
                <a:lnTo>
                  <a:pt x="193040" y="2539"/>
                </a:lnTo>
                <a:lnTo>
                  <a:pt x="205740" y="1269"/>
                </a:lnTo>
                <a:lnTo>
                  <a:pt x="217170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29" y="1269"/>
                </a:lnTo>
                <a:lnTo>
                  <a:pt x="264160" y="2539"/>
                </a:lnTo>
                <a:lnTo>
                  <a:pt x="276860" y="5079"/>
                </a:lnTo>
                <a:lnTo>
                  <a:pt x="288289" y="7619"/>
                </a:lnTo>
                <a:lnTo>
                  <a:pt x="299720" y="11429"/>
                </a:lnTo>
                <a:lnTo>
                  <a:pt x="311150" y="15239"/>
                </a:lnTo>
                <a:lnTo>
                  <a:pt x="321310" y="19050"/>
                </a:lnTo>
                <a:lnTo>
                  <a:pt x="332739" y="24129"/>
                </a:lnTo>
                <a:lnTo>
                  <a:pt x="342900" y="30479"/>
                </a:lnTo>
                <a:lnTo>
                  <a:pt x="353060" y="36829"/>
                </a:lnTo>
                <a:lnTo>
                  <a:pt x="363220" y="43179"/>
                </a:lnTo>
                <a:lnTo>
                  <a:pt x="372110" y="50800"/>
                </a:lnTo>
                <a:lnTo>
                  <a:pt x="381000" y="58419"/>
                </a:lnTo>
                <a:lnTo>
                  <a:pt x="389889" y="67309"/>
                </a:lnTo>
                <a:lnTo>
                  <a:pt x="398780" y="74929"/>
                </a:lnTo>
                <a:lnTo>
                  <a:pt x="406400" y="83819"/>
                </a:lnTo>
                <a:lnTo>
                  <a:pt x="414020" y="93979"/>
                </a:lnTo>
                <a:lnTo>
                  <a:pt x="420370" y="104139"/>
                </a:lnTo>
                <a:lnTo>
                  <a:pt x="426720" y="114300"/>
                </a:lnTo>
                <a:lnTo>
                  <a:pt x="431800" y="124459"/>
                </a:lnTo>
                <a:lnTo>
                  <a:pt x="436880" y="134619"/>
                </a:lnTo>
                <a:lnTo>
                  <a:pt x="441960" y="146050"/>
                </a:lnTo>
                <a:lnTo>
                  <a:pt x="445770" y="157479"/>
                </a:lnTo>
                <a:lnTo>
                  <a:pt x="449580" y="168909"/>
                </a:lnTo>
                <a:lnTo>
                  <a:pt x="452120" y="180339"/>
                </a:lnTo>
                <a:lnTo>
                  <a:pt x="454660" y="191769"/>
                </a:lnTo>
                <a:lnTo>
                  <a:pt x="455930" y="204469"/>
                </a:lnTo>
                <a:lnTo>
                  <a:pt x="457200" y="215900"/>
                </a:lnTo>
                <a:lnTo>
                  <a:pt x="457200" y="228600"/>
                </a:lnTo>
                <a:lnTo>
                  <a:pt x="457200" y="240029"/>
                </a:lnTo>
                <a:lnTo>
                  <a:pt x="455930" y="251459"/>
                </a:lnTo>
                <a:lnTo>
                  <a:pt x="454660" y="264159"/>
                </a:lnTo>
                <a:lnTo>
                  <a:pt x="441960" y="309879"/>
                </a:lnTo>
                <a:lnTo>
                  <a:pt x="420370" y="353059"/>
                </a:lnTo>
                <a:lnTo>
                  <a:pt x="389889" y="389889"/>
                </a:lnTo>
                <a:lnTo>
                  <a:pt x="372110" y="405129"/>
                </a:lnTo>
                <a:lnTo>
                  <a:pt x="363220" y="412749"/>
                </a:lnTo>
                <a:lnTo>
                  <a:pt x="353060" y="420369"/>
                </a:lnTo>
                <a:lnTo>
                  <a:pt x="342900" y="425449"/>
                </a:lnTo>
                <a:lnTo>
                  <a:pt x="332739" y="431799"/>
                </a:lnTo>
                <a:lnTo>
                  <a:pt x="321310" y="436879"/>
                </a:lnTo>
                <a:lnTo>
                  <a:pt x="311150" y="441959"/>
                </a:lnTo>
                <a:lnTo>
                  <a:pt x="298450" y="445769"/>
                </a:lnTo>
                <a:lnTo>
                  <a:pt x="287020" y="448309"/>
                </a:lnTo>
                <a:lnTo>
                  <a:pt x="275589" y="452119"/>
                </a:lnTo>
                <a:lnTo>
                  <a:pt x="264160" y="453389"/>
                </a:lnTo>
                <a:lnTo>
                  <a:pt x="252729" y="455929"/>
                </a:lnTo>
                <a:lnTo>
                  <a:pt x="240029" y="455929"/>
                </a:lnTo>
                <a:lnTo>
                  <a:pt x="228600" y="457199"/>
                </a:lnTo>
                <a:lnTo>
                  <a:pt x="217170" y="455929"/>
                </a:lnTo>
                <a:lnTo>
                  <a:pt x="204470" y="455929"/>
                </a:lnTo>
                <a:lnTo>
                  <a:pt x="193040" y="453389"/>
                </a:lnTo>
                <a:lnTo>
                  <a:pt x="181610" y="452119"/>
                </a:lnTo>
                <a:lnTo>
                  <a:pt x="168910" y="448309"/>
                </a:lnTo>
                <a:lnTo>
                  <a:pt x="157479" y="445769"/>
                </a:lnTo>
                <a:lnTo>
                  <a:pt x="146050" y="441959"/>
                </a:lnTo>
                <a:lnTo>
                  <a:pt x="135890" y="436879"/>
                </a:lnTo>
                <a:lnTo>
                  <a:pt x="124460" y="431799"/>
                </a:lnTo>
                <a:lnTo>
                  <a:pt x="114300" y="425449"/>
                </a:lnTo>
                <a:lnTo>
                  <a:pt x="104140" y="420369"/>
                </a:lnTo>
                <a:lnTo>
                  <a:pt x="93979" y="412749"/>
                </a:lnTo>
                <a:lnTo>
                  <a:pt x="85090" y="405129"/>
                </a:lnTo>
                <a:lnTo>
                  <a:pt x="74929" y="397509"/>
                </a:lnTo>
                <a:lnTo>
                  <a:pt x="67310" y="389889"/>
                </a:lnTo>
                <a:lnTo>
                  <a:pt x="36829" y="353059"/>
                </a:lnTo>
                <a:lnTo>
                  <a:pt x="20320" y="321309"/>
                </a:lnTo>
                <a:lnTo>
                  <a:pt x="15240" y="309879"/>
                </a:lnTo>
                <a:lnTo>
                  <a:pt x="2540" y="264159"/>
                </a:lnTo>
                <a:lnTo>
                  <a:pt x="1270" y="251459"/>
                </a:lnTo>
                <a:lnTo>
                  <a:pt x="0" y="240029"/>
                </a:lnTo>
                <a:lnTo>
                  <a:pt x="0" y="228600"/>
                </a:lnTo>
                <a:close/>
              </a:path>
              <a:path w="457200" h="457200">
                <a:moveTo>
                  <a:pt x="0" y="0"/>
                </a:moveTo>
                <a:lnTo>
                  <a:pt x="0" y="0"/>
                </a:lnTo>
              </a:path>
              <a:path w="457200" h="457200">
                <a:moveTo>
                  <a:pt x="457200" y="457199"/>
                </a:moveTo>
                <a:lnTo>
                  <a:pt x="457200" y="457199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6600" y="33312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732779" y="22860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70" y="228600"/>
                </a:moveTo>
                <a:lnTo>
                  <a:pt x="1270" y="215900"/>
                </a:lnTo>
                <a:lnTo>
                  <a:pt x="2540" y="204470"/>
                </a:lnTo>
                <a:lnTo>
                  <a:pt x="12700" y="157479"/>
                </a:lnTo>
                <a:lnTo>
                  <a:pt x="31750" y="114300"/>
                </a:lnTo>
                <a:lnTo>
                  <a:pt x="38100" y="104139"/>
                </a:lnTo>
                <a:lnTo>
                  <a:pt x="44450" y="93979"/>
                </a:lnTo>
                <a:lnTo>
                  <a:pt x="52070" y="85089"/>
                </a:lnTo>
                <a:lnTo>
                  <a:pt x="59690" y="74929"/>
                </a:lnTo>
                <a:lnTo>
                  <a:pt x="67310" y="66039"/>
                </a:lnTo>
                <a:lnTo>
                  <a:pt x="76200" y="58420"/>
                </a:lnTo>
                <a:lnTo>
                  <a:pt x="85090" y="50800"/>
                </a:lnTo>
                <a:lnTo>
                  <a:pt x="95250" y="43179"/>
                </a:lnTo>
                <a:lnTo>
                  <a:pt x="105410" y="36829"/>
                </a:lnTo>
                <a:lnTo>
                  <a:pt x="115570" y="30479"/>
                </a:lnTo>
                <a:lnTo>
                  <a:pt x="125730" y="25400"/>
                </a:lnTo>
                <a:lnTo>
                  <a:pt x="135890" y="19050"/>
                </a:lnTo>
                <a:lnTo>
                  <a:pt x="147320" y="15239"/>
                </a:lnTo>
                <a:lnTo>
                  <a:pt x="193040" y="2539"/>
                </a:lnTo>
                <a:lnTo>
                  <a:pt x="205740" y="1270"/>
                </a:lnTo>
                <a:lnTo>
                  <a:pt x="217170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30" y="1270"/>
                </a:lnTo>
                <a:lnTo>
                  <a:pt x="299720" y="11429"/>
                </a:lnTo>
                <a:lnTo>
                  <a:pt x="311150" y="15239"/>
                </a:lnTo>
                <a:lnTo>
                  <a:pt x="322580" y="19050"/>
                </a:lnTo>
                <a:lnTo>
                  <a:pt x="332740" y="24129"/>
                </a:lnTo>
                <a:lnTo>
                  <a:pt x="342900" y="30479"/>
                </a:lnTo>
                <a:lnTo>
                  <a:pt x="353060" y="36829"/>
                </a:lnTo>
                <a:lnTo>
                  <a:pt x="389890" y="66039"/>
                </a:lnTo>
                <a:lnTo>
                  <a:pt x="420370" y="104139"/>
                </a:lnTo>
                <a:lnTo>
                  <a:pt x="426720" y="114300"/>
                </a:lnTo>
                <a:lnTo>
                  <a:pt x="433070" y="124460"/>
                </a:lnTo>
                <a:lnTo>
                  <a:pt x="438150" y="134620"/>
                </a:lnTo>
                <a:lnTo>
                  <a:pt x="441960" y="146050"/>
                </a:lnTo>
                <a:lnTo>
                  <a:pt x="445770" y="157479"/>
                </a:lnTo>
                <a:lnTo>
                  <a:pt x="449580" y="168910"/>
                </a:lnTo>
                <a:lnTo>
                  <a:pt x="452120" y="180339"/>
                </a:lnTo>
                <a:lnTo>
                  <a:pt x="454660" y="191770"/>
                </a:lnTo>
                <a:lnTo>
                  <a:pt x="455930" y="204470"/>
                </a:lnTo>
                <a:lnTo>
                  <a:pt x="457200" y="215900"/>
                </a:lnTo>
                <a:lnTo>
                  <a:pt x="457200" y="227329"/>
                </a:lnTo>
                <a:lnTo>
                  <a:pt x="457200" y="240029"/>
                </a:lnTo>
                <a:lnTo>
                  <a:pt x="455930" y="251460"/>
                </a:lnTo>
                <a:lnTo>
                  <a:pt x="454660" y="262889"/>
                </a:lnTo>
                <a:lnTo>
                  <a:pt x="452120" y="275589"/>
                </a:lnTo>
                <a:lnTo>
                  <a:pt x="449580" y="287020"/>
                </a:lnTo>
                <a:lnTo>
                  <a:pt x="445770" y="298450"/>
                </a:lnTo>
                <a:lnTo>
                  <a:pt x="441960" y="309879"/>
                </a:lnTo>
                <a:lnTo>
                  <a:pt x="438150" y="321310"/>
                </a:lnTo>
                <a:lnTo>
                  <a:pt x="433070" y="331470"/>
                </a:lnTo>
                <a:lnTo>
                  <a:pt x="426720" y="341629"/>
                </a:lnTo>
                <a:lnTo>
                  <a:pt x="420370" y="353060"/>
                </a:lnTo>
                <a:lnTo>
                  <a:pt x="414020" y="361950"/>
                </a:lnTo>
                <a:lnTo>
                  <a:pt x="406400" y="372110"/>
                </a:lnTo>
                <a:lnTo>
                  <a:pt x="398780" y="381000"/>
                </a:lnTo>
                <a:lnTo>
                  <a:pt x="389890" y="389889"/>
                </a:lnTo>
                <a:lnTo>
                  <a:pt x="382270" y="397510"/>
                </a:lnTo>
                <a:lnTo>
                  <a:pt x="373380" y="405129"/>
                </a:lnTo>
                <a:lnTo>
                  <a:pt x="363220" y="412750"/>
                </a:lnTo>
                <a:lnTo>
                  <a:pt x="353060" y="420370"/>
                </a:lnTo>
                <a:lnTo>
                  <a:pt x="342900" y="425450"/>
                </a:lnTo>
                <a:lnTo>
                  <a:pt x="332740" y="431800"/>
                </a:lnTo>
                <a:lnTo>
                  <a:pt x="321310" y="436879"/>
                </a:lnTo>
                <a:lnTo>
                  <a:pt x="276860" y="450850"/>
                </a:lnTo>
                <a:lnTo>
                  <a:pt x="264160" y="453389"/>
                </a:lnTo>
                <a:lnTo>
                  <a:pt x="252730" y="455929"/>
                </a:lnTo>
                <a:lnTo>
                  <a:pt x="204470" y="455929"/>
                </a:lnTo>
                <a:lnTo>
                  <a:pt x="193040" y="453389"/>
                </a:lnTo>
                <a:lnTo>
                  <a:pt x="181610" y="450850"/>
                </a:lnTo>
                <a:lnTo>
                  <a:pt x="170180" y="448310"/>
                </a:lnTo>
                <a:lnTo>
                  <a:pt x="158750" y="445770"/>
                </a:lnTo>
                <a:lnTo>
                  <a:pt x="147320" y="441960"/>
                </a:lnTo>
                <a:lnTo>
                  <a:pt x="135890" y="436879"/>
                </a:lnTo>
                <a:lnTo>
                  <a:pt x="125730" y="431800"/>
                </a:lnTo>
                <a:lnTo>
                  <a:pt x="114300" y="425450"/>
                </a:lnTo>
                <a:lnTo>
                  <a:pt x="104140" y="420370"/>
                </a:lnTo>
                <a:lnTo>
                  <a:pt x="93980" y="412750"/>
                </a:lnTo>
                <a:lnTo>
                  <a:pt x="85090" y="405129"/>
                </a:lnTo>
                <a:lnTo>
                  <a:pt x="76200" y="397510"/>
                </a:lnTo>
                <a:lnTo>
                  <a:pt x="43180" y="361950"/>
                </a:lnTo>
                <a:lnTo>
                  <a:pt x="25400" y="331470"/>
                </a:lnTo>
                <a:lnTo>
                  <a:pt x="20320" y="321310"/>
                </a:lnTo>
                <a:lnTo>
                  <a:pt x="15240" y="309879"/>
                </a:lnTo>
                <a:lnTo>
                  <a:pt x="11430" y="298450"/>
                </a:lnTo>
                <a:lnTo>
                  <a:pt x="7620" y="287020"/>
                </a:lnTo>
                <a:lnTo>
                  <a:pt x="5080" y="275589"/>
                </a:lnTo>
                <a:lnTo>
                  <a:pt x="2540" y="262889"/>
                </a:lnTo>
                <a:lnTo>
                  <a:pt x="1270" y="251460"/>
                </a:lnTo>
                <a:lnTo>
                  <a:pt x="0" y="240029"/>
                </a:lnTo>
                <a:lnTo>
                  <a:pt x="0" y="227329"/>
                </a:lnTo>
                <a:lnTo>
                  <a:pt x="1270" y="228600"/>
                </a:lnTo>
                <a:close/>
              </a:path>
              <a:path w="458470" h="457200">
                <a:moveTo>
                  <a:pt x="1270" y="0"/>
                </a:moveTo>
                <a:lnTo>
                  <a:pt x="1270" y="0"/>
                </a:lnTo>
              </a:path>
              <a:path w="458470" h="457200">
                <a:moveTo>
                  <a:pt x="458470" y="457200"/>
                </a:moveTo>
                <a:lnTo>
                  <a:pt x="458470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86450" y="23647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569493" y="3616733"/>
            <a:ext cx="485775" cy="485775"/>
            <a:chOff x="1569493" y="3616733"/>
            <a:chExt cx="485775" cy="485775"/>
          </a:xfrm>
        </p:grpSpPr>
        <p:sp>
          <p:nvSpPr>
            <p:cNvPr id="17" name="object 17"/>
            <p:cNvSpPr/>
            <p:nvPr/>
          </p:nvSpPr>
          <p:spPr>
            <a:xfrm>
              <a:off x="1583690" y="363092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52729" y="1270"/>
                  </a:moveTo>
                  <a:lnTo>
                    <a:pt x="205740" y="1270"/>
                  </a:lnTo>
                  <a:lnTo>
                    <a:pt x="193040" y="3810"/>
                  </a:lnTo>
                  <a:lnTo>
                    <a:pt x="181609" y="5080"/>
                  </a:lnTo>
                  <a:lnTo>
                    <a:pt x="170179" y="8890"/>
                  </a:lnTo>
                  <a:lnTo>
                    <a:pt x="158749" y="11430"/>
                  </a:lnTo>
                  <a:lnTo>
                    <a:pt x="147320" y="15240"/>
                  </a:lnTo>
                  <a:lnTo>
                    <a:pt x="135890" y="20320"/>
                  </a:lnTo>
                  <a:lnTo>
                    <a:pt x="125729" y="25400"/>
                  </a:lnTo>
                  <a:lnTo>
                    <a:pt x="114299" y="30480"/>
                  </a:lnTo>
                  <a:lnTo>
                    <a:pt x="104140" y="38100"/>
                  </a:lnTo>
                  <a:lnTo>
                    <a:pt x="95249" y="44450"/>
                  </a:lnTo>
                  <a:lnTo>
                    <a:pt x="85090" y="52070"/>
                  </a:lnTo>
                  <a:lnTo>
                    <a:pt x="67309" y="67310"/>
                  </a:lnTo>
                  <a:lnTo>
                    <a:pt x="59690" y="76200"/>
                  </a:lnTo>
                  <a:lnTo>
                    <a:pt x="50799" y="85090"/>
                  </a:lnTo>
                  <a:lnTo>
                    <a:pt x="44449" y="95250"/>
                  </a:lnTo>
                  <a:lnTo>
                    <a:pt x="36829" y="104140"/>
                  </a:lnTo>
                  <a:lnTo>
                    <a:pt x="31750" y="114300"/>
                  </a:lnTo>
                  <a:lnTo>
                    <a:pt x="11429" y="158750"/>
                  </a:lnTo>
                  <a:lnTo>
                    <a:pt x="8890" y="170180"/>
                  </a:lnTo>
                  <a:lnTo>
                    <a:pt x="5079" y="181610"/>
                  </a:lnTo>
                  <a:lnTo>
                    <a:pt x="3809" y="193040"/>
                  </a:lnTo>
                  <a:lnTo>
                    <a:pt x="1269" y="205740"/>
                  </a:lnTo>
                  <a:lnTo>
                    <a:pt x="1269" y="228600"/>
                  </a:lnTo>
                  <a:lnTo>
                    <a:pt x="0" y="228600"/>
                  </a:lnTo>
                  <a:lnTo>
                    <a:pt x="0" y="240030"/>
                  </a:lnTo>
                  <a:lnTo>
                    <a:pt x="1269" y="252730"/>
                  </a:lnTo>
                  <a:lnTo>
                    <a:pt x="2540" y="264160"/>
                  </a:lnTo>
                  <a:lnTo>
                    <a:pt x="5079" y="275590"/>
                  </a:lnTo>
                  <a:lnTo>
                    <a:pt x="7619" y="288290"/>
                  </a:lnTo>
                  <a:lnTo>
                    <a:pt x="15240" y="311150"/>
                  </a:lnTo>
                  <a:lnTo>
                    <a:pt x="20319" y="321310"/>
                  </a:lnTo>
                  <a:lnTo>
                    <a:pt x="25400" y="332740"/>
                  </a:lnTo>
                  <a:lnTo>
                    <a:pt x="30479" y="342900"/>
                  </a:lnTo>
                  <a:lnTo>
                    <a:pt x="43179" y="363220"/>
                  </a:lnTo>
                  <a:lnTo>
                    <a:pt x="58420" y="381000"/>
                  </a:lnTo>
                  <a:lnTo>
                    <a:pt x="67309" y="389890"/>
                  </a:lnTo>
                  <a:lnTo>
                    <a:pt x="74929" y="398780"/>
                  </a:lnTo>
                  <a:lnTo>
                    <a:pt x="85090" y="406400"/>
                  </a:lnTo>
                  <a:lnTo>
                    <a:pt x="93979" y="414020"/>
                  </a:lnTo>
                  <a:lnTo>
                    <a:pt x="114299" y="426720"/>
                  </a:lnTo>
                  <a:lnTo>
                    <a:pt x="124459" y="431800"/>
                  </a:lnTo>
                  <a:lnTo>
                    <a:pt x="135890" y="436880"/>
                  </a:lnTo>
                  <a:lnTo>
                    <a:pt x="146049" y="441960"/>
                  </a:lnTo>
                  <a:lnTo>
                    <a:pt x="168909" y="449580"/>
                  </a:lnTo>
                  <a:lnTo>
                    <a:pt x="181609" y="452120"/>
                  </a:lnTo>
                  <a:lnTo>
                    <a:pt x="193040" y="454660"/>
                  </a:lnTo>
                  <a:lnTo>
                    <a:pt x="204470" y="455930"/>
                  </a:lnTo>
                  <a:lnTo>
                    <a:pt x="217170" y="457200"/>
                  </a:lnTo>
                  <a:lnTo>
                    <a:pt x="240029" y="457200"/>
                  </a:lnTo>
                  <a:lnTo>
                    <a:pt x="287020" y="449580"/>
                  </a:lnTo>
                  <a:lnTo>
                    <a:pt x="321309" y="436880"/>
                  </a:lnTo>
                  <a:lnTo>
                    <a:pt x="332740" y="431800"/>
                  </a:lnTo>
                  <a:lnTo>
                    <a:pt x="380999" y="398780"/>
                  </a:lnTo>
                  <a:lnTo>
                    <a:pt x="414020" y="363220"/>
                  </a:lnTo>
                  <a:lnTo>
                    <a:pt x="436879" y="321310"/>
                  </a:lnTo>
                  <a:lnTo>
                    <a:pt x="441959" y="311150"/>
                  </a:lnTo>
                  <a:lnTo>
                    <a:pt x="449579" y="288290"/>
                  </a:lnTo>
                  <a:lnTo>
                    <a:pt x="452120" y="275590"/>
                  </a:lnTo>
                  <a:lnTo>
                    <a:pt x="454659" y="264160"/>
                  </a:lnTo>
                  <a:lnTo>
                    <a:pt x="455929" y="252730"/>
                  </a:lnTo>
                  <a:lnTo>
                    <a:pt x="457199" y="240030"/>
                  </a:lnTo>
                  <a:lnTo>
                    <a:pt x="457199" y="217170"/>
                  </a:lnTo>
                  <a:lnTo>
                    <a:pt x="449579" y="170180"/>
                  </a:lnTo>
                  <a:lnTo>
                    <a:pt x="431799" y="124460"/>
                  </a:lnTo>
                  <a:lnTo>
                    <a:pt x="398779" y="76200"/>
                  </a:lnTo>
                  <a:lnTo>
                    <a:pt x="380999" y="59690"/>
                  </a:lnTo>
                  <a:lnTo>
                    <a:pt x="372109" y="50800"/>
                  </a:lnTo>
                  <a:lnTo>
                    <a:pt x="363220" y="44450"/>
                  </a:lnTo>
                  <a:lnTo>
                    <a:pt x="353059" y="36830"/>
                  </a:lnTo>
                  <a:lnTo>
                    <a:pt x="342899" y="30480"/>
                  </a:lnTo>
                  <a:lnTo>
                    <a:pt x="332740" y="25400"/>
                  </a:lnTo>
                  <a:lnTo>
                    <a:pt x="321309" y="20320"/>
                  </a:lnTo>
                  <a:lnTo>
                    <a:pt x="311149" y="15240"/>
                  </a:lnTo>
                  <a:lnTo>
                    <a:pt x="299720" y="11430"/>
                  </a:lnTo>
                  <a:lnTo>
                    <a:pt x="288290" y="8890"/>
                  </a:lnTo>
                  <a:lnTo>
                    <a:pt x="276859" y="5080"/>
                  </a:lnTo>
                  <a:lnTo>
                    <a:pt x="264159" y="3810"/>
                  </a:lnTo>
                  <a:lnTo>
                    <a:pt x="252729" y="1270"/>
                  </a:lnTo>
                  <a:close/>
                </a:path>
                <a:path w="457200" h="457200">
                  <a:moveTo>
                    <a:pt x="228599" y="0"/>
                  </a:moveTo>
                  <a:lnTo>
                    <a:pt x="217170" y="1270"/>
                  </a:lnTo>
                  <a:lnTo>
                    <a:pt x="241299" y="1270"/>
                  </a:lnTo>
                  <a:lnTo>
                    <a:pt x="22859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83690" y="363092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69" y="228600"/>
                  </a:moveTo>
                  <a:lnTo>
                    <a:pt x="1269" y="217170"/>
                  </a:lnTo>
                  <a:lnTo>
                    <a:pt x="1269" y="205740"/>
                  </a:lnTo>
                  <a:lnTo>
                    <a:pt x="3809" y="193040"/>
                  </a:lnTo>
                  <a:lnTo>
                    <a:pt x="5079" y="181610"/>
                  </a:lnTo>
                  <a:lnTo>
                    <a:pt x="8890" y="170180"/>
                  </a:lnTo>
                  <a:lnTo>
                    <a:pt x="11429" y="158750"/>
                  </a:lnTo>
                  <a:lnTo>
                    <a:pt x="15240" y="147320"/>
                  </a:lnTo>
                  <a:lnTo>
                    <a:pt x="20319" y="135890"/>
                  </a:lnTo>
                  <a:lnTo>
                    <a:pt x="25400" y="125730"/>
                  </a:lnTo>
                  <a:lnTo>
                    <a:pt x="31750" y="114300"/>
                  </a:lnTo>
                  <a:lnTo>
                    <a:pt x="36829" y="104140"/>
                  </a:lnTo>
                  <a:lnTo>
                    <a:pt x="44449" y="95250"/>
                  </a:lnTo>
                  <a:lnTo>
                    <a:pt x="50799" y="85090"/>
                  </a:lnTo>
                  <a:lnTo>
                    <a:pt x="59690" y="76200"/>
                  </a:lnTo>
                  <a:lnTo>
                    <a:pt x="95249" y="44450"/>
                  </a:lnTo>
                  <a:lnTo>
                    <a:pt x="104140" y="38100"/>
                  </a:lnTo>
                  <a:lnTo>
                    <a:pt x="114299" y="30480"/>
                  </a:lnTo>
                  <a:lnTo>
                    <a:pt x="125729" y="25400"/>
                  </a:lnTo>
                  <a:lnTo>
                    <a:pt x="135890" y="20320"/>
                  </a:lnTo>
                  <a:lnTo>
                    <a:pt x="147320" y="15240"/>
                  </a:lnTo>
                  <a:lnTo>
                    <a:pt x="158749" y="11430"/>
                  </a:lnTo>
                  <a:lnTo>
                    <a:pt x="170179" y="8890"/>
                  </a:lnTo>
                  <a:lnTo>
                    <a:pt x="181609" y="5080"/>
                  </a:lnTo>
                  <a:lnTo>
                    <a:pt x="193040" y="3810"/>
                  </a:lnTo>
                  <a:lnTo>
                    <a:pt x="205740" y="1270"/>
                  </a:lnTo>
                  <a:lnTo>
                    <a:pt x="217170" y="1270"/>
                  </a:lnTo>
                  <a:lnTo>
                    <a:pt x="228599" y="0"/>
                  </a:lnTo>
                  <a:lnTo>
                    <a:pt x="241299" y="1270"/>
                  </a:lnTo>
                  <a:lnTo>
                    <a:pt x="252729" y="1270"/>
                  </a:lnTo>
                  <a:lnTo>
                    <a:pt x="264159" y="3810"/>
                  </a:lnTo>
                  <a:lnTo>
                    <a:pt x="276859" y="5080"/>
                  </a:lnTo>
                  <a:lnTo>
                    <a:pt x="288290" y="8890"/>
                  </a:lnTo>
                  <a:lnTo>
                    <a:pt x="299720" y="11430"/>
                  </a:lnTo>
                  <a:lnTo>
                    <a:pt x="311149" y="15240"/>
                  </a:lnTo>
                  <a:lnTo>
                    <a:pt x="321309" y="20320"/>
                  </a:lnTo>
                  <a:lnTo>
                    <a:pt x="332740" y="25400"/>
                  </a:lnTo>
                  <a:lnTo>
                    <a:pt x="342899" y="30480"/>
                  </a:lnTo>
                  <a:lnTo>
                    <a:pt x="353059" y="36830"/>
                  </a:lnTo>
                  <a:lnTo>
                    <a:pt x="363220" y="44450"/>
                  </a:lnTo>
                  <a:lnTo>
                    <a:pt x="372109" y="50800"/>
                  </a:lnTo>
                  <a:lnTo>
                    <a:pt x="380999" y="59690"/>
                  </a:lnTo>
                  <a:lnTo>
                    <a:pt x="389890" y="67310"/>
                  </a:lnTo>
                  <a:lnTo>
                    <a:pt x="398779" y="76200"/>
                  </a:lnTo>
                  <a:lnTo>
                    <a:pt x="406399" y="85090"/>
                  </a:lnTo>
                  <a:lnTo>
                    <a:pt x="414020" y="93980"/>
                  </a:lnTo>
                  <a:lnTo>
                    <a:pt x="420370" y="104140"/>
                  </a:lnTo>
                  <a:lnTo>
                    <a:pt x="426720" y="114300"/>
                  </a:lnTo>
                  <a:lnTo>
                    <a:pt x="431799" y="124460"/>
                  </a:lnTo>
                  <a:lnTo>
                    <a:pt x="436879" y="135890"/>
                  </a:lnTo>
                  <a:lnTo>
                    <a:pt x="441959" y="147320"/>
                  </a:lnTo>
                  <a:lnTo>
                    <a:pt x="454659" y="193040"/>
                  </a:lnTo>
                  <a:lnTo>
                    <a:pt x="457199" y="217170"/>
                  </a:lnTo>
                  <a:lnTo>
                    <a:pt x="457199" y="228600"/>
                  </a:lnTo>
                  <a:lnTo>
                    <a:pt x="457199" y="240030"/>
                  </a:lnTo>
                  <a:lnTo>
                    <a:pt x="455929" y="252730"/>
                  </a:lnTo>
                  <a:lnTo>
                    <a:pt x="454659" y="264160"/>
                  </a:lnTo>
                  <a:lnTo>
                    <a:pt x="452120" y="275590"/>
                  </a:lnTo>
                  <a:lnTo>
                    <a:pt x="449579" y="288290"/>
                  </a:lnTo>
                  <a:lnTo>
                    <a:pt x="445770" y="299720"/>
                  </a:lnTo>
                  <a:lnTo>
                    <a:pt x="441959" y="311150"/>
                  </a:lnTo>
                  <a:lnTo>
                    <a:pt x="436879" y="321310"/>
                  </a:lnTo>
                  <a:lnTo>
                    <a:pt x="431799" y="332740"/>
                  </a:lnTo>
                  <a:lnTo>
                    <a:pt x="426720" y="342900"/>
                  </a:lnTo>
                  <a:lnTo>
                    <a:pt x="420370" y="353060"/>
                  </a:lnTo>
                  <a:lnTo>
                    <a:pt x="414020" y="363220"/>
                  </a:lnTo>
                  <a:lnTo>
                    <a:pt x="406399" y="372110"/>
                  </a:lnTo>
                  <a:lnTo>
                    <a:pt x="398779" y="381000"/>
                  </a:lnTo>
                  <a:lnTo>
                    <a:pt x="389890" y="389890"/>
                  </a:lnTo>
                  <a:lnTo>
                    <a:pt x="380999" y="398780"/>
                  </a:lnTo>
                  <a:lnTo>
                    <a:pt x="372109" y="406400"/>
                  </a:lnTo>
                  <a:lnTo>
                    <a:pt x="363220" y="414020"/>
                  </a:lnTo>
                  <a:lnTo>
                    <a:pt x="353059" y="420370"/>
                  </a:lnTo>
                  <a:lnTo>
                    <a:pt x="342899" y="426720"/>
                  </a:lnTo>
                  <a:lnTo>
                    <a:pt x="332740" y="431800"/>
                  </a:lnTo>
                  <a:lnTo>
                    <a:pt x="321309" y="436880"/>
                  </a:lnTo>
                  <a:lnTo>
                    <a:pt x="311149" y="441960"/>
                  </a:lnTo>
                  <a:lnTo>
                    <a:pt x="299720" y="445770"/>
                  </a:lnTo>
                  <a:lnTo>
                    <a:pt x="287020" y="449580"/>
                  </a:lnTo>
                  <a:lnTo>
                    <a:pt x="275590" y="452120"/>
                  </a:lnTo>
                  <a:lnTo>
                    <a:pt x="264159" y="454660"/>
                  </a:lnTo>
                  <a:lnTo>
                    <a:pt x="252729" y="455930"/>
                  </a:lnTo>
                  <a:lnTo>
                    <a:pt x="240029" y="457200"/>
                  </a:lnTo>
                  <a:lnTo>
                    <a:pt x="228599" y="457200"/>
                  </a:lnTo>
                  <a:lnTo>
                    <a:pt x="217170" y="457200"/>
                  </a:lnTo>
                  <a:lnTo>
                    <a:pt x="204470" y="455930"/>
                  </a:lnTo>
                  <a:lnTo>
                    <a:pt x="193040" y="454660"/>
                  </a:lnTo>
                  <a:lnTo>
                    <a:pt x="181609" y="452120"/>
                  </a:lnTo>
                  <a:lnTo>
                    <a:pt x="168909" y="449580"/>
                  </a:lnTo>
                  <a:lnTo>
                    <a:pt x="157479" y="445770"/>
                  </a:lnTo>
                  <a:lnTo>
                    <a:pt x="146049" y="441960"/>
                  </a:lnTo>
                  <a:lnTo>
                    <a:pt x="135890" y="436880"/>
                  </a:lnTo>
                  <a:lnTo>
                    <a:pt x="124459" y="431800"/>
                  </a:lnTo>
                  <a:lnTo>
                    <a:pt x="114299" y="426720"/>
                  </a:lnTo>
                  <a:lnTo>
                    <a:pt x="104140" y="420370"/>
                  </a:lnTo>
                  <a:lnTo>
                    <a:pt x="93979" y="414020"/>
                  </a:lnTo>
                  <a:lnTo>
                    <a:pt x="85090" y="406400"/>
                  </a:lnTo>
                  <a:lnTo>
                    <a:pt x="74929" y="398780"/>
                  </a:lnTo>
                  <a:lnTo>
                    <a:pt x="67309" y="389890"/>
                  </a:lnTo>
                  <a:lnTo>
                    <a:pt x="58420" y="381000"/>
                  </a:lnTo>
                  <a:lnTo>
                    <a:pt x="50799" y="372110"/>
                  </a:lnTo>
                  <a:lnTo>
                    <a:pt x="43179" y="363220"/>
                  </a:lnTo>
                  <a:lnTo>
                    <a:pt x="36829" y="353060"/>
                  </a:lnTo>
                  <a:lnTo>
                    <a:pt x="30479" y="342900"/>
                  </a:lnTo>
                  <a:lnTo>
                    <a:pt x="25400" y="332740"/>
                  </a:lnTo>
                  <a:lnTo>
                    <a:pt x="20319" y="321310"/>
                  </a:lnTo>
                  <a:lnTo>
                    <a:pt x="15240" y="311150"/>
                  </a:lnTo>
                  <a:lnTo>
                    <a:pt x="11429" y="299720"/>
                  </a:lnTo>
                  <a:lnTo>
                    <a:pt x="7619" y="288290"/>
                  </a:lnTo>
                  <a:lnTo>
                    <a:pt x="5079" y="275590"/>
                  </a:lnTo>
                  <a:lnTo>
                    <a:pt x="2540" y="264160"/>
                  </a:lnTo>
                  <a:lnTo>
                    <a:pt x="1269" y="252730"/>
                  </a:lnTo>
                  <a:lnTo>
                    <a:pt x="0" y="240030"/>
                  </a:lnTo>
                  <a:lnTo>
                    <a:pt x="0" y="228600"/>
                  </a:lnTo>
                  <a:lnTo>
                    <a:pt x="1269" y="228600"/>
                  </a:lnTo>
                  <a:close/>
                </a:path>
                <a:path w="458469" h="457200">
                  <a:moveTo>
                    <a:pt x="1269" y="0"/>
                  </a:moveTo>
                  <a:lnTo>
                    <a:pt x="1269" y="0"/>
                  </a:lnTo>
                </a:path>
                <a:path w="458469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737360" y="3578859"/>
            <a:ext cx="1875789" cy="4305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209550">
              <a:lnSpc>
                <a:spcPts val="1315"/>
              </a:lnSpc>
              <a:spcBef>
                <a:spcPts val="120"/>
              </a:spcBef>
            </a:pP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sum </a:t>
            </a:r>
            <a:r>
              <a:rPr sz="1350" spc="10" dirty="0">
                <a:solidFill>
                  <a:srgbClr val="282833"/>
                </a:solidFill>
                <a:latin typeface="Arial"/>
                <a:cs typeface="Arial"/>
              </a:rPr>
              <a:t>+=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values</a:t>
            </a:r>
            <a:r>
              <a:rPr sz="135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[item];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855"/>
              </a:lnSpc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00519" y="2590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0" y="215900"/>
                </a:lnTo>
                <a:lnTo>
                  <a:pt x="1270" y="204470"/>
                </a:lnTo>
                <a:lnTo>
                  <a:pt x="11429" y="157479"/>
                </a:lnTo>
                <a:lnTo>
                  <a:pt x="20320" y="135889"/>
                </a:lnTo>
                <a:lnTo>
                  <a:pt x="25400" y="124460"/>
                </a:lnTo>
                <a:lnTo>
                  <a:pt x="30479" y="114300"/>
                </a:lnTo>
                <a:lnTo>
                  <a:pt x="36829" y="104139"/>
                </a:lnTo>
                <a:lnTo>
                  <a:pt x="43179" y="93979"/>
                </a:lnTo>
                <a:lnTo>
                  <a:pt x="50800" y="85089"/>
                </a:lnTo>
                <a:lnTo>
                  <a:pt x="58420" y="74929"/>
                </a:lnTo>
                <a:lnTo>
                  <a:pt x="67309" y="67310"/>
                </a:lnTo>
                <a:lnTo>
                  <a:pt x="104139" y="36829"/>
                </a:lnTo>
                <a:lnTo>
                  <a:pt x="124459" y="25400"/>
                </a:lnTo>
                <a:lnTo>
                  <a:pt x="135889" y="19050"/>
                </a:lnTo>
                <a:lnTo>
                  <a:pt x="180339" y="5079"/>
                </a:lnTo>
                <a:lnTo>
                  <a:pt x="204470" y="1270"/>
                </a:lnTo>
                <a:lnTo>
                  <a:pt x="215900" y="0"/>
                </a:lnTo>
                <a:lnTo>
                  <a:pt x="228600" y="0"/>
                </a:lnTo>
                <a:lnTo>
                  <a:pt x="240029" y="0"/>
                </a:lnTo>
                <a:lnTo>
                  <a:pt x="252729" y="1270"/>
                </a:lnTo>
                <a:lnTo>
                  <a:pt x="298450" y="11429"/>
                </a:lnTo>
                <a:lnTo>
                  <a:pt x="309879" y="15239"/>
                </a:lnTo>
                <a:lnTo>
                  <a:pt x="321309" y="19050"/>
                </a:lnTo>
                <a:lnTo>
                  <a:pt x="361950" y="43179"/>
                </a:lnTo>
                <a:lnTo>
                  <a:pt x="389889" y="67310"/>
                </a:lnTo>
                <a:lnTo>
                  <a:pt x="397509" y="74929"/>
                </a:lnTo>
                <a:lnTo>
                  <a:pt x="405129" y="83820"/>
                </a:lnTo>
                <a:lnTo>
                  <a:pt x="412750" y="93979"/>
                </a:lnTo>
                <a:lnTo>
                  <a:pt x="419100" y="104139"/>
                </a:lnTo>
                <a:lnTo>
                  <a:pt x="425450" y="114300"/>
                </a:lnTo>
                <a:lnTo>
                  <a:pt x="445770" y="157479"/>
                </a:lnTo>
                <a:lnTo>
                  <a:pt x="448309" y="168910"/>
                </a:lnTo>
                <a:lnTo>
                  <a:pt x="452120" y="180339"/>
                </a:lnTo>
                <a:lnTo>
                  <a:pt x="453389" y="191770"/>
                </a:lnTo>
                <a:lnTo>
                  <a:pt x="454659" y="204470"/>
                </a:lnTo>
                <a:lnTo>
                  <a:pt x="455929" y="215900"/>
                </a:lnTo>
                <a:lnTo>
                  <a:pt x="457200" y="228600"/>
                </a:lnTo>
                <a:lnTo>
                  <a:pt x="455929" y="240029"/>
                </a:lnTo>
                <a:lnTo>
                  <a:pt x="455929" y="251460"/>
                </a:lnTo>
                <a:lnTo>
                  <a:pt x="453389" y="264160"/>
                </a:lnTo>
                <a:lnTo>
                  <a:pt x="452120" y="275589"/>
                </a:lnTo>
                <a:lnTo>
                  <a:pt x="448309" y="287020"/>
                </a:lnTo>
                <a:lnTo>
                  <a:pt x="431800" y="331470"/>
                </a:lnTo>
                <a:lnTo>
                  <a:pt x="425450" y="341629"/>
                </a:lnTo>
                <a:lnTo>
                  <a:pt x="420370" y="353060"/>
                </a:lnTo>
                <a:lnTo>
                  <a:pt x="412750" y="361950"/>
                </a:lnTo>
                <a:lnTo>
                  <a:pt x="405129" y="372110"/>
                </a:lnTo>
                <a:lnTo>
                  <a:pt x="397509" y="381000"/>
                </a:lnTo>
                <a:lnTo>
                  <a:pt x="389889" y="389889"/>
                </a:lnTo>
                <a:lnTo>
                  <a:pt x="381000" y="397510"/>
                </a:lnTo>
                <a:lnTo>
                  <a:pt x="372109" y="405129"/>
                </a:lnTo>
                <a:lnTo>
                  <a:pt x="361950" y="412750"/>
                </a:lnTo>
                <a:lnTo>
                  <a:pt x="353059" y="420370"/>
                </a:lnTo>
                <a:lnTo>
                  <a:pt x="342900" y="425450"/>
                </a:lnTo>
                <a:lnTo>
                  <a:pt x="331470" y="431800"/>
                </a:lnTo>
                <a:lnTo>
                  <a:pt x="321309" y="436879"/>
                </a:lnTo>
                <a:lnTo>
                  <a:pt x="309879" y="441960"/>
                </a:lnTo>
                <a:lnTo>
                  <a:pt x="298450" y="445770"/>
                </a:lnTo>
                <a:lnTo>
                  <a:pt x="287020" y="448310"/>
                </a:lnTo>
                <a:lnTo>
                  <a:pt x="275589" y="452120"/>
                </a:lnTo>
                <a:lnTo>
                  <a:pt x="264159" y="453389"/>
                </a:lnTo>
                <a:lnTo>
                  <a:pt x="251459" y="455929"/>
                </a:lnTo>
                <a:lnTo>
                  <a:pt x="240029" y="455929"/>
                </a:lnTo>
                <a:lnTo>
                  <a:pt x="228600" y="457200"/>
                </a:lnTo>
                <a:lnTo>
                  <a:pt x="215900" y="455929"/>
                </a:lnTo>
                <a:lnTo>
                  <a:pt x="204470" y="455929"/>
                </a:lnTo>
                <a:lnTo>
                  <a:pt x="191770" y="453389"/>
                </a:lnTo>
                <a:lnTo>
                  <a:pt x="180339" y="452120"/>
                </a:lnTo>
                <a:lnTo>
                  <a:pt x="168909" y="448310"/>
                </a:lnTo>
                <a:lnTo>
                  <a:pt x="124459" y="431800"/>
                </a:lnTo>
                <a:lnTo>
                  <a:pt x="114300" y="425450"/>
                </a:lnTo>
                <a:lnTo>
                  <a:pt x="102870" y="420370"/>
                </a:lnTo>
                <a:lnTo>
                  <a:pt x="93979" y="412750"/>
                </a:lnTo>
                <a:lnTo>
                  <a:pt x="83820" y="405129"/>
                </a:lnTo>
                <a:lnTo>
                  <a:pt x="74929" y="397510"/>
                </a:lnTo>
                <a:lnTo>
                  <a:pt x="66039" y="389889"/>
                </a:lnTo>
                <a:lnTo>
                  <a:pt x="58420" y="381000"/>
                </a:lnTo>
                <a:lnTo>
                  <a:pt x="50800" y="372110"/>
                </a:lnTo>
                <a:lnTo>
                  <a:pt x="43179" y="361950"/>
                </a:lnTo>
                <a:lnTo>
                  <a:pt x="35559" y="353060"/>
                </a:lnTo>
                <a:lnTo>
                  <a:pt x="30479" y="342900"/>
                </a:lnTo>
                <a:lnTo>
                  <a:pt x="10159" y="298450"/>
                </a:lnTo>
                <a:lnTo>
                  <a:pt x="7620" y="287020"/>
                </a:lnTo>
                <a:lnTo>
                  <a:pt x="5079" y="275589"/>
                </a:lnTo>
                <a:lnTo>
                  <a:pt x="2539" y="264160"/>
                </a:lnTo>
                <a:lnTo>
                  <a:pt x="0" y="251460"/>
                </a:lnTo>
                <a:lnTo>
                  <a:pt x="0" y="240029"/>
                </a:lnTo>
                <a:lnTo>
                  <a:pt x="0" y="228600"/>
                </a:lnTo>
                <a:close/>
              </a:path>
              <a:path w="457200" h="457200">
                <a:moveTo>
                  <a:pt x="0" y="0"/>
                </a:moveTo>
                <a:lnTo>
                  <a:pt x="0" y="0"/>
                </a:lnTo>
              </a:path>
              <a:path w="457200" h="457200">
                <a:moveTo>
                  <a:pt x="457200" y="457200"/>
                </a:moveTo>
                <a:lnTo>
                  <a:pt x="457200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852919" y="26695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42890" y="351409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0" y="228600"/>
                </a:moveTo>
                <a:lnTo>
                  <a:pt x="0" y="217170"/>
                </a:lnTo>
                <a:lnTo>
                  <a:pt x="1270" y="204470"/>
                </a:lnTo>
                <a:lnTo>
                  <a:pt x="11430" y="157480"/>
                </a:lnTo>
                <a:lnTo>
                  <a:pt x="20320" y="135890"/>
                </a:lnTo>
                <a:lnTo>
                  <a:pt x="25400" y="124460"/>
                </a:lnTo>
                <a:lnTo>
                  <a:pt x="30480" y="114300"/>
                </a:lnTo>
                <a:lnTo>
                  <a:pt x="36830" y="104140"/>
                </a:lnTo>
                <a:lnTo>
                  <a:pt x="43180" y="93980"/>
                </a:lnTo>
                <a:lnTo>
                  <a:pt x="50800" y="85089"/>
                </a:lnTo>
                <a:lnTo>
                  <a:pt x="58420" y="74930"/>
                </a:lnTo>
                <a:lnTo>
                  <a:pt x="67310" y="67310"/>
                </a:lnTo>
                <a:lnTo>
                  <a:pt x="104139" y="36830"/>
                </a:lnTo>
                <a:lnTo>
                  <a:pt x="124460" y="25400"/>
                </a:lnTo>
                <a:lnTo>
                  <a:pt x="135889" y="19050"/>
                </a:lnTo>
                <a:lnTo>
                  <a:pt x="147320" y="15239"/>
                </a:lnTo>
                <a:lnTo>
                  <a:pt x="157480" y="11430"/>
                </a:lnTo>
                <a:lnTo>
                  <a:pt x="168910" y="7620"/>
                </a:lnTo>
                <a:lnTo>
                  <a:pt x="180339" y="5080"/>
                </a:lnTo>
                <a:lnTo>
                  <a:pt x="193039" y="2539"/>
                </a:lnTo>
                <a:lnTo>
                  <a:pt x="204470" y="1270"/>
                </a:lnTo>
                <a:lnTo>
                  <a:pt x="217170" y="0"/>
                </a:lnTo>
                <a:lnTo>
                  <a:pt x="228600" y="0"/>
                </a:lnTo>
                <a:lnTo>
                  <a:pt x="240030" y="0"/>
                </a:lnTo>
                <a:lnTo>
                  <a:pt x="252730" y="1270"/>
                </a:lnTo>
                <a:lnTo>
                  <a:pt x="264160" y="2539"/>
                </a:lnTo>
                <a:lnTo>
                  <a:pt x="275589" y="5080"/>
                </a:lnTo>
                <a:lnTo>
                  <a:pt x="287020" y="7620"/>
                </a:lnTo>
                <a:lnTo>
                  <a:pt x="298450" y="11430"/>
                </a:lnTo>
                <a:lnTo>
                  <a:pt x="309880" y="15239"/>
                </a:lnTo>
                <a:lnTo>
                  <a:pt x="321310" y="19050"/>
                </a:lnTo>
                <a:lnTo>
                  <a:pt x="332739" y="24130"/>
                </a:lnTo>
                <a:lnTo>
                  <a:pt x="342900" y="30480"/>
                </a:lnTo>
                <a:lnTo>
                  <a:pt x="353060" y="36830"/>
                </a:lnTo>
                <a:lnTo>
                  <a:pt x="361950" y="43180"/>
                </a:lnTo>
                <a:lnTo>
                  <a:pt x="372110" y="50800"/>
                </a:lnTo>
                <a:lnTo>
                  <a:pt x="381000" y="58420"/>
                </a:lnTo>
                <a:lnTo>
                  <a:pt x="389889" y="67310"/>
                </a:lnTo>
                <a:lnTo>
                  <a:pt x="397510" y="74930"/>
                </a:lnTo>
                <a:lnTo>
                  <a:pt x="405130" y="85089"/>
                </a:lnTo>
                <a:lnTo>
                  <a:pt x="412750" y="93980"/>
                </a:lnTo>
                <a:lnTo>
                  <a:pt x="419100" y="104140"/>
                </a:lnTo>
                <a:lnTo>
                  <a:pt x="426720" y="114300"/>
                </a:lnTo>
                <a:lnTo>
                  <a:pt x="431800" y="124460"/>
                </a:lnTo>
                <a:lnTo>
                  <a:pt x="436880" y="134620"/>
                </a:lnTo>
                <a:lnTo>
                  <a:pt x="441960" y="146050"/>
                </a:lnTo>
                <a:lnTo>
                  <a:pt x="445770" y="157480"/>
                </a:lnTo>
                <a:lnTo>
                  <a:pt x="448310" y="168910"/>
                </a:lnTo>
                <a:lnTo>
                  <a:pt x="452120" y="180340"/>
                </a:lnTo>
                <a:lnTo>
                  <a:pt x="453389" y="193040"/>
                </a:lnTo>
                <a:lnTo>
                  <a:pt x="454660" y="204470"/>
                </a:lnTo>
                <a:lnTo>
                  <a:pt x="455930" y="215900"/>
                </a:lnTo>
                <a:lnTo>
                  <a:pt x="457200" y="228600"/>
                </a:lnTo>
                <a:lnTo>
                  <a:pt x="455930" y="240030"/>
                </a:lnTo>
                <a:lnTo>
                  <a:pt x="455930" y="251460"/>
                </a:lnTo>
                <a:lnTo>
                  <a:pt x="453389" y="264160"/>
                </a:lnTo>
                <a:lnTo>
                  <a:pt x="452120" y="275590"/>
                </a:lnTo>
                <a:lnTo>
                  <a:pt x="448310" y="287020"/>
                </a:lnTo>
                <a:lnTo>
                  <a:pt x="445770" y="298450"/>
                </a:lnTo>
                <a:lnTo>
                  <a:pt x="441960" y="309880"/>
                </a:lnTo>
                <a:lnTo>
                  <a:pt x="436880" y="321310"/>
                </a:lnTo>
                <a:lnTo>
                  <a:pt x="431800" y="331470"/>
                </a:lnTo>
                <a:lnTo>
                  <a:pt x="426720" y="341630"/>
                </a:lnTo>
                <a:lnTo>
                  <a:pt x="420370" y="353060"/>
                </a:lnTo>
                <a:lnTo>
                  <a:pt x="412750" y="361950"/>
                </a:lnTo>
                <a:lnTo>
                  <a:pt x="405130" y="372110"/>
                </a:lnTo>
                <a:lnTo>
                  <a:pt x="397510" y="381000"/>
                </a:lnTo>
                <a:lnTo>
                  <a:pt x="389889" y="389890"/>
                </a:lnTo>
                <a:lnTo>
                  <a:pt x="381000" y="397510"/>
                </a:lnTo>
                <a:lnTo>
                  <a:pt x="372110" y="405130"/>
                </a:lnTo>
                <a:lnTo>
                  <a:pt x="361950" y="412750"/>
                </a:lnTo>
                <a:lnTo>
                  <a:pt x="353060" y="420370"/>
                </a:lnTo>
                <a:lnTo>
                  <a:pt x="342900" y="426720"/>
                </a:lnTo>
                <a:lnTo>
                  <a:pt x="331470" y="431800"/>
                </a:lnTo>
                <a:lnTo>
                  <a:pt x="321310" y="436880"/>
                </a:lnTo>
                <a:lnTo>
                  <a:pt x="309880" y="441960"/>
                </a:lnTo>
                <a:lnTo>
                  <a:pt x="298450" y="445770"/>
                </a:lnTo>
                <a:lnTo>
                  <a:pt x="287020" y="448310"/>
                </a:lnTo>
                <a:lnTo>
                  <a:pt x="275589" y="452120"/>
                </a:lnTo>
                <a:lnTo>
                  <a:pt x="264160" y="453390"/>
                </a:lnTo>
                <a:lnTo>
                  <a:pt x="251460" y="455930"/>
                </a:lnTo>
                <a:lnTo>
                  <a:pt x="240030" y="455930"/>
                </a:lnTo>
                <a:lnTo>
                  <a:pt x="228600" y="457200"/>
                </a:lnTo>
                <a:lnTo>
                  <a:pt x="215900" y="455930"/>
                </a:lnTo>
                <a:lnTo>
                  <a:pt x="204470" y="455930"/>
                </a:lnTo>
                <a:lnTo>
                  <a:pt x="193039" y="453390"/>
                </a:lnTo>
                <a:lnTo>
                  <a:pt x="180339" y="452120"/>
                </a:lnTo>
                <a:lnTo>
                  <a:pt x="168910" y="448310"/>
                </a:lnTo>
                <a:lnTo>
                  <a:pt x="157480" y="445770"/>
                </a:lnTo>
                <a:lnTo>
                  <a:pt x="146050" y="441960"/>
                </a:lnTo>
                <a:lnTo>
                  <a:pt x="134620" y="436880"/>
                </a:lnTo>
                <a:lnTo>
                  <a:pt x="124460" y="431800"/>
                </a:lnTo>
                <a:lnTo>
                  <a:pt x="114300" y="426720"/>
                </a:lnTo>
                <a:lnTo>
                  <a:pt x="104139" y="420370"/>
                </a:lnTo>
                <a:lnTo>
                  <a:pt x="93980" y="412750"/>
                </a:lnTo>
                <a:lnTo>
                  <a:pt x="83820" y="405130"/>
                </a:lnTo>
                <a:lnTo>
                  <a:pt x="74930" y="397510"/>
                </a:lnTo>
                <a:lnTo>
                  <a:pt x="66039" y="389890"/>
                </a:lnTo>
                <a:lnTo>
                  <a:pt x="58420" y="381000"/>
                </a:lnTo>
                <a:lnTo>
                  <a:pt x="30480" y="342900"/>
                </a:lnTo>
                <a:lnTo>
                  <a:pt x="15239" y="309880"/>
                </a:lnTo>
                <a:lnTo>
                  <a:pt x="10160" y="298450"/>
                </a:lnTo>
                <a:lnTo>
                  <a:pt x="7620" y="287020"/>
                </a:lnTo>
                <a:lnTo>
                  <a:pt x="5080" y="275590"/>
                </a:lnTo>
                <a:lnTo>
                  <a:pt x="2539" y="264160"/>
                </a:lnTo>
                <a:lnTo>
                  <a:pt x="0" y="251460"/>
                </a:lnTo>
                <a:lnTo>
                  <a:pt x="0" y="240030"/>
                </a:lnTo>
                <a:lnTo>
                  <a:pt x="0" y="228600"/>
                </a:lnTo>
                <a:close/>
              </a:path>
              <a:path w="457200" h="457200">
                <a:moveTo>
                  <a:pt x="0" y="0"/>
                </a:moveTo>
                <a:lnTo>
                  <a:pt x="0" y="0"/>
                </a:lnTo>
              </a:path>
              <a:path w="457200" h="457200">
                <a:moveTo>
                  <a:pt x="457200" y="457200"/>
                </a:moveTo>
                <a:lnTo>
                  <a:pt x="457200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495290" y="35928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665729" y="434340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69" h="457200">
                <a:moveTo>
                  <a:pt x="1269" y="228600"/>
                </a:moveTo>
                <a:lnTo>
                  <a:pt x="1269" y="215900"/>
                </a:lnTo>
                <a:lnTo>
                  <a:pt x="1269" y="204469"/>
                </a:lnTo>
                <a:lnTo>
                  <a:pt x="3809" y="193039"/>
                </a:lnTo>
                <a:lnTo>
                  <a:pt x="6350" y="180339"/>
                </a:lnTo>
                <a:lnTo>
                  <a:pt x="8889" y="168910"/>
                </a:lnTo>
                <a:lnTo>
                  <a:pt x="11430" y="157480"/>
                </a:lnTo>
                <a:lnTo>
                  <a:pt x="16509" y="146050"/>
                </a:lnTo>
                <a:lnTo>
                  <a:pt x="20319" y="135889"/>
                </a:lnTo>
                <a:lnTo>
                  <a:pt x="25400" y="124460"/>
                </a:lnTo>
                <a:lnTo>
                  <a:pt x="31750" y="114300"/>
                </a:lnTo>
                <a:lnTo>
                  <a:pt x="38100" y="104139"/>
                </a:lnTo>
                <a:lnTo>
                  <a:pt x="44450" y="93980"/>
                </a:lnTo>
                <a:lnTo>
                  <a:pt x="52069" y="85089"/>
                </a:lnTo>
                <a:lnTo>
                  <a:pt x="59689" y="74930"/>
                </a:lnTo>
                <a:lnTo>
                  <a:pt x="67309" y="66039"/>
                </a:lnTo>
                <a:lnTo>
                  <a:pt x="76200" y="58419"/>
                </a:lnTo>
                <a:lnTo>
                  <a:pt x="85089" y="50800"/>
                </a:lnTo>
                <a:lnTo>
                  <a:pt x="95250" y="43180"/>
                </a:lnTo>
                <a:lnTo>
                  <a:pt x="105409" y="36830"/>
                </a:lnTo>
                <a:lnTo>
                  <a:pt x="114300" y="30480"/>
                </a:lnTo>
                <a:lnTo>
                  <a:pt x="125730" y="25400"/>
                </a:lnTo>
                <a:lnTo>
                  <a:pt x="135889" y="19050"/>
                </a:lnTo>
                <a:lnTo>
                  <a:pt x="147319" y="15239"/>
                </a:lnTo>
                <a:lnTo>
                  <a:pt x="158750" y="11430"/>
                </a:lnTo>
                <a:lnTo>
                  <a:pt x="170180" y="7619"/>
                </a:lnTo>
                <a:lnTo>
                  <a:pt x="181609" y="5080"/>
                </a:lnTo>
                <a:lnTo>
                  <a:pt x="193039" y="2539"/>
                </a:lnTo>
                <a:lnTo>
                  <a:pt x="205739" y="1269"/>
                </a:lnTo>
                <a:lnTo>
                  <a:pt x="217169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30" y="1269"/>
                </a:lnTo>
                <a:lnTo>
                  <a:pt x="264159" y="2539"/>
                </a:lnTo>
                <a:lnTo>
                  <a:pt x="276859" y="5080"/>
                </a:lnTo>
                <a:lnTo>
                  <a:pt x="288289" y="7619"/>
                </a:lnTo>
                <a:lnTo>
                  <a:pt x="299719" y="11430"/>
                </a:lnTo>
                <a:lnTo>
                  <a:pt x="311150" y="15239"/>
                </a:lnTo>
                <a:lnTo>
                  <a:pt x="321309" y="19050"/>
                </a:lnTo>
                <a:lnTo>
                  <a:pt x="332739" y="24130"/>
                </a:lnTo>
                <a:lnTo>
                  <a:pt x="342900" y="30480"/>
                </a:lnTo>
                <a:lnTo>
                  <a:pt x="353059" y="36830"/>
                </a:lnTo>
                <a:lnTo>
                  <a:pt x="363219" y="43180"/>
                </a:lnTo>
                <a:lnTo>
                  <a:pt x="372109" y="50800"/>
                </a:lnTo>
                <a:lnTo>
                  <a:pt x="382269" y="58419"/>
                </a:lnTo>
                <a:lnTo>
                  <a:pt x="389889" y="66039"/>
                </a:lnTo>
                <a:lnTo>
                  <a:pt x="420369" y="104139"/>
                </a:lnTo>
                <a:lnTo>
                  <a:pt x="431800" y="124460"/>
                </a:lnTo>
                <a:lnTo>
                  <a:pt x="436880" y="134619"/>
                </a:lnTo>
                <a:lnTo>
                  <a:pt x="441959" y="146050"/>
                </a:lnTo>
                <a:lnTo>
                  <a:pt x="445769" y="157480"/>
                </a:lnTo>
                <a:lnTo>
                  <a:pt x="449580" y="168910"/>
                </a:lnTo>
                <a:lnTo>
                  <a:pt x="452119" y="180339"/>
                </a:lnTo>
                <a:lnTo>
                  <a:pt x="454659" y="191769"/>
                </a:lnTo>
                <a:lnTo>
                  <a:pt x="455930" y="204469"/>
                </a:lnTo>
                <a:lnTo>
                  <a:pt x="457200" y="215900"/>
                </a:lnTo>
                <a:lnTo>
                  <a:pt x="457200" y="227330"/>
                </a:lnTo>
                <a:lnTo>
                  <a:pt x="457200" y="240030"/>
                </a:lnTo>
                <a:lnTo>
                  <a:pt x="455930" y="251460"/>
                </a:lnTo>
                <a:lnTo>
                  <a:pt x="454659" y="262889"/>
                </a:lnTo>
                <a:lnTo>
                  <a:pt x="452119" y="275589"/>
                </a:lnTo>
                <a:lnTo>
                  <a:pt x="449580" y="287019"/>
                </a:lnTo>
                <a:lnTo>
                  <a:pt x="445769" y="298450"/>
                </a:lnTo>
                <a:lnTo>
                  <a:pt x="441959" y="309880"/>
                </a:lnTo>
                <a:lnTo>
                  <a:pt x="436880" y="321310"/>
                </a:lnTo>
                <a:lnTo>
                  <a:pt x="431800" y="331469"/>
                </a:lnTo>
                <a:lnTo>
                  <a:pt x="426719" y="341630"/>
                </a:lnTo>
                <a:lnTo>
                  <a:pt x="398780" y="381000"/>
                </a:lnTo>
                <a:lnTo>
                  <a:pt x="389889" y="389889"/>
                </a:lnTo>
                <a:lnTo>
                  <a:pt x="382269" y="397510"/>
                </a:lnTo>
                <a:lnTo>
                  <a:pt x="372109" y="405130"/>
                </a:lnTo>
                <a:lnTo>
                  <a:pt x="363219" y="412750"/>
                </a:lnTo>
                <a:lnTo>
                  <a:pt x="353059" y="420369"/>
                </a:lnTo>
                <a:lnTo>
                  <a:pt x="342900" y="425450"/>
                </a:lnTo>
                <a:lnTo>
                  <a:pt x="332739" y="431800"/>
                </a:lnTo>
                <a:lnTo>
                  <a:pt x="321309" y="436880"/>
                </a:lnTo>
                <a:lnTo>
                  <a:pt x="311150" y="441960"/>
                </a:lnTo>
                <a:lnTo>
                  <a:pt x="299719" y="445769"/>
                </a:lnTo>
                <a:lnTo>
                  <a:pt x="288289" y="448310"/>
                </a:lnTo>
                <a:lnTo>
                  <a:pt x="275589" y="450850"/>
                </a:lnTo>
                <a:lnTo>
                  <a:pt x="264159" y="453389"/>
                </a:lnTo>
                <a:lnTo>
                  <a:pt x="252730" y="455930"/>
                </a:lnTo>
                <a:lnTo>
                  <a:pt x="240030" y="455930"/>
                </a:lnTo>
                <a:lnTo>
                  <a:pt x="228600" y="455930"/>
                </a:lnTo>
                <a:lnTo>
                  <a:pt x="217169" y="455930"/>
                </a:lnTo>
                <a:lnTo>
                  <a:pt x="204469" y="455930"/>
                </a:lnTo>
                <a:lnTo>
                  <a:pt x="193039" y="453389"/>
                </a:lnTo>
                <a:lnTo>
                  <a:pt x="181609" y="450850"/>
                </a:lnTo>
                <a:lnTo>
                  <a:pt x="170180" y="448310"/>
                </a:lnTo>
                <a:lnTo>
                  <a:pt x="157480" y="445769"/>
                </a:lnTo>
                <a:lnTo>
                  <a:pt x="146050" y="441960"/>
                </a:lnTo>
                <a:lnTo>
                  <a:pt x="135889" y="436880"/>
                </a:lnTo>
                <a:lnTo>
                  <a:pt x="124459" y="431800"/>
                </a:lnTo>
                <a:lnTo>
                  <a:pt x="114300" y="425450"/>
                </a:lnTo>
                <a:lnTo>
                  <a:pt x="104139" y="420369"/>
                </a:lnTo>
                <a:lnTo>
                  <a:pt x="93980" y="412750"/>
                </a:lnTo>
                <a:lnTo>
                  <a:pt x="58419" y="381000"/>
                </a:lnTo>
                <a:lnTo>
                  <a:pt x="30480" y="342900"/>
                </a:lnTo>
                <a:lnTo>
                  <a:pt x="25400" y="331469"/>
                </a:lnTo>
                <a:lnTo>
                  <a:pt x="20319" y="321310"/>
                </a:lnTo>
                <a:lnTo>
                  <a:pt x="15239" y="309880"/>
                </a:lnTo>
                <a:lnTo>
                  <a:pt x="11430" y="298450"/>
                </a:lnTo>
                <a:lnTo>
                  <a:pt x="7619" y="287019"/>
                </a:lnTo>
                <a:lnTo>
                  <a:pt x="5080" y="275589"/>
                </a:lnTo>
                <a:lnTo>
                  <a:pt x="2539" y="262889"/>
                </a:lnTo>
                <a:lnTo>
                  <a:pt x="1269" y="251460"/>
                </a:lnTo>
                <a:lnTo>
                  <a:pt x="0" y="240030"/>
                </a:lnTo>
                <a:lnTo>
                  <a:pt x="0" y="227330"/>
                </a:lnTo>
                <a:lnTo>
                  <a:pt x="1269" y="228600"/>
                </a:lnTo>
                <a:close/>
              </a:path>
              <a:path w="458469" h="457200">
                <a:moveTo>
                  <a:pt x="1269" y="0"/>
                </a:moveTo>
                <a:lnTo>
                  <a:pt x="1269" y="0"/>
                </a:lnTo>
              </a:path>
              <a:path w="458469" h="457200">
                <a:moveTo>
                  <a:pt x="458469" y="457200"/>
                </a:moveTo>
                <a:lnTo>
                  <a:pt x="458469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819400" y="4422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8733" y="5346473"/>
            <a:ext cx="485775" cy="485775"/>
            <a:chOff x="568733" y="5346473"/>
            <a:chExt cx="485775" cy="485775"/>
          </a:xfrm>
        </p:grpSpPr>
        <p:sp>
          <p:nvSpPr>
            <p:cNvPr id="27" name="object 27"/>
            <p:cNvSpPr/>
            <p:nvPr/>
          </p:nvSpPr>
          <p:spPr>
            <a:xfrm>
              <a:off x="582930" y="53606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0029" y="455929"/>
                  </a:moveTo>
                  <a:lnTo>
                    <a:pt x="217170" y="455929"/>
                  </a:lnTo>
                  <a:lnTo>
                    <a:pt x="228600" y="457199"/>
                  </a:lnTo>
                  <a:lnTo>
                    <a:pt x="240029" y="455929"/>
                  </a:lnTo>
                  <a:close/>
                </a:path>
                <a:path w="457200" h="457200">
                  <a:moveTo>
                    <a:pt x="241300" y="0"/>
                  </a:moveTo>
                  <a:lnTo>
                    <a:pt x="217170" y="0"/>
                  </a:lnTo>
                  <a:lnTo>
                    <a:pt x="205740" y="1269"/>
                  </a:lnTo>
                  <a:lnTo>
                    <a:pt x="193040" y="2539"/>
                  </a:lnTo>
                  <a:lnTo>
                    <a:pt x="170179" y="7619"/>
                  </a:lnTo>
                  <a:lnTo>
                    <a:pt x="135890" y="19049"/>
                  </a:lnTo>
                  <a:lnTo>
                    <a:pt x="125729" y="25399"/>
                  </a:lnTo>
                  <a:lnTo>
                    <a:pt x="114300" y="30479"/>
                  </a:lnTo>
                  <a:lnTo>
                    <a:pt x="76200" y="58419"/>
                  </a:lnTo>
                  <a:lnTo>
                    <a:pt x="44450" y="93979"/>
                  </a:lnTo>
                  <a:lnTo>
                    <a:pt x="36829" y="104139"/>
                  </a:lnTo>
                  <a:lnTo>
                    <a:pt x="31750" y="114299"/>
                  </a:lnTo>
                  <a:lnTo>
                    <a:pt x="25400" y="124459"/>
                  </a:lnTo>
                  <a:lnTo>
                    <a:pt x="20320" y="135889"/>
                  </a:lnTo>
                  <a:lnTo>
                    <a:pt x="15240" y="146049"/>
                  </a:lnTo>
                  <a:lnTo>
                    <a:pt x="11429" y="157479"/>
                  </a:lnTo>
                  <a:lnTo>
                    <a:pt x="8890" y="168909"/>
                  </a:lnTo>
                  <a:lnTo>
                    <a:pt x="5079" y="180339"/>
                  </a:lnTo>
                  <a:lnTo>
                    <a:pt x="3810" y="193039"/>
                  </a:lnTo>
                  <a:lnTo>
                    <a:pt x="1270" y="204469"/>
                  </a:lnTo>
                  <a:lnTo>
                    <a:pt x="1270" y="215899"/>
                  </a:lnTo>
                  <a:lnTo>
                    <a:pt x="0" y="228599"/>
                  </a:lnTo>
                  <a:lnTo>
                    <a:pt x="0" y="240029"/>
                  </a:lnTo>
                  <a:lnTo>
                    <a:pt x="1270" y="251459"/>
                  </a:lnTo>
                  <a:lnTo>
                    <a:pt x="2540" y="264159"/>
                  </a:lnTo>
                  <a:lnTo>
                    <a:pt x="7620" y="287019"/>
                  </a:lnTo>
                  <a:lnTo>
                    <a:pt x="15240" y="309879"/>
                  </a:lnTo>
                  <a:lnTo>
                    <a:pt x="20320" y="321309"/>
                  </a:lnTo>
                  <a:lnTo>
                    <a:pt x="24129" y="331469"/>
                  </a:lnTo>
                  <a:lnTo>
                    <a:pt x="50800" y="372109"/>
                  </a:lnTo>
                  <a:lnTo>
                    <a:pt x="85090" y="405129"/>
                  </a:lnTo>
                  <a:lnTo>
                    <a:pt x="93979" y="412749"/>
                  </a:lnTo>
                  <a:lnTo>
                    <a:pt x="104140" y="420369"/>
                  </a:lnTo>
                  <a:lnTo>
                    <a:pt x="114300" y="425449"/>
                  </a:lnTo>
                  <a:lnTo>
                    <a:pt x="124460" y="431799"/>
                  </a:lnTo>
                  <a:lnTo>
                    <a:pt x="135890" y="436879"/>
                  </a:lnTo>
                  <a:lnTo>
                    <a:pt x="146050" y="441959"/>
                  </a:lnTo>
                  <a:lnTo>
                    <a:pt x="157479" y="445769"/>
                  </a:lnTo>
                  <a:lnTo>
                    <a:pt x="168910" y="448309"/>
                  </a:lnTo>
                  <a:lnTo>
                    <a:pt x="181610" y="452119"/>
                  </a:lnTo>
                  <a:lnTo>
                    <a:pt x="193040" y="453389"/>
                  </a:lnTo>
                  <a:lnTo>
                    <a:pt x="204470" y="455929"/>
                  </a:lnTo>
                  <a:lnTo>
                    <a:pt x="252729" y="455929"/>
                  </a:lnTo>
                  <a:lnTo>
                    <a:pt x="264160" y="453389"/>
                  </a:lnTo>
                  <a:lnTo>
                    <a:pt x="275589" y="452119"/>
                  </a:lnTo>
                  <a:lnTo>
                    <a:pt x="287020" y="448309"/>
                  </a:lnTo>
                  <a:lnTo>
                    <a:pt x="298450" y="445769"/>
                  </a:lnTo>
                  <a:lnTo>
                    <a:pt x="311150" y="441959"/>
                  </a:lnTo>
                  <a:lnTo>
                    <a:pt x="321310" y="436879"/>
                  </a:lnTo>
                  <a:lnTo>
                    <a:pt x="332739" y="431799"/>
                  </a:lnTo>
                  <a:lnTo>
                    <a:pt x="342900" y="425449"/>
                  </a:lnTo>
                  <a:lnTo>
                    <a:pt x="389889" y="389889"/>
                  </a:lnTo>
                  <a:lnTo>
                    <a:pt x="420370" y="353059"/>
                  </a:lnTo>
                  <a:lnTo>
                    <a:pt x="441960" y="309879"/>
                  </a:lnTo>
                  <a:lnTo>
                    <a:pt x="454660" y="264159"/>
                  </a:lnTo>
                  <a:lnTo>
                    <a:pt x="455930" y="251459"/>
                  </a:lnTo>
                  <a:lnTo>
                    <a:pt x="457200" y="240029"/>
                  </a:lnTo>
                  <a:lnTo>
                    <a:pt x="457200" y="215899"/>
                  </a:lnTo>
                  <a:lnTo>
                    <a:pt x="455930" y="204469"/>
                  </a:lnTo>
                  <a:lnTo>
                    <a:pt x="454660" y="191769"/>
                  </a:lnTo>
                  <a:lnTo>
                    <a:pt x="441960" y="146049"/>
                  </a:lnTo>
                  <a:lnTo>
                    <a:pt x="414020" y="93979"/>
                  </a:lnTo>
                  <a:lnTo>
                    <a:pt x="389889" y="67309"/>
                  </a:lnTo>
                  <a:lnTo>
                    <a:pt x="381000" y="58419"/>
                  </a:lnTo>
                  <a:lnTo>
                    <a:pt x="332739" y="24129"/>
                  </a:lnTo>
                  <a:lnTo>
                    <a:pt x="288289" y="7619"/>
                  </a:lnTo>
                  <a:lnTo>
                    <a:pt x="264160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82930" y="53606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1270" y="215899"/>
                  </a:lnTo>
                  <a:lnTo>
                    <a:pt x="1270" y="204469"/>
                  </a:lnTo>
                  <a:lnTo>
                    <a:pt x="3810" y="193039"/>
                  </a:lnTo>
                  <a:lnTo>
                    <a:pt x="5079" y="180339"/>
                  </a:lnTo>
                  <a:lnTo>
                    <a:pt x="8890" y="168909"/>
                  </a:lnTo>
                  <a:lnTo>
                    <a:pt x="11429" y="157479"/>
                  </a:lnTo>
                  <a:lnTo>
                    <a:pt x="15240" y="146049"/>
                  </a:lnTo>
                  <a:lnTo>
                    <a:pt x="20320" y="135889"/>
                  </a:lnTo>
                  <a:lnTo>
                    <a:pt x="25400" y="124459"/>
                  </a:lnTo>
                  <a:lnTo>
                    <a:pt x="31750" y="114299"/>
                  </a:lnTo>
                  <a:lnTo>
                    <a:pt x="36829" y="104139"/>
                  </a:lnTo>
                  <a:lnTo>
                    <a:pt x="44450" y="93979"/>
                  </a:lnTo>
                  <a:lnTo>
                    <a:pt x="50800" y="85089"/>
                  </a:lnTo>
                  <a:lnTo>
                    <a:pt x="59690" y="74929"/>
                  </a:lnTo>
                  <a:lnTo>
                    <a:pt x="67310" y="67309"/>
                  </a:lnTo>
                  <a:lnTo>
                    <a:pt x="76200" y="58419"/>
                  </a:lnTo>
                  <a:lnTo>
                    <a:pt x="85090" y="50799"/>
                  </a:lnTo>
                  <a:lnTo>
                    <a:pt x="93979" y="43179"/>
                  </a:lnTo>
                  <a:lnTo>
                    <a:pt x="104140" y="36829"/>
                  </a:lnTo>
                  <a:lnTo>
                    <a:pt x="114300" y="30479"/>
                  </a:lnTo>
                  <a:lnTo>
                    <a:pt x="125729" y="25399"/>
                  </a:lnTo>
                  <a:lnTo>
                    <a:pt x="135890" y="19049"/>
                  </a:lnTo>
                  <a:lnTo>
                    <a:pt x="147320" y="15239"/>
                  </a:lnTo>
                  <a:lnTo>
                    <a:pt x="158750" y="11429"/>
                  </a:lnTo>
                  <a:lnTo>
                    <a:pt x="170179" y="7619"/>
                  </a:lnTo>
                  <a:lnTo>
                    <a:pt x="181610" y="5079"/>
                  </a:lnTo>
                  <a:lnTo>
                    <a:pt x="193040" y="2539"/>
                  </a:lnTo>
                  <a:lnTo>
                    <a:pt x="205740" y="1269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29" y="1269"/>
                  </a:lnTo>
                  <a:lnTo>
                    <a:pt x="264160" y="2539"/>
                  </a:lnTo>
                  <a:lnTo>
                    <a:pt x="276860" y="5079"/>
                  </a:lnTo>
                  <a:lnTo>
                    <a:pt x="288289" y="7619"/>
                  </a:lnTo>
                  <a:lnTo>
                    <a:pt x="299720" y="11429"/>
                  </a:lnTo>
                  <a:lnTo>
                    <a:pt x="311150" y="15239"/>
                  </a:lnTo>
                  <a:lnTo>
                    <a:pt x="321310" y="19049"/>
                  </a:lnTo>
                  <a:lnTo>
                    <a:pt x="332739" y="24129"/>
                  </a:lnTo>
                  <a:lnTo>
                    <a:pt x="342900" y="30479"/>
                  </a:lnTo>
                  <a:lnTo>
                    <a:pt x="353060" y="36829"/>
                  </a:lnTo>
                  <a:lnTo>
                    <a:pt x="363220" y="43179"/>
                  </a:lnTo>
                  <a:lnTo>
                    <a:pt x="372110" y="50799"/>
                  </a:lnTo>
                  <a:lnTo>
                    <a:pt x="381000" y="58419"/>
                  </a:lnTo>
                  <a:lnTo>
                    <a:pt x="389889" y="67309"/>
                  </a:lnTo>
                  <a:lnTo>
                    <a:pt x="398780" y="74929"/>
                  </a:lnTo>
                  <a:lnTo>
                    <a:pt x="406400" y="83819"/>
                  </a:lnTo>
                  <a:lnTo>
                    <a:pt x="414020" y="93979"/>
                  </a:lnTo>
                  <a:lnTo>
                    <a:pt x="420370" y="104139"/>
                  </a:lnTo>
                  <a:lnTo>
                    <a:pt x="426720" y="114299"/>
                  </a:lnTo>
                  <a:lnTo>
                    <a:pt x="431800" y="124459"/>
                  </a:lnTo>
                  <a:lnTo>
                    <a:pt x="436880" y="134619"/>
                  </a:lnTo>
                  <a:lnTo>
                    <a:pt x="441960" y="146049"/>
                  </a:lnTo>
                  <a:lnTo>
                    <a:pt x="445770" y="157479"/>
                  </a:lnTo>
                  <a:lnTo>
                    <a:pt x="449580" y="168909"/>
                  </a:lnTo>
                  <a:lnTo>
                    <a:pt x="452120" y="180339"/>
                  </a:lnTo>
                  <a:lnTo>
                    <a:pt x="454660" y="191769"/>
                  </a:lnTo>
                  <a:lnTo>
                    <a:pt x="455930" y="204469"/>
                  </a:lnTo>
                  <a:lnTo>
                    <a:pt x="457200" y="215899"/>
                  </a:lnTo>
                  <a:lnTo>
                    <a:pt x="457200" y="228599"/>
                  </a:lnTo>
                  <a:lnTo>
                    <a:pt x="457200" y="240029"/>
                  </a:lnTo>
                  <a:lnTo>
                    <a:pt x="455930" y="251459"/>
                  </a:lnTo>
                  <a:lnTo>
                    <a:pt x="454660" y="264159"/>
                  </a:lnTo>
                  <a:lnTo>
                    <a:pt x="452120" y="275589"/>
                  </a:lnTo>
                  <a:lnTo>
                    <a:pt x="449580" y="287019"/>
                  </a:lnTo>
                  <a:lnTo>
                    <a:pt x="445770" y="298449"/>
                  </a:lnTo>
                  <a:lnTo>
                    <a:pt x="441960" y="309879"/>
                  </a:lnTo>
                  <a:lnTo>
                    <a:pt x="436880" y="321309"/>
                  </a:lnTo>
                  <a:lnTo>
                    <a:pt x="414020" y="361949"/>
                  </a:lnTo>
                  <a:lnTo>
                    <a:pt x="381000" y="397509"/>
                  </a:lnTo>
                  <a:lnTo>
                    <a:pt x="372110" y="405129"/>
                  </a:lnTo>
                  <a:lnTo>
                    <a:pt x="363220" y="412749"/>
                  </a:lnTo>
                  <a:lnTo>
                    <a:pt x="353060" y="420369"/>
                  </a:lnTo>
                  <a:lnTo>
                    <a:pt x="342900" y="425449"/>
                  </a:lnTo>
                  <a:lnTo>
                    <a:pt x="332739" y="431799"/>
                  </a:lnTo>
                  <a:lnTo>
                    <a:pt x="321310" y="436879"/>
                  </a:lnTo>
                  <a:lnTo>
                    <a:pt x="311150" y="441959"/>
                  </a:lnTo>
                  <a:lnTo>
                    <a:pt x="298450" y="445769"/>
                  </a:lnTo>
                  <a:lnTo>
                    <a:pt x="287020" y="448309"/>
                  </a:lnTo>
                  <a:lnTo>
                    <a:pt x="275589" y="452119"/>
                  </a:lnTo>
                  <a:lnTo>
                    <a:pt x="264160" y="453389"/>
                  </a:lnTo>
                  <a:lnTo>
                    <a:pt x="252729" y="455929"/>
                  </a:lnTo>
                  <a:lnTo>
                    <a:pt x="240029" y="455929"/>
                  </a:lnTo>
                  <a:lnTo>
                    <a:pt x="228600" y="457199"/>
                  </a:lnTo>
                  <a:lnTo>
                    <a:pt x="217170" y="455929"/>
                  </a:lnTo>
                  <a:lnTo>
                    <a:pt x="204470" y="455929"/>
                  </a:lnTo>
                  <a:lnTo>
                    <a:pt x="193040" y="453389"/>
                  </a:lnTo>
                  <a:lnTo>
                    <a:pt x="181610" y="452119"/>
                  </a:lnTo>
                  <a:lnTo>
                    <a:pt x="168910" y="448309"/>
                  </a:lnTo>
                  <a:lnTo>
                    <a:pt x="157479" y="445769"/>
                  </a:lnTo>
                  <a:lnTo>
                    <a:pt x="146050" y="441959"/>
                  </a:lnTo>
                  <a:lnTo>
                    <a:pt x="135890" y="436879"/>
                  </a:lnTo>
                  <a:lnTo>
                    <a:pt x="124460" y="431799"/>
                  </a:lnTo>
                  <a:lnTo>
                    <a:pt x="114300" y="425449"/>
                  </a:lnTo>
                  <a:lnTo>
                    <a:pt x="104140" y="420369"/>
                  </a:lnTo>
                  <a:lnTo>
                    <a:pt x="93979" y="412749"/>
                  </a:lnTo>
                  <a:lnTo>
                    <a:pt x="85090" y="405129"/>
                  </a:lnTo>
                  <a:lnTo>
                    <a:pt x="74929" y="397509"/>
                  </a:lnTo>
                  <a:lnTo>
                    <a:pt x="67310" y="389889"/>
                  </a:lnTo>
                  <a:lnTo>
                    <a:pt x="36829" y="353059"/>
                  </a:lnTo>
                  <a:lnTo>
                    <a:pt x="20320" y="321309"/>
                  </a:lnTo>
                  <a:lnTo>
                    <a:pt x="15240" y="309879"/>
                  </a:lnTo>
                  <a:lnTo>
                    <a:pt x="2540" y="264159"/>
                  </a:lnTo>
                  <a:lnTo>
                    <a:pt x="1270" y="251459"/>
                  </a:lnTo>
                  <a:lnTo>
                    <a:pt x="0" y="240029"/>
                  </a:lnTo>
                  <a:lnTo>
                    <a:pt x="0" y="228599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199"/>
                  </a:moveTo>
                  <a:lnTo>
                    <a:pt x="457200" y="457199"/>
                  </a:lnTo>
                </a:path>
              </a:pathLst>
            </a:custGeom>
            <a:ln w="28393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736600" y="54394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89979" y="4917440"/>
            <a:ext cx="458470" cy="457200"/>
          </a:xfrm>
          <a:custGeom>
            <a:avLst/>
            <a:gdLst/>
            <a:ahLst/>
            <a:cxnLst/>
            <a:rect l="l" t="t" r="r" b="b"/>
            <a:pathLst>
              <a:path w="458470" h="457200">
                <a:moveTo>
                  <a:pt x="1270" y="228600"/>
                </a:moveTo>
                <a:lnTo>
                  <a:pt x="1270" y="215900"/>
                </a:lnTo>
                <a:lnTo>
                  <a:pt x="2540" y="204470"/>
                </a:lnTo>
                <a:lnTo>
                  <a:pt x="12700" y="157480"/>
                </a:lnTo>
                <a:lnTo>
                  <a:pt x="31750" y="114300"/>
                </a:lnTo>
                <a:lnTo>
                  <a:pt x="38100" y="102870"/>
                </a:lnTo>
                <a:lnTo>
                  <a:pt x="44450" y="93980"/>
                </a:lnTo>
                <a:lnTo>
                  <a:pt x="52070" y="83820"/>
                </a:lnTo>
                <a:lnTo>
                  <a:pt x="59690" y="74930"/>
                </a:lnTo>
                <a:lnTo>
                  <a:pt x="67310" y="66040"/>
                </a:lnTo>
                <a:lnTo>
                  <a:pt x="76200" y="58420"/>
                </a:lnTo>
                <a:lnTo>
                  <a:pt x="85090" y="50800"/>
                </a:lnTo>
                <a:lnTo>
                  <a:pt x="95250" y="43180"/>
                </a:lnTo>
                <a:lnTo>
                  <a:pt x="105410" y="36830"/>
                </a:lnTo>
                <a:lnTo>
                  <a:pt x="115570" y="30480"/>
                </a:lnTo>
                <a:lnTo>
                  <a:pt x="158750" y="10160"/>
                </a:lnTo>
                <a:lnTo>
                  <a:pt x="170180" y="7620"/>
                </a:lnTo>
                <a:lnTo>
                  <a:pt x="181610" y="5080"/>
                </a:lnTo>
                <a:lnTo>
                  <a:pt x="193040" y="2540"/>
                </a:lnTo>
                <a:lnTo>
                  <a:pt x="205740" y="1270"/>
                </a:lnTo>
                <a:lnTo>
                  <a:pt x="217170" y="0"/>
                </a:lnTo>
                <a:lnTo>
                  <a:pt x="228600" y="0"/>
                </a:lnTo>
                <a:lnTo>
                  <a:pt x="241300" y="0"/>
                </a:lnTo>
                <a:lnTo>
                  <a:pt x="252730" y="0"/>
                </a:lnTo>
                <a:lnTo>
                  <a:pt x="265430" y="2540"/>
                </a:lnTo>
                <a:lnTo>
                  <a:pt x="276860" y="5080"/>
                </a:lnTo>
                <a:lnTo>
                  <a:pt x="288290" y="7620"/>
                </a:lnTo>
                <a:lnTo>
                  <a:pt x="299720" y="10160"/>
                </a:lnTo>
                <a:lnTo>
                  <a:pt x="311150" y="13970"/>
                </a:lnTo>
                <a:lnTo>
                  <a:pt x="322579" y="19050"/>
                </a:lnTo>
                <a:lnTo>
                  <a:pt x="332740" y="24130"/>
                </a:lnTo>
                <a:lnTo>
                  <a:pt x="342900" y="30480"/>
                </a:lnTo>
                <a:lnTo>
                  <a:pt x="353060" y="35560"/>
                </a:lnTo>
                <a:lnTo>
                  <a:pt x="363220" y="43180"/>
                </a:lnTo>
                <a:lnTo>
                  <a:pt x="373379" y="50800"/>
                </a:lnTo>
                <a:lnTo>
                  <a:pt x="382270" y="58420"/>
                </a:lnTo>
                <a:lnTo>
                  <a:pt x="414020" y="93980"/>
                </a:lnTo>
                <a:lnTo>
                  <a:pt x="438150" y="134620"/>
                </a:lnTo>
                <a:lnTo>
                  <a:pt x="445770" y="157480"/>
                </a:lnTo>
                <a:lnTo>
                  <a:pt x="449579" y="168910"/>
                </a:lnTo>
                <a:lnTo>
                  <a:pt x="452120" y="180340"/>
                </a:lnTo>
                <a:lnTo>
                  <a:pt x="454660" y="191770"/>
                </a:lnTo>
                <a:lnTo>
                  <a:pt x="455929" y="204470"/>
                </a:lnTo>
                <a:lnTo>
                  <a:pt x="457200" y="215900"/>
                </a:lnTo>
                <a:lnTo>
                  <a:pt x="457200" y="227330"/>
                </a:lnTo>
                <a:lnTo>
                  <a:pt x="457200" y="240030"/>
                </a:lnTo>
                <a:lnTo>
                  <a:pt x="455929" y="251460"/>
                </a:lnTo>
                <a:lnTo>
                  <a:pt x="454660" y="262890"/>
                </a:lnTo>
                <a:lnTo>
                  <a:pt x="452120" y="275590"/>
                </a:lnTo>
                <a:lnTo>
                  <a:pt x="449579" y="287020"/>
                </a:lnTo>
                <a:lnTo>
                  <a:pt x="445770" y="298450"/>
                </a:lnTo>
                <a:lnTo>
                  <a:pt x="441960" y="309880"/>
                </a:lnTo>
                <a:lnTo>
                  <a:pt x="438150" y="320040"/>
                </a:lnTo>
                <a:lnTo>
                  <a:pt x="433070" y="331470"/>
                </a:lnTo>
                <a:lnTo>
                  <a:pt x="426720" y="341630"/>
                </a:lnTo>
                <a:lnTo>
                  <a:pt x="420370" y="351790"/>
                </a:lnTo>
                <a:lnTo>
                  <a:pt x="389890" y="389890"/>
                </a:lnTo>
                <a:lnTo>
                  <a:pt x="353060" y="419100"/>
                </a:lnTo>
                <a:lnTo>
                  <a:pt x="342900" y="425450"/>
                </a:lnTo>
                <a:lnTo>
                  <a:pt x="332740" y="431800"/>
                </a:lnTo>
                <a:lnTo>
                  <a:pt x="321310" y="436880"/>
                </a:lnTo>
                <a:lnTo>
                  <a:pt x="311150" y="440690"/>
                </a:lnTo>
                <a:lnTo>
                  <a:pt x="299720" y="444500"/>
                </a:lnTo>
                <a:lnTo>
                  <a:pt x="288290" y="448310"/>
                </a:lnTo>
                <a:lnTo>
                  <a:pt x="276860" y="450850"/>
                </a:lnTo>
                <a:lnTo>
                  <a:pt x="264160" y="453390"/>
                </a:lnTo>
                <a:lnTo>
                  <a:pt x="252730" y="454660"/>
                </a:lnTo>
                <a:lnTo>
                  <a:pt x="241300" y="455930"/>
                </a:lnTo>
                <a:lnTo>
                  <a:pt x="228600" y="455930"/>
                </a:lnTo>
                <a:lnTo>
                  <a:pt x="217170" y="455930"/>
                </a:lnTo>
                <a:lnTo>
                  <a:pt x="204470" y="454660"/>
                </a:lnTo>
                <a:lnTo>
                  <a:pt x="158750" y="444500"/>
                </a:lnTo>
                <a:lnTo>
                  <a:pt x="114300" y="425450"/>
                </a:lnTo>
                <a:lnTo>
                  <a:pt x="104140" y="419100"/>
                </a:lnTo>
                <a:lnTo>
                  <a:pt x="93980" y="412750"/>
                </a:lnTo>
                <a:lnTo>
                  <a:pt x="85090" y="405130"/>
                </a:lnTo>
                <a:lnTo>
                  <a:pt x="76200" y="397510"/>
                </a:lnTo>
                <a:lnTo>
                  <a:pt x="67310" y="389890"/>
                </a:lnTo>
                <a:lnTo>
                  <a:pt x="36830" y="351790"/>
                </a:lnTo>
                <a:lnTo>
                  <a:pt x="20320" y="320040"/>
                </a:lnTo>
                <a:lnTo>
                  <a:pt x="15240" y="309880"/>
                </a:lnTo>
                <a:lnTo>
                  <a:pt x="11430" y="298450"/>
                </a:lnTo>
                <a:lnTo>
                  <a:pt x="7620" y="287020"/>
                </a:lnTo>
                <a:lnTo>
                  <a:pt x="5080" y="275590"/>
                </a:lnTo>
                <a:lnTo>
                  <a:pt x="2540" y="262890"/>
                </a:lnTo>
                <a:lnTo>
                  <a:pt x="1270" y="251460"/>
                </a:lnTo>
                <a:lnTo>
                  <a:pt x="0" y="240030"/>
                </a:lnTo>
                <a:lnTo>
                  <a:pt x="0" y="227330"/>
                </a:lnTo>
                <a:lnTo>
                  <a:pt x="1270" y="228600"/>
                </a:lnTo>
                <a:close/>
              </a:path>
              <a:path w="458470" h="457200">
                <a:moveTo>
                  <a:pt x="1270" y="0"/>
                </a:moveTo>
                <a:lnTo>
                  <a:pt x="1270" y="0"/>
                </a:lnTo>
              </a:path>
              <a:path w="458470" h="457200">
                <a:moveTo>
                  <a:pt x="458470" y="457200"/>
                </a:moveTo>
                <a:lnTo>
                  <a:pt x="458470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6343650" y="49961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279900" y="5374640"/>
            <a:ext cx="674370" cy="457200"/>
          </a:xfrm>
          <a:custGeom>
            <a:avLst/>
            <a:gdLst/>
            <a:ahLst/>
            <a:cxnLst/>
            <a:rect l="l" t="t" r="r" b="b"/>
            <a:pathLst>
              <a:path w="674370" h="457200">
                <a:moveTo>
                  <a:pt x="0" y="228600"/>
                </a:moveTo>
                <a:lnTo>
                  <a:pt x="1270" y="215900"/>
                </a:lnTo>
                <a:lnTo>
                  <a:pt x="2539" y="204470"/>
                </a:lnTo>
                <a:lnTo>
                  <a:pt x="16510" y="157480"/>
                </a:lnTo>
                <a:lnTo>
                  <a:pt x="22860" y="146050"/>
                </a:lnTo>
                <a:lnTo>
                  <a:pt x="29210" y="134620"/>
                </a:lnTo>
                <a:lnTo>
                  <a:pt x="36829" y="124460"/>
                </a:lnTo>
                <a:lnTo>
                  <a:pt x="45720" y="113030"/>
                </a:lnTo>
                <a:lnTo>
                  <a:pt x="54610" y="102870"/>
                </a:lnTo>
                <a:lnTo>
                  <a:pt x="64770" y="93980"/>
                </a:lnTo>
                <a:lnTo>
                  <a:pt x="76200" y="83820"/>
                </a:lnTo>
                <a:lnTo>
                  <a:pt x="111760" y="58420"/>
                </a:lnTo>
                <a:lnTo>
                  <a:pt x="153670" y="35560"/>
                </a:lnTo>
                <a:lnTo>
                  <a:pt x="168910" y="30480"/>
                </a:lnTo>
                <a:lnTo>
                  <a:pt x="184150" y="24130"/>
                </a:lnTo>
                <a:lnTo>
                  <a:pt x="200660" y="19050"/>
                </a:lnTo>
                <a:lnTo>
                  <a:pt x="217170" y="13970"/>
                </a:lnTo>
                <a:lnTo>
                  <a:pt x="233679" y="10160"/>
                </a:lnTo>
                <a:lnTo>
                  <a:pt x="250189" y="7620"/>
                </a:lnTo>
                <a:lnTo>
                  <a:pt x="266700" y="5080"/>
                </a:lnTo>
                <a:lnTo>
                  <a:pt x="284479" y="2540"/>
                </a:lnTo>
                <a:lnTo>
                  <a:pt x="302260" y="0"/>
                </a:lnTo>
                <a:lnTo>
                  <a:pt x="320039" y="0"/>
                </a:lnTo>
                <a:lnTo>
                  <a:pt x="337820" y="0"/>
                </a:lnTo>
                <a:lnTo>
                  <a:pt x="355600" y="0"/>
                </a:lnTo>
                <a:lnTo>
                  <a:pt x="372110" y="0"/>
                </a:lnTo>
                <a:lnTo>
                  <a:pt x="389889" y="2540"/>
                </a:lnTo>
                <a:lnTo>
                  <a:pt x="407670" y="5080"/>
                </a:lnTo>
                <a:lnTo>
                  <a:pt x="424179" y="7620"/>
                </a:lnTo>
                <a:lnTo>
                  <a:pt x="441960" y="10160"/>
                </a:lnTo>
                <a:lnTo>
                  <a:pt x="458470" y="13970"/>
                </a:lnTo>
                <a:lnTo>
                  <a:pt x="473710" y="19050"/>
                </a:lnTo>
                <a:lnTo>
                  <a:pt x="490220" y="24130"/>
                </a:lnTo>
                <a:lnTo>
                  <a:pt x="505460" y="30480"/>
                </a:lnTo>
                <a:lnTo>
                  <a:pt x="520700" y="35560"/>
                </a:lnTo>
                <a:lnTo>
                  <a:pt x="535939" y="43180"/>
                </a:lnTo>
                <a:lnTo>
                  <a:pt x="575310" y="66040"/>
                </a:lnTo>
                <a:lnTo>
                  <a:pt x="609600" y="93980"/>
                </a:lnTo>
                <a:lnTo>
                  <a:pt x="619760" y="102870"/>
                </a:lnTo>
                <a:lnTo>
                  <a:pt x="628650" y="113030"/>
                </a:lnTo>
                <a:lnTo>
                  <a:pt x="637539" y="124460"/>
                </a:lnTo>
                <a:lnTo>
                  <a:pt x="645160" y="134620"/>
                </a:lnTo>
                <a:lnTo>
                  <a:pt x="651510" y="146050"/>
                </a:lnTo>
                <a:lnTo>
                  <a:pt x="657860" y="157480"/>
                </a:lnTo>
                <a:lnTo>
                  <a:pt x="662939" y="168910"/>
                </a:lnTo>
                <a:lnTo>
                  <a:pt x="666750" y="180340"/>
                </a:lnTo>
                <a:lnTo>
                  <a:pt x="670560" y="191770"/>
                </a:lnTo>
                <a:lnTo>
                  <a:pt x="673100" y="204470"/>
                </a:lnTo>
                <a:lnTo>
                  <a:pt x="674370" y="215900"/>
                </a:lnTo>
                <a:lnTo>
                  <a:pt x="674370" y="227330"/>
                </a:lnTo>
                <a:lnTo>
                  <a:pt x="673100" y="240030"/>
                </a:lnTo>
                <a:lnTo>
                  <a:pt x="671829" y="251460"/>
                </a:lnTo>
                <a:lnTo>
                  <a:pt x="669289" y="262890"/>
                </a:lnTo>
                <a:lnTo>
                  <a:pt x="666750" y="275590"/>
                </a:lnTo>
                <a:lnTo>
                  <a:pt x="645160" y="320040"/>
                </a:lnTo>
                <a:lnTo>
                  <a:pt x="628650" y="341630"/>
                </a:lnTo>
                <a:lnTo>
                  <a:pt x="619760" y="351790"/>
                </a:lnTo>
                <a:lnTo>
                  <a:pt x="609600" y="361950"/>
                </a:lnTo>
                <a:lnTo>
                  <a:pt x="599439" y="372110"/>
                </a:lnTo>
                <a:lnTo>
                  <a:pt x="588010" y="381000"/>
                </a:lnTo>
                <a:lnTo>
                  <a:pt x="575310" y="389890"/>
                </a:lnTo>
                <a:lnTo>
                  <a:pt x="562610" y="397510"/>
                </a:lnTo>
                <a:lnTo>
                  <a:pt x="548639" y="405130"/>
                </a:lnTo>
                <a:lnTo>
                  <a:pt x="534670" y="412750"/>
                </a:lnTo>
                <a:lnTo>
                  <a:pt x="520700" y="419100"/>
                </a:lnTo>
                <a:lnTo>
                  <a:pt x="505460" y="425450"/>
                </a:lnTo>
                <a:lnTo>
                  <a:pt x="490220" y="431800"/>
                </a:lnTo>
                <a:lnTo>
                  <a:pt x="473710" y="436880"/>
                </a:lnTo>
                <a:lnTo>
                  <a:pt x="457200" y="440690"/>
                </a:lnTo>
                <a:lnTo>
                  <a:pt x="440689" y="444500"/>
                </a:lnTo>
                <a:lnTo>
                  <a:pt x="424179" y="448310"/>
                </a:lnTo>
                <a:lnTo>
                  <a:pt x="407670" y="450850"/>
                </a:lnTo>
                <a:lnTo>
                  <a:pt x="389889" y="453390"/>
                </a:lnTo>
                <a:lnTo>
                  <a:pt x="372110" y="454660"/>
                </a:lnTo>
                <a:lnTo>
                  <a:pt x="354329" y="455930"/>
                </a:lnTo>
                <a:lnTo>
                  <a:pt x="336550" y="455930"/>
                </a:lnTo>
                <a:lnTo>
                  <a:pt x="320039" y="455930"/>
                </a:lnTo>
                <a:lnTo>
                  <a:pt x="302260" y="454660"/>
                </a:lnTo>
                <a:lnTo>
                  <a:pt x="284479" y="453390"/>
                </a:lnTo>
                <a:lnTo>
                  <a:pt x="266700" y="450850"/>
                </a:lnTo>
                <a:lnTo>
                  <a:pt x="250189" y="448310"/>
                </a:lnTo>
                <a:lnTo>
                  <a:pt x="233679" y="444500"/>
                </a:lnTo>
                <a:lnTo>
                  <a:pt x="215900" y="440690"/>
                </a:lnTo>
                <a:lnTo>
                  <a:pt x="199389" y="436880"/>
                </a:lnTo>
                <a:lnTo>
                  <a:pt x="184150" y="431800"/>
                </a:lnTo>
                <a:lnTo>
                  <a:pt x="168910" y="425450"/>
                </a:lnTo>
                <a:lnTo>
                  <a:pt x="153670" y="419100"/>
                </a:lnTo>
                <a:lnTo>
                  <a:pt x="139700" y="412750"/>
                </a:lnTo>
                <a:lnTo>
                  <a:pt x="124460" y="405130"/>
                </a:lnTo>
                <a:lnTo>
                  <a:pt x="111760" y="397510"/>
                </a:lnTo>
                <a:lnTo>
                  <a:pt x="99060" y="389890"/>
                </a:lnTo>
                <a:lnTo>
                  <a:pt x="86360" y="381000"/>
                </a:lnTo>
                <a:lnTo>
                  <a:pt x="74929" y="372110"/>
                </a:lnTo>
                <a:lnTo>
                  <a:pt x="64770" y="361950"/>
                </a:lnTo>
                <a:lnTo>
                  <a:pt x="54610" y="351790"/>
                </a:lnTo>
                <a:lnTo>
                  <a:pt x="45720" y="341630"/>
                </a:lnTo>
                <a:lnTo>
                  <a:pt x="36829" y="331470"/>
                </a:lnTo>
                <a:lnTo>
                  <a:pt x="29210" y="320040"/>
                </a:lnTo>
                <a:lnTo>
                  <a:pt x="7620" y="275590"/>
                </a:lnTo>
                <a:lnTo>
                  <a:pt x="5079" y="262890"/>
                </a:lnTo>
                <a:lnTo>
                  <a:pt x="2539" y="251460"/>
                </a:lnTo>
                <a:lnTo>
                  <a:pt x="0" y="240030"/>
                </a:lnTo>
                <a:lnTo>
                  <a:pt x="0" y="227330"/>
                </a:lnTo>
                <a:lnTo>
                  <a:pt x="0" y="228600"/>
                </a:lnTo>
                <a:close/>
              </a:path>
              <a:path w="674370" h="457200">
                <a:moveTo>
                  <a:pt x="0" y="0"/>
                </a:moveTo>
                <a:lnTo>
                  <a:pt x="0" y="0"/>
                </a:lnTo>
              </a:path>
              <a:path w="674370" h="457200">
                <a:moveTo>
                  <a:pt x="674370" y="457200"/>
                </a:moveTo>
                <a:lnTo>
                  <a:pt x="674370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78020" y="5453379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895600" y="5867400"/>
            <a:ext cx="609600" cy="457200"/>
          </a:xfrm>
          <a:custGeom>
            <a:avLst/>
            <a:gdLst/>
            <a:ahLst/>
            <a:cxnLst/>
            <a:rect l="l" t="t" r="r" b="b"/>
            <a:pathLst>
              <a:path w="609600" h="457200">
                <a:moveTo>
                  <a:pt x="0" y="228600"/>
                </a:moveTo>
                <a:lnTo>
                  <a:pt x="0" y="215900"/>
                </a:lnTo>
                <a:lnTo>
                  <a:pt x="1269" y="204470"/>
                </a:lnTo>
                <a:lnTo>
                  <a:pt x="3810" y="193040"/>
                </a:lnTo>
                <a:lnTo>
                  <a:pt x="6350" y="180340"/>
                </a:lnTo>
                <a:lnTo>
                  <a:pt x="10160" y="168909"/>
                </a:lnTo>
                <a:lnTo>
                  <a:pt x="33019" y="124459"/>
                </a:lnTo>
                <a:lnTo>
                  <a:pt x="58419" y="93980"/>
                </a:lnTo>
                <a:lnTo>
                  <a:pt x="67310" y="83819"/>
                </a:lnTo>
                <a:lnTo>
                  <a:pt x="77469" y="74930"/>
                </a:lnTo>
                <a:lnTo>
                  <a:pt x="88900" y="66040"/>
                </a:lnTo>
                <a:lnTo>
                  <a:pt x="100330" y="58419"/>
                </a:lnTo>
                <a:lnTo>
                  <a:pt x="113030" y="50800"/>
                </a:lnTo>
                <a:lnTo>
                  <a:pt x="125730" y="43180"/>
                </a:lnTo>
                <a:lnTo>
                  <a:pt x="138430" y="36830"/>
                </a:lnTo>
                <a:lnTo>
                  <a:pt x="152400" y="30480"/>
                </a:lnTo>
                <a:lnTo>
                  <a:pt x="166369" y="24130"/>
                </a:lnTo>
                <a:lnTo>
                  <a:pt x="180339" y="19050"/>
                </a:lnTo>
                <a:lnTo>
                  <a:pt x="195580" y="15240"/>
                </a:lnTo>
                <a:lnTo>
                  <a:pt x="210819" y="10159"/>
                </a:lnTo>
                <a:lnTo>
                  <a:pt x="226060" y="7619"/>
                </a:lnTo>
                <a:lnTo>
                  <a:pt x="241300" y="5080"/>
                </a:lnTo>
                <a:lnTo>
                  <a:pt x="256539" y="2540"/>
                </a:lnTo>
                <a:lnTo>
                  <a:pt x="273050" y="0"/>
                </a:lnTo>
                <a:lnTo>
                  <a:pt x="288289" y="0"/>
                </a:lnTo>
                <a:lnTo>
                  <a:pt x="304800" y="0"/>
                </a:lnTo>
                <a:lnTo>
                  <a:pt x="320039" y="0"/>
                </a:lnTo>
                <a:lnTo>
                  <a:pt x="336550" y="0"/>
                </a:lnTo>
                <a:lnTo>
                  <a:pt x="351789" y="2540"/>
                </a:lnTo>
                <a:lnTo>
                  <a:pt x="368300" y="5080"/>
                </a:lnTo>
                <a:lnTo>
                  <a:pt x="383539" y="7619"/>
                </a:lnTo>
                <a:lnTo>
                  <a:pt x="398779" y="10159"/>
                </a:lnTo>
                <a:lnTo>
                  <a:pt x="414020" y="15240"/>
                </a:lnTo>
                <a:lnTo>
                  <a:pt x="427989" y="19050"/>
                </a:lnTo>
                <a:lnTo>
                  <a:pt x="443229" y="24130"/>
                </a:lnTo>
                <a:lnTo>
                  <a:pt x="457200" y="30480"/>
                </a:lnTo>
                <a:lnTo>
                  <a:pt x="469900" y="36830"/>
                </a:lnTo>
                <a:lnTo>
                  <a:pt x="483870" y="43180"/>
                </a:lnTo>
                <a:lnTo>
                  <a:pt x="519429" y="66040"/>
                </a:lnTo>
                <a:lnTo>
                  <a:pt x="551179" y="93980"/>
                </a:lnTo>
                <a:lnTo>
                  <a:pt x="575310" y="124459"/>
                </a:lnTo>
                <a:lnTo>
                  <a:pt x="582929" y="134619"/>
                </a:lnTo>
                <a:lnTo>
                  <a:pt x="588010" y="146050"/>
                </a:lnTo>
                <a:lnTo>
                  <a:pt x="594360" y="157480"/>
                </a:lnTo>
                <a:lnTo>
                  <a:pt x="598170" y="168909"/>
                </a:lnTo>
                <a:lnTo>
                  <a:pt x="601979" y="180340"/>
                </a:lnTo>
                <a:lnTo>
                  <a:pt x="604520" y="191770"/>
                </a:lnTo>
                <a:lnTo>
                  <a:pt x="607060" y="204470"/>
                </a:lnTo>
                <a:lnTo>
                  <a:pt x="608329" y="215900"/>
                </a:lnTo>
                <a:lnTo>
                  <a:pt x="609600" y="227329"/>
                </a:lnTo>
                <a:lnTo>
                  <a:pt x="608329" y="227329"/>
                </a:lnTo>
                <a:lnTo>
                  <a:pt x="608329" y="240029"/>
                </a:lnTo>
                <a:lnTo>
                  <a:pt x="607060" y="251459"/>
                </a:lnTo>
                <a:lnTo>
                  <a:pt x="604520" y="262890"/>
                </a:lnTo>
                <a:lnTo>
                  <a:pt x="601979" y="275590"/>
                </a:lnTo>
                <a:lnTo>
                  <a:pt x="598170" y="287020"/>
                </a:lnTo>
                <a:lnTo>
                  <a:pt x="594360" y="298450"/>
                </a:lnTo>
                <a:lnTo>
                  <a:pt x="588010" y="309880"/>
                </a:lnTo>
                <a:lnTo>
                  <a:pt x="582929" y="320040"/>
                </a:lnTo>
                <a:lnTo>
                  <a:pt x="575310" y="331470"/>
                </a:lnTo>
                <a:lnTo>
                  <a:pt x="567689" y="341630"/>
                </a:lnTo>
                <a:lnTo>
                  <a:pt x="560070" y="351790"/>
                </a:lnTo>
                <a:lnTo>
                  <a:pt x="549910" y="361950"/>
                </a:lnTo>
                <a:lnTo>
                  <a:pt x="541020" y="372109"/>
                </a:lnTo>
                <a:lnTo>
                  <a:pt x="530860" y="381000"/>
                </a:lnTo>
                <a:lnTo>
                  <a:pt x="519429" y="389890"/>
                </a:lnTo>
                <a:lnTo>
                  <a:pt x="508000" y="397509"/>
                </a:lnTo>
                <a:lnTo>
                  <a:pt x="495300" y="405130"/>
                </a:lnTo>
                <a:lnTo>
                  <a:pt x="482600" y="412750"/>
                </a:lnTo>
                <a:lnTo>
                  <a:pt x="469900" y="419100"/>
                </a:lnTo>
                <a:lnTo>
                  <a:pt x="455929" y="425450"/>
                </a:lnTo>
                <a:lnTo>
                  <a:pt x="441960" y="431800"/>
                </a:lnTo>
                <a:lnTo>
                  <a:pt x="427989" y="436880"/>
                </a:lnTo>
                <a:lnTo>
                  <a:pt x="412750" y="440690"/>
                </a:lnTo>
                <a:lnTo>
                  <a:pt x="397510" y="445770"/>
                </a:lnTo>
                <a:lnTo>
                  <a:pt x="383539" y="448309"/>
                </a:lnTo>
                <a:lnTo>
                  <a:pt x="367029" y="450850"/>
                </a:lnTo>
                <a:lnTo>
                  <a:pt x="351789" y="453390"/>
                </a:lnTo>
                <a:lnTo>
                  <a:pt x="335280" y="454659"/>
                </a:lnTo>
                <a:lnTo>
                  <a:pt x="320039" y="455930"/>
                </a:lnTo>
                <a:lnTo>
                  <a:pt x="303530" y="455930"/>
                </a:lnTo>
                <a:lnTo>
                  <a:pt x="288289" y="455930"/>
                </a:lnTo>
                <a:lnTo>
                  <a:pt x="271780" y="454659"/>
                </a:lnTo>
                <a:lnTo>
                  <a:pt x="256539" y="453390"/>
                </a:lnTo>
                <a:lnTo>
                  <a:pt x="241300" y="450850"/>
                </a:lnTo>
                <a:lnTo>
                  <a:pt x="224789" y="448309"/>
                </a:lnTo>
                <a:lnTo>
                  <a:pt x="209550" y="445770"/>
                </a:lnTo>
                <a:lnTo>
                  <a:pt x="195580" y="440690"/>
                </a:lnTo>
                <a:lnTo>
                  <a:pt x="180339" y="436880"/>
                </a:lnTo>
                <a:lnTo>
                  <a:pt x="166369" y="431800"/>
                </a:lnTo>
                <a:lnTo>
                  <a:pt x="152400" y="425450"/>
                </a:lnTo>
                <a:lnTo>
                  <a:pt x="138430" y="419100"/>
                </a:lnTo>
                <a:lnTo>
                  <a:pt x="125730" y="412750"/>
                </a:lnTo>
                <a:lnTo>
                  <a:pt x="113030" y="405130"/>
                </a:lnTo>
                <a:lnTo>
                  <a:pt x="100330" y="397509"/>
                </a:lnTo>
                <a:lnTo>
                  <a:pt x="88900" y="389890"/>
                </a:lnTo>
                <a:lnTo>
                  <a:pt x="77469" y="381000"/>
                </a:lnTo>
                <a:lnTo>
                  <a:pt x="67310" y="372109"/>
                </a:lnTo>
                <a:lnTo>
                  <a:pt x="58419" y="361950"/>
                </a:lnTo>
                <a:lnTo>
                  <a:pt x="48260" y="351790"/>
                </a:lnTo>
                <a:lnTo>
                  <a:pt x="25400" y="320040"/>
                </a:lnTo>
                <a:lnTo>
                  <a:pt x="10160" y="287020"/>
                </a:lnTo>
                <a:lnTo>
                  <a:pt x="6350" y="275590"/>
                </a:lnTo>
                <a:lnTo>
                  <a:pt x="2539" y="262890"/>
                </a:lnTo>
                <a:lnTo>
                  <a:pt x="1269" y="251459"/>
                </a:lnTo>
                <a:lnTo>
                  <a:pt x="0" y="240029"/>
                </a:lnTo>
                <a:lnTo>
                  <a:pt x="0" y="227329"/>
                </a:lnTo>
                <a:lnTo>
                  <a:pt x="0" y="228600"/>
                </a:lnTo>
                <a:close/>
              </a:path>
              <a:path w="609600" h="457200">
                <a:moveTo>
                  <a:pt x="0" y="0"/>
                </a:moveTo>
                <a:lnTo>
                  <a:pt x="0" y="0"/>
                </a:lnTo>
              </a:path>
              <a:path w="609600" h="457200">
                <a:moveTo>
                  <a:pt x="609600" y="457200"/>
                </a:moveTo>
                <a:lnTo>
                  <a:pt x="609600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09319" y="4721097"/>
            <a:ext cx="3254375" cy="152527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5"/>
              </a:spcBef>
            </a:pPr>
            <a:r>
              <a:rPr sz="1350" spc="5" dirty="0">
                <a:solidFill>
                  <a:srgbClr val="282833"/>
                </a:solidFill>
                <a:latin typeface="Arial"/>
                <a:cs typeface="Arial"/>
              </a:rPr>
              <a:t>}</a:t>
            </a:r>
            <a:endParaRPr sz="1350">
              <a:latin typeface="Arial"/>
              <a:cs typeface="Arial"/>
            </a:endParaRPr>
          </a:p>
          <a:p>
            <a:pPr marL="452120" marR="5080" indent="-439420">
              <a:lnSpc>
                <a:spcPts val="2450"/>
              </a:lnSpc>
              <a:spcBef>
                <a:spcPts val="21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if (count&gt;0) average= (double) sum/count;  else average</a:t>
            </a:r>
            <a:r>
              <a:rPr sz="13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=-999;</a:t>
            </a:r>
            <a:endParaRPr sz="1350">
              <a:latin typeface="Arial"/>
              <a:cs typeface="Arial"/>
            </a:endParaRPr>
          </a:p>
          <a:p>
            <a:pPr marL="12700">
              <a:lnSpc>
                <a:spcPts val="1560"/>
              </a:lnSpc>
              <a:spcBef>
                <a:spcPts val="600"/>
              </a:spcBef>
            </a:pP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return</a:t>
            </a:r>
            <a:r>
              <a:rPr sz="13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50" dirty="0">
                <a:solidFill>
                  <a:srgbClr val="282833"/>
                </a:solidFill>
                <a:latin typeface="Arial"/>
                <a:cs typeface="Arial"/>
              </a:rPr>
              <a:t>average;</a:t>
            </a:r>
            <a:endParaRPr sz="1350">
              <a:latin typeface="Arial"/>
              <a:cs typeface="Arial"/>
            </a:endParaRPr>
          </a:p>
          <a:p>
            <a:pPr marR="836294" algn="r">
              <a:lnSpc>
                <a:spcPts val="2100"/>
              </a:lnSpc>
            </a:pPr>
            <a:r>
              <a:rPr sz="1800" spc="-145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4994909" y="3514090"/>
            <a:ext cx="151130" cy="457200"/>
          </a:xfrm>
          <a:custGeom>
            <a:avLst/>
            <a:gdLst/>
            <a:ahLst/>
            <a:cxnLst/>
            <a:rect l="l" t="t" r="r" b="b"/>
            <a:pathLst>
              <a:path w="151129" h="457200">
                <a:moveTo>
                  <a:pt x="0" y="0"/>
                </a:moveTo>
                <a:lnTo>
                  <a:pt x="3810" y="0"/>
                </a:lnTo>
                <a:lnTo>
                  <a:pt x="26669" y="0"/>
                </a:lnTo>
                <a:lnTo>
                  <a:pt x="30479" y="1270"/>
                </a:lnTo>
                <a:lnTo>
                  <a:pt x="34289" y="1270"/>
                </a:lnTo>
                <a:lnTo>
                  <a:pt x="38100" y="1270"/>
                </a:lnTo>
                <a:lnTo>
                  <a:pt x="40639" y="2539"/>
                </a:lnTo>
                <a:lnTo>
                  <a:pt x="44450" y="2539"/>
                </a:lnTo>
                <a:lnTo>
                  <a:pt x="46989" y="2539"/>
                </a:lnTo>
                <a:lnTo>
                  <a:pt x="49529" y="2539"/>
                </a:lnTo>
                <a:lnTo>
                  <a:pt x="53339" y="3810"/>
                </a:lnTo>
                <a:lnTo>
                  <a:pt x="55879" y="3810"/>
                </a:lnTo>
                <a:lnTo>
                  <a:pt x="58419" y="5080"/>
                </a:lnTo>
                <a:lnTo>
                  <a:pt x="60960" y="5080"/>
                </a:lnTo>
                <a:lnTo>
                  <a:pt x="63500" y="5080"/>
                </a:lnTo>
                <a:lnTo>
                  <a:pt x="64769" y="6350"/>
                </a:lnTo>
                <a:lnTo>
                  <a:pt x="67310" y="6350"/>
                </a:lnTo>
                <a:lnTo>
                  <a:pt x="68579" y="7620"/>
                </a:lnTo>
                <a:lnTo>
                  <a:pt x="69850" y="7620"/>
                </a:lnTo>
                <a:lnTo>
                  <a:pt x="71119" y="8889"/>
                </a:lnTo>
                <a:lnTo>
                  <a:pt x="72389" y="8889"/>
                </a:lnTo>
                <a:lnTo>
                  <a:pt x="73660" y="10160"/>
                </a:lnTo>
                <a:lnTo>
                  <a:pt x="74929" y="11430"/>
                </a:lnTo>
                <a:lnTo>
                  <a:pt x="74929" y="12700"/>
                </a:lnTo>
                <a:lnTo>
                  <a:pt x="74929" y="215900"/>
                </a:lnTo>
                <a:lnTo>
                  <a:pt x="76200" y="215900"/>
                </a:lnTo>
                <a:lnTo>
                  <a:pt x="76200" y="217170"/>
                </a:lnTo>
                <a:lnTo>
                  <a:pt x="77469" y="218440"/>
                </a:lnTo>
                <a:lnTo>
                  <a:pt x="78739" y="218440"/>
                </a:lnTo>
                <a:lnTo>
                  <a:pt x="80010" y="219710"/>
                </a:lnTo>
                <a:lnTo>
                  <a:pt x="81279" y="219710"/>
                </a:lnTo>
                <a:lnTo>
                  <a:pt x="82550" y="220980"/>
                </a:lnTo>
                <a:lnTo>
                  <a:pt x="83819" y="220980"/>
                </a:lnTo>
                <a:lnTo>
                  <a:pt x="86360" y="222250"/>
                </a:lnTo>
                <a:lnTo>
                  <a:pt x="88900" y="222250"/>
                </a:lnTo>
                <a:lnTo>
                  <a:pt x="90169" y="222250"/>
                </a:lnTo>
                <a:lnTo>
                  <a:pt x="92710" y="223520"/>
                </a:lnTo>
                <a:lnTo>
                  <a:pt x="95250" y="223520"/>
                </a:lnTo>
                <a:lnTo>
                  <a:pt x="97789" y="223520"/>
                </a:lnTo>
                <a:lnTo>
                  <a:pt x="101600" y="224790"/>
                </a:lnTo>
                <a:lnTo>
                  <a:pt x="104139" y="224790"/>
                </a:lnTo>
                <a:lnTo>
                  <a:pt x="107950" y="226060"/>
                </a:lnTo>
                <a:lnTo>
                  <a:pt x="110489" y="226060"/>
                </a:lnTo>
                <a:lnTo>
                  <a:pt x="114300" y="226060"/>
                </a:lnTo>
                <a:lnTo>
                  <a:pt x="116839" y="226060"/>
                </a:lnTo>
                <a:lnTo>
                  <a:pt x="120650" y="226060"/>
                </a:lnTo>
                <a:lnTo>
                  <a:pt x="124460" y="227330"/>
                </a:lnTo>
                <a:lnTo>
                  <a:pt x="151129" y="227330"/>
                </a:lnTo>
                <a:lnTo>
                  <a:pt x="147319" y="227330"/>
                </a:lnTo>
                <a:lnTo>
                  <a:pt x="143510" y="227330"/>
                </a:lnTo>
                <a:lnTo>
                  <a:pt x="139700" y="227330"/>
                </a:lnTo>
                <a:lnTo>
                  <a:pt x="135889" y="228600"/>
                </a:lnTo>
                <a:lnTo>
                  <a:pt x="114300" y="228600"/>
                </a:lnTo>
                <a:lnTo>
                  <a:pt x="110489" y="229870"/>
                </a:lnTo>
                <a:lnTo>
                  <a:pt x="107950" y="229870"/>
                </a:lnTo>
                <a:lnTo>
                  <a:pt x="104139" y="229870"/>
                </a:lnTo>
                <a:lnTo>
                  <a:pt x="101600" y="231140"/>
                </a:lnTo>
                <a:lnTo>
                  <a:pt x="99060" y="231140"/>
                </a:lnTo>
                <a:lnTo>
                  <a:pt x="95250" y="231140"/>
                </a:lnTo>
                <a:lnTo>
                  <a:pt x="92710" y="232410"/>
                </a:lnTo>
                <a:lnTo>
                  <a:pt x="91439" y="232410"/>
                </a:lnTo>
                <a:lnTo>
                  <a:pt x="88900" y="233680"/>
                </a:lnTo>
                <a:lnTo>
                  <a:pt x="86360" y="233680"/>
                </a:lnTo>
                <a:lnTo>
                  <a:pt x="85089" y="233680"/>
                </a:lnTo>
                <a:lnTo>
                  <a:pt x="82550" y="234950"/>
                </a:lnTo>
                <a:lnTo>
                  <a:pt x="81279" y="234950"/>
                </a:lnTo>
                <a:lnTo>
                  <a:pt x="80010" y="236220"/>
                </a:lnTo>
                <a:lnTo>
                  <a:pt x="78739" y="236220"/>
                </a:lnTo>
                <a:lnTo>
                  <a:pt x="77469" y="237490"/>
                </a:lnTo>
                <a:lnTo>
                  <a:pt x="76200" y="237490"/>
                </a:lnTo>
                <a:lnTo>
                  <a:pt x="76200" y="238760"/>
                </a:lnTo>
                <a:lnTo>
                  <a:pt x="74929" y="238760"/>
                </a:lnTo>
                <a:lnTo>
                  <a:pt x="74929" y="240030"/>
                </a:lnTo>
                <a:lnTo>
                  <a:pt x="74929" y="444500"/>
                </a:lnTo>
                <a:lnTo>
                  <a:pt x="73660" y="445770"/>
                </a:lnTo>
                <a:lnTo>
                  <a:pt x="72389" y="447040"/>
                </a:lnTo>
                <a:lnTo>
                  <a:pt x="71119" y="448310"/>
                </a:lnTo>
                <a:lnTo>
                  <a:pt x="68579" y="448310"/>
                </a:lnTo>
                <a:lnTo>
                  <a:pt x="67310" y="449580"/>
                </a:lnTo>
                <a:lnTo>
                  <a:pt x="66039" y="449580"/>
                </a:lnTo>
                <a:lnTo>
                  <a:pt x="64769" y="450850"/>
                </a:lnTo>
                <a:lnTo>
                  <a:pt x="62229" y="450850"/>
                </a:lnTo>
                <a:lnTo>
                  <a:pt x="59689" y="450850"/>
                </a:lnTo>
                <a:lnTo>
                  <a:pt x="57150" y="452120"/>
                </a:lnTo>
                <a:lnTo>
                  <a:pt x="54610" y="452120"/>
                </a:lnTo>
                <a:lnTo>
                  <a:pt x="52069" y="452120"/>
                </a:lnTo>
                <a:lnTo>
                  <a:pt x="49529" y="453390"/>
                </a:lnTo>
                <a:lnTo>
                  <a:pt x="45719" y="453390"/>
                </a:lnTo>
                <a:lnTo>
                  <a:pt x="43179" y="453390"/>
                </a:lnTo>
                <a:lnTo>
                  <a:pt x="40639" y="454660"/>
                </a:lnTo>
                <a:lnTo>
                  <a:pt x="36829" y="454660"/>
                </a:lnTo>
                <a:lnTo>
                  <a:pt x="33019" y="454660"/>
                </a:lnTo>
                <a:lnTo>
                  <a:pt x="29210" y="454660"/>
                </a:lnTo>
                <a:lnTo>
                  <a:pt x="25400" y="455930"/>
                </a:lnTo>
                <a:lnTo>
                  <a:pt x="3810" y="455930"/>
                </a:lnTo>
                <a:lnTo>
                  <a:pt x="0" y="455930"/>
                </a:lnTo>
              </a:path>
              <a:path w="151129" h="457200">
                <a:moveTo>
                  <a:pt x="0" y="0"/>
                </a:moveTo>
                <a:lnTo>
                  <a:pt x="0" y="0"/>
                </a:lnTo>
              </a:path>
              <a:path w="151129" h="457200">
                <a:moveTo>
                  <a:pt x="151129" y="457200"/>
                </a:moveTo>
                <a:lnTo>
                  <a:pt x="151129" y="457200"/>
                </a:lnTo>
              </a:path>
            </a:pathLst>
          </a:custGeom>
          <a:ln w="28393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7" name="object 37"/>
          <p:cNvGrpSpPr/>
          <p:nvPr/>
        </p:nvGrpSpPr>
        <p:grpSpPr>
          <a:xfrm>
            <a:off x="5408929" y="2632710"/>
            <a:ext cx="337820" cy="242570"/>
            <a:chOff x="5408929" y="2632710"/>
            <a:chExt cx="337820" cy="242570"/>
          </a:xfrm>
        </p:grpSpPr>
        <p:sp>
          <p:nvSpPr>
            <p:cNvPr id="38" name="object 38"/>
            <p:cNvSpPr/>
            <p:nvPr/>
          </p:nvSpPr>
          <p:spPr>
            <a:xfrm>
              <a:off x="5474969" y="2646680"/>
              <a:ext cx="257810" cy="182880"/>
            </a:xfrm>
            <a:custGeom>
              <a:avLst/>
              <a:gdLst/>
              <a:ahLst/>
              <a:cxnLst/>
              <a:rect l="l" t="t" r="r" b="b"/>
              <a:pathLst>
                <a:path w="257810" h="182880">
                  <a:moveTo>
                    <a:pt x="257809" y="0"/>
                  </a:moveTo>
                  <a:lnTo>
                    <a:pt x="0" y="18288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5408929" y="2791460"/>
              <a:ext cx="95250" cy="83820"/>
            </a:xfrm>
            <a:custGeom>
              <a:avLst/>
              <a:gdLst/>
              <a:ahLst/>
              <a:cxnLst/>
              <a:rect l="l" t="t" r="r" b="b"/>
              <a:pathLst>
                <a:path w="95250" h="83819">
                  <a:moveTo>
                    <a:pt x="45720" y="0"/>
                  </a:moveTo>
                  <a:lnTo>
                    <a:pt x="0" y="83819"/>
                  </a:lnTo>
                  <a:lnTo>
                    <a:pt x="95250" y="6985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1012189" y="3122929"/>
            <a:ext cx="1029969" cy="265430"/>
            <a:chOff x="1012189" y="3122929"/>
            <a:chExt cx="1029969" cy="265430"/>
          </a:xfrm>
        </p:grpSpPr>
        <p:sp>
          <p:nvSpPr>
            <p:cNvPr id="41" name="object 41"/>
            <p:cNvSpPr/>
            <p:nvPr/>
          </p:nvSpPr>
          <p:spPr>
            <a:xfrm>
              <a:off x="1026159" y="3163569"/>
              <a:ext cx="938530" cy="210820"/>
            </a:xfrm>
            <a:custGeom>
              <a:avLst/>
              <a:gdLst/>
              <a:ahLst/>
              <a:cxnLst/>
              <a:rect l="l" t="t" r="r" b="b"/>
              <a:pathLst>
                <a:path w="938530" h="210820">
                  <a:moveTo>
                    <a:pt x="0" y="210819"/>
                  </a:moveTo>
                  <a:lnTo>
                    <a:pt x="938529" y="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949450" y="3122929"/>
              <a:ext cx="92710" cy="83820"/>
            </a:xfrm>
            <a:custGeom>
              <a:avLst/>
              <a:gdLst/>
              <a:ahLst/>
              <a:cxnLst/>
              <a:rect l="l" t="t" r="r" b="b"/>
              <a:pathLst>
                <a:path w="92710" h="83819">
                  <a:moveTo>
                    <a:pt x="0" y="0"/>
                  </a:moveTo>
                  <a:lnTo>
                    <a:pt x="19050" y="83820"/>
                  </a:lnTo>
                  <a:lnTo>
                    <a:pt x="92710" y="228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1960879" y="3429000"/>
            <a:ext cx="477520" cy="283210"/>
            <a:chOff x="1960879" y="3429000"/>
            <a:chExt cx="477520" cy="283210"/>
          </a:xfrm>
        </p:grpSpPr>
        <p:sp>
          <p:nvSpPr>
            <p:cNvPr id="44" name="object 44"/>
            <p:cNvSpPr/>
            <p:nvPr/>
          </p:nvSpPr>
          <p:spPr>
            <a:xfrm>
              <a:off x="1974849" y="3468369"/>
              <a:ext cx="394970" cy="229870"/>
            </a:xfrm>
            <a:custGeom>
              <a:avLst/>
              <a:gdLst/>
              <a:ahLst/>
              <a:cxnLst/>
              <a:rect l="l" t="t" r="r" b="b"/>
              <a:pathLst>
                <a:path w="394969" h="229870">
                  <a:moveTo>
                    <a:pt x="0" y="229869"/>
                  </a:moveTo>
                  <a:lnTo>
                    <a:pt x="394969" y="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343149" y="3429000"/>
              <a:ext cx="95250" cy="80010"/>
            </a:xfrm>
            <a:custGeom>
              <a:avLst/>
              <a:gdLst/>
              <a:ahLst/>
              <a:cxnLst/>
              <a:rect l="l" t="t" r="r" b="b"/>
              <a:pathLst>
                <a:path w="95250" h="80010">
                  <a:moveTo>
                    <a:pt x="95250" y="0"/>
                  </a:moveTo>
                  <a:lnTo>
                    <a:pt x="0" y="6350"/>
                  </a:lnTo>
                  <a:lnTo>
                    <a:pt x="43180" y="8001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6400800" y="2805429"/>
            <a:ext cx="313690" cy="415290"/>
            <a:chOff x="6400800" y="2805429"/>
            <a:chExt cx="313690" cy="415290"/>
          </a:xfrm>
        </p:grpSpPr>
        <p:sp>
          <p:nvSpPr>
            <p:cNvPr id="47" name="object 47"/>
            <p:cNvSpPr/>
            <p:nvPr/>
          </p:nvSpPr>
          <p:spPr>
            <a:xfrm>
              <a:off x="6447790" y="2819399"/>
              <a:ext cx="252729" cy="336550"/>
            </a:xfrm>
            <a:custGeom>
              <a:avLst/>
              <a:gdLst/>
              <a:ahLst/>
              <a:cxnLst/>
              <a:rect l="l" t="t" r="r" b="b"/>
              <a:pathLst>
                <a:path w="252729" h="336550">
                  <a:moveTo>
                    <a:pt x="252730" y="0"/>
                  </a:moveTo>
                  <a:lnTo>
                    <a:pt x="0" y="33655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400800" y="3126739"/>
              <a:ext cx="85090" cy="93980"/>
            </a:xfrm>
            <a:custGeom>
              <a:avLst/>
              <a:gdLst/>
              <a:ahLst/>
              <a:cxnLst/>
              <a:rect l="l" t="t" r="r" b="b"/>
              <a:pathLst>
                <a:path w="85089" h="93980">
                  <a:moveTo>
                    <a:pt x="16510" y="0"/>
                  </a:moveTo>
                  <a:lnTo>
                    <a:pt x="0" y="93980"/>
                  </a:lnTo>
                  <a:lnTo>
                    <a:pt x="85089" y="50800"/>
                  </a:lnTo>
                  <a:lnTo>
                    <a:pt x="1651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969010" y="5252720"/>
            <a:ext cx="576580" cy="248920"/>
            <a:chOff x="969010" y="5252720"/>
            <a:chExt cx="576580" cy="248920"/>
          </a:xfrm>
        </p:grpSpPr>
        <p:sp>
          <p:nvSpPr>
            <p:cNvPr id="50" name="object 50"/>
            <p:cNvSpPr/>
            <p:nvPr/>
          </p:nvSpPr>
          <p:spPr>
            <a:xfrm>
              <a:off x="982980" y="5289550"/>
              <a:ext cx="488950" cy="198120"/>
            </a:xfrm>
            <a:custGeom>
              <a:avLst/>
              <a:gdLst/>
              <a:ahLst/>
              <a:cxnLst/>
              <a:rect l="l" t="t" r="r" b="b"/>
              <a:pathLst>
                <a:path w="488950" h="198120">
                  <a:moveTo>
                    <a:pt x="0" y="198119"/>
                  </a:moveTo>
                  <a:lnTo>
                    <a:pt x="488950" y="0"/>
                  </a:lnTo>
                </a:path>
              </a:pathLst>
            </a:custGeom>
            <a:ln w="2793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450340" y="5252720"/>
              <a:ext cx="95250" cy="78740"/>
            </a:xfrm>
            <a:custGeom>
              <a:avLst/>
              <a:gdLst/>
              <a:ahLst/>
              <a:cxnLst/>
              <a:rect l="l" t="t" r="r" b="b"/>
              <a:pathLst>
                <a:path w="95250" h="78739">
                  <a:moveTo>
                    <a:pt x="0" y="0"/>
                  </a:moveTo>
                  <a:lnTo>
                    <a:pt x="31750" y="78739"/>
                  </a:lnTo>
                  <a:lnTo>
                    <a:pt x="95250" y="63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2" name="object 52"/>
          <p:cNvGrpSpPr/>
          <p:nvPr/>
        </p:nvGrpSpPr>
        <p:grpSpPr>
          <a:xfrm>
            <a:off x="5767070" y="5132070"/>
            <a:ext cx="438150" cy="101600"/>
            <a:chOff x="5767070" y="5132070"/>
            <a:chExt cx="438150" cy="101600"/>
          </a:xfrm>
        </p:grpSpPr>
        <p:sp>
          <p:nvSpPr>
            <p:cNvPr id="53" name="object 53"/>
            <p:cNvSpPr/>
            <p:nvPr/>
          </p:nvSpPr>
          <p:spPr>
            <a:xfrm>
              <a:off x="5845810" y="5146040"/>
              <a:ext cx="345440" cy="45720"/>
            </a:xfrm>
            <a:custGeom>
              <a:avLst/>
              <a:gdLst/>
              <a:ahLst/>
              <a:cxnLst/>
              <a:rect l="l" t="t" r="r" b="b"/>
              <a:pathLst>
                <a:path w="345439" h="45720">
                  <a:moveTo>
                    <a:pt x="345439" y="0"/>
                  </a:moveTo>
                  <a:lnTo>
                    <a:pt x="0" y="4572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67070" y="5149850"/>
              <a:ext cx="90170" cy="83820"/>
            </a:xfrm>
            <a:custGeom>
              <a:avLst/>
              <a:gdLst/>
              <a:ahLst/>
              <a:cxnLst/>
              <a:rect l="l" t="t" r="r" b="b"/>
              <a:pathLst>
                <a:path w="90170" h="83820">
                  <a:moveTo>
                    <a:pt x="78739" y="0"/>
                  </a:moveTo>
                  <a:lnTo>
                    <a:pt x="0" y="53339"/>
                  </a:lnTo>
                  <a:lnTo>
                    <a:pt x="90169" y="83819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5" name="object 55"/>
          <p:cNvGrpSpPr/>
          <p:nvPr/>
        </p:nvGrpSpPr>
        <p:grpSpPr>
          <a:xfrm>
            <a:off x="4037329" y="5485129"/>
            <a:ext cx="256540" cy="130810"/>
            <a:chOff x="4037329" y="5485129"/>
            <a:chExt cx="256540" cy="130810"/>
          </a:xfrm>
        </p:grpSpPr>
        <p:sp>
          <p:nvSpPr>
            <p:cNvPr id="56" name="object 56"/>
            <p:cNvSpPr/>
            <p:nvPr/>
          </p:nvSpPr>
          <p:spPr>
            <a:xfrm>
              <a:off x="4109719" y="5521959"/>
              <a:ext cx="170180" cy="80010"/>
            </a:xfrm>
            <a:custGeom>
              <a:avLst/>
              <a:gdLst/>
              <a:ahLst/>
              <a:cxnLst/>
              <a:rect l="l" t="t" r="r" b="b"/>
              <a:pathLst>
                <a:path w="170179" h="80010">
                  <a:moveTo>
                    <a:pt x="170179" y="80009"/>
                  </a:moveTo>
                  <a:lnTo>
                    <a:pt x="0" y="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037329" y="5485129"/>
              <a:ext cx="95250" cy="77470"/>
            </a:xfrm>
            <a:custGeom>
              <a:avLst/>
              <a:gdLst/>
              <a:ahLst/>
              <a:cxnLst/>
              <a:rect l="l" t="t" r="r" b="b"/>
              <a:pathLst>
                <a:path w="95250" h="77470">
                  <a:moveTo>
                    <a:pt x="95250" y="0"/>
                  </a:moveTo>
                  <a:lnTo>
                    <a:pt x="0" y="2540"/>
                  </a:lnTo>
                  <a:lnTo>
                    <a:pt x="59690" y="7747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8" name="object 58"/>
          <p:cNvGrpSpPr/>
          <p:nvPr/>
        </p:nvGrpSpPr>
        <p:grpSpPr>
          <a:xfrm>
            <a:off x="2437129" y="5867400"/>
            <a:ext cx="471170" cy="242570"/>
            <a:chOff x="2437129" y="5867400"/>
            <a:chExt cx="471170" cy="242570"/>
          </a:xfrm>
        </p:grpSpPr>
        <p:sp>
          <p:nvSpPr>
            <p:cNvPr id="59" name="object 59"/>
            <p:cNvSpPr/>
            <p:nvPr/>
          </p:nvSpPr>
          <p:spPr>
            <a:xfrm>
              <a:off x="2508249" y="5902959"/>
              <a:ext cx="386080" cy="193040"/>
            </a:xfrm>
            <a:custGeom>
              <a:avLst/>
              <a:gdLst/>
              <a:ahLst/>
              <a:cxnLst/>
              <a:rect l="l" t="t" r="r" b="b"/>
              <a:pathLst>
                <a:path w="386080" h="193039">
                  <a:moveTo>
                    <a:pt x="386080" y="193039"/>
                  </a:moveTo>
                  <a:lnTo>
                    <a:pt x="0" y="0"/>
                  </a:lnTo>
                </a:path>
              </a:pathLst>
            </a:custGeom>
            <a:ln w="2794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437129" y="5867400"/>
              <a:ext cx="95250" cy="76200"/>
            </a:xfrm>
            <a:custGeom>
              <a:avLst/>
              <a:gdLst/>
              <a:ahLst/>
              <a:cxnLst/>
              <a:rect l="l" t="t" r="r" b="b"/>
              <a:pathLst>
                <a:path w="95250" h="76200">
                  <a:moveTo>
                    <a:pt x="95250" y="0"/>
                  </a:moveTo>
                  <a:lnTo>
                    <a:pt x="0" y="0"/>
                  </a:lnTo>
                  <a:lnTo>
                    <a:pt x="57150" y="76200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0604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spc="-105" dirty="0"/>
              <a:t>3</a:t>
            </a:r>
            <a:r>
              <a:rPr dirty="0"/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2711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Bước 1. Vẽ lưu</a:t>
            </a:r>
            <a:r>
              <a:rPr sz="24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đồ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1600200"/>
            <a:ext cx="7696200" cy="505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381000"/>
            <a:ext cx="50501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 </a:t>
            </a:r>
            <a:r>
              <a:rPr spc="-75" dirty="0"/>
              <a:t>3.1. </a:t>
            </a:r>
            <a:r>
              <a:rPr spc="-55" dirty="0"/>
              <a:t>Đồ </a:t>
            </a:r>
            <a:r>
              <a:rPr spc="-70" dirty="0"/>
              <a:t>thị</a:t>
            </a:r>
            <a:r>
              <a:rPr spc="-775" dirty="0"/>
              <a:t> </a:t>
            </a:r>
            <a:r>
              <a:rPr spc="-80" dirty="0"/>
              <a:t>dòng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81370" y="1633220"/>
            <a:ext cx="2751455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marR="304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Bước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1.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vẽ  đồ thị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dòng</a:t>
            </a:r>
            <a:endParaRPr sz="2400">
              <a:latin typeface="Arial"/>
              <a:cs typeface="Arial"/>
            </a:endParaRPr>
          </a:p>
          <a:p>
            <a:pPr marL="220345" marR="304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Bước 2. Xác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 phức tạp của  chu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endParaRPr sz="2400">
              <a:latin typeface="Arial"/>
              <a:cs typeface="Arial"/>
            </a:endParaRPr>
          </a:p>
          <a:p>
            <a:pPr marL="2209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C=6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6481" y="1733551"/>
            <a:ext cx="495300" cy="495300"/>
            <a:chOff x="1046481" y="1733551"/>
            <a:chExt cx="495300" cy="495300"/>
          </a:xfrm>
        </p:grpSpPr>
        <p:sp>
          <p:nvSpPr>
            <p:cNvPr id="5" name="object 5"/>
            <p:cNvSpPr/>
            <p:nvPr/>
          </p:nvSpPr>
          <p:spPr>
            <a:xfrm>
              <a:off x="1065530" y="17526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30">
                  <a:moveTo>
                    <a:pt x="252729" y="0"/>
                  </a:moveTo>
                  <a:lnTo>
                    <a:pt x="217169" y="0"/>
                  </a:lnTo>
                  <a:lnTo>
                    <a:pt x="193039" y="2539"/>
                  </a:lnTo>
                  <a:lnTo>
                    <a:pt x="158750" y="10160"/>
                  </a:lnTo>
                  <a:lnTo>
                    <a:pt x="147319" y="15239"/>
                  </a:lnTo>
                  <a:lnTo>
                    <a:pt x="135889" y="19050"/>
                  </a:lnTo>
                  <a:lnTo>
                    <a:pt x="125729" y="24129"/>
                  </a:lnTo>
                  <a:lnTo>
                    <a:pt x="114300" y="30479"/>
                  </a:lnTo>
                  <a:lnTo>
                    <a:pt x="105409" y="36829"/>
                  </a:lnTo>
                  <a:lnTo>
                    <a:pt x="95250" y="43179"/>
                  </a:lnTo>
                  <a:lnTo>
                    <a:pt x="85089" y="50800"/>
                  </a:lnTo>
                  <a:lnTo>
                    <a:pt x="67309" y="66039"/>
                  </a:lnTo>
                  <a:lnTo>
                    <a:pt x="59689" y="74929"/>
                  </a:lnTo>
                  <a:lnTo>
                    <a:pt x="52069" y="85089"/>
                  </a:lnTo>
                  <a:lnTo>
                    <a:pt x="44450" y="93979"/>
                  </a:lnTo>
                  <a:lnTo>
                    <a:pt x="25400" y="124460"/>
                  </a:lnTo>
                  <a:lnTo>
                    <a:pt x="20319" y="134620"/>
                  </a:lnTo>
                  <a:lnTo>
                    <a:pt x="16509" y="146050"/>
                  </a:lnTo>
                  <a:lnTo>
                    <a:pt x="11429" y="157479"/>
                  </a:lnTo>
                  <a:lnTo>
                    <a:pt x="6350" y="180339"/>
                  </a:lnTo>
                  <a:lnTo>
                    <a:pt x="3809" y="193039"/>
                  </a:lnTo>
                  <a:lnTo>
                    <a:pt x="1269" y="204470"/>
                  </a:lnTo>
                  <a:lnTo>
                    <a:pt x="1269" y="228600"/>
                  </a:lnTo>
                  <a:lnTo>
                    <a:pt x="0" y="227329"/>
                  </a:lnTo>
                  <a:lnTo>
                    <a:pt x="0" y="240029"/>
                  </a:lnTo>
                  <a:lnTo>
                    <a:pt x="7619" y="287020"/>
                  </a:lnTo>
                  <a:lnTo>
                    <a:pt x="20319" y="320039"/>
                  </a:lnTo>
                  <a:lnTo>
                    <a:pt x="25400" y="331470"/>
                  </a:lnTo>
                  <a:lnTo>
                    <a:pt x="50800" y="372110"/>
                  </a:lnTo>
                  <a:lnTo>
                    <a:pt x="93979" y="412750"/>
                  </a:lnTo>
                  <a:lnTo>
                    <a:pt x="135889" y="436879"/>
                  </a:lnTo>
                  <a:lnTo>
                    <a:pt x="146050" y="440689"/>
                  </a:lnTo>
                  <a:lnTo>
                    <a:pt x="157479" y="445770"/>
                  </a:lnTo>
                  <a:lnTo>
                    <a:pt x="170179" y="448310"/>
                  </a:lnTo>
                  <a:lnTo>
                    <a:pt x="193039" y="453389"/>
                  </a:lnTo>
                  <a:lnTo>
                    <a:pt x="217169" y="455929"/>
                  </a:lnTo>
                  <a:lnTo>
                    <a:pt x="240029" y="455929"/>
                  </a:lnTo>
                  <a:lnTo>
                    <a:pt x="264159" y="453389"/>
                  </a:lnTo>
                  <a:lnTo>
                    <a:pt x="275589" y="450850"/>
                  </a:lnTo>
                  <a:lnTo>
                    <a:pt x="288289" y="448310"/>
                  </a:lnTo>
                  <a:lnTo>
                    <a:pt x="299719" y="445770"/>
                  </a:lnTo>
                  <a:lnTo>
                    <a:pt x="311150" y="440689"/>
                  </a:lnTo>
                  <a:lnTo>
                    <a:pt x="321309" y="436879"/>
                  </a:lnTo>
                  <a:lnTo>
                    <a:pt x="332739" y="431800"/>
                  </a:lnTo>
                  <a:lnTo>
                    <a:pt x="363219" y="412750"/>
                  </a:lnTo>
                  <a:lnTo>
                    <a:pt x="372109" y="405129"/>
                  </a:lnTo>
                  <a:lnTo>
                    <a:pt x="382269" y="397510"/>
                  </a:lnTo>
                  <a:lnTo>
                    <a:pt x="414019" y="361950"/>
                  </a:lnTo>
                  <a:lnTo>
                    <a:pt x="436879" y="320039"/>
                  </a:lnTo>
                  <a:lnTo>
                    <a:pt x="441959" y="309879"/>
                  </a:lnTo>
                  <a:lnTo>
                    <a:pt x="449579" y="287020"/>
                  </a:lnTo>
                  <a:lnTo>
                    <a:pt x="452119" y="275589"/>
                  </a:lnTo>
                  <a:lnTo>
                    <a:pt x="454659" y="262889"/>
                  </a:lnTo>
                  <a:lnTo>
                    <a:pt x="457200" y="240029"/>
                  </a:lnTo>
                  <a:lnTo>
                    <a:pt x="457200" y="215900"/>
                  </a:lnTo>
                  <a:lnTo>
                    <a:pt x="449579" y="168910"/>
                  </a:lnTo>
                  <a:lnTo>
                    <a:pt x="431800" y="124460"/>
                  </a:lnTo>
                  <a:lnTo>
                    <a:pt x="426719" y="113029"/>
                  </a:lnTo>
                  <a:lnTo>
                    <a:pt x="420369" y="104139"/>
                  </a:lnTo>
                  <a:lnTo>
                    <a:pt x="414019" y="93979"/>
                  </a:lnTo>
                  <a:lnTo>
                    <a:pt x="406400" y="83820"/>
                  </a:lnTo>
                  <a:lnTo>
                    <a:pt x="398779" y="74929"/>
                  </a:lnTo>
                  <a:lnTo>
                    <a:pt x="382269" y="58420"/>
                  </a:lnTo>
                  <a:lnTo>
                    <a:pt x="372109" y="50800"/>
                  </a:lnTo>
                  <a:lnTo>
                    <a:pt x="363219" y="43179"/>
                  </a:lnTo>
                  <a:lnTo>
                    <a:pt x="332739" y="24129"/>
                  </a:lnTo>
                  <a:lnTo>
                    <a:pt x="321309" y="19050"/>
                  </a:lnTo>
                  <a:lnTo>
                    <a:pt x="311150" y="15239"/>
                  </a:lnTo>
                  <a:lnTo>
                    <a:pt x="299719" y="10160"/>
                  </a:lnTo>
                  <a:lnTo>
                    <a:pt x="276859" y="5079"/>
                  </a:lnTo>
                  <a:lnTo>
                    <a:pt x="264159" y="2539"/>
                  </a:lnTo>
                  <a:lnTo>
                    <a:pt x="252729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5530" y="17526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69" y="228600"/>
                  </a:moveTo>
                  <a:lnTo>
                    <a:pt x="1269" y="215900"/>
                  </a:lnTo>
                  <a:lnTo>
                    <a:pt x="1269" y="204470"/>
                  </a:lnTo>
                  <a:lnTo>
                    <a:pt x="3809" y="193039"/>
                  </a:lnTo>
                  <a:lnTo>
                    <a:pt x="6350" y="180339"/>
                  </a:lnTo>
                  <a:lnTo>
                    <a:pt x="8889" y="168910"/>
                  </a:lnTo>
                  <a:lnTo>
                    <a:pt x="11429" y="157479"/>
                  </a:lnTo>
                  <a:lnTo>
                    <a:pt x="16509" y="146050"/>
                  </a:lnTo>
                  <a:lnTo>
                    <a:pt x="20319" y="134620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69" y="85089"/>
                  </a:lnTo>
                  <a:lnTo>
                    <a:pt x="59689" y="74929"/>
                  </a:lnTo>
                  <a:lnTo>
                    <a:pt x="67309" y="66039"/>
                  </a:lnTo>
                  <a:lnTo>
                    <a:pt x="76200" y="58420"/>
                  </a:lnTo>
                  <a:lnTo>
                    <a:pt x="85089" y="50800"/>
                  </a:lnTo>
                  <a:lnTo>
                    <a:pt x="95250" y="43179"/>
                  </a:lnTo>
                  <a:lnTo>
                    <a:pt x="105409" y="36829"/>
                  </a:lnTo>
                  <a:lnTo>
                    <a:pt x="114300" y="30479"/>
                  </a:lnTo>
                  <a:lnTo>
                    <a:pt x="125729" y="24129"/>
                  </a:lnTo>
                  <a:lnTo>
                    <a:pt x="135889" y="19050"/>
                  </a:lnTo>
                  <a:lnTo>
                    <a:pt x="147319" y="15239"/>
                  </a:lnTo>
                  <a:lnTo>
                    <a:pt x="158750" y="10160"/>
                  </a:lnTo>
                  <a:lnTo>
                    <a:pt x="170179" y="7620"/>
                  </a:lnTo>
                  <a:lnTo>
                    <a:pt x="181609" y="5079"/>
                  </a:lnTo>
                  <a:lnTo>
                    <a:pt x="193039" y="2539"/>
                  </a:lnTo>
                  <a:lnTo>
                    <a:pt x="205739" y="1270"/>
                  </a:lnTo>
                  <a:lnTo>
                    <a:pt x="217169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29" y="0"/>
                  </a:lnTo>
                  <a:lnTo>
                    <a:pt x="264159" y="2539"/>
                  </a:lnTo>
                  <a:lnTo>
                    <a:pt x="276859" y="5079"/>
                  </a:lnTo>
                  <a:lnTo>
                    <a:pt x="288289" y="7620"/>
                  </a:lnTo>
                  <a:lnTo>
                    <a:pt x="299719" y="10160"/>
                  </a:lnTo>
                  <a:lnTo>
                    <a:pt x="311150" y="15239"/>
                  </a:lnTo>
                  <a:lnTo>
                    <a:pt x="321309" y="19050"/>
                  </a:lnTo>
                  <a:lnTo>
                    <a:pt x="332739" y="24129"/>
                  </a:lnTo>
                  <a:lnTo>
                    <a:pt x="342900" y="30479"/>
                  </a:lnTo>
                  <a:lnTo>
                    <a:pt x="353059" y="36829"/>
                  </a:lnTo>
                  <a:lnTo>
                    <a:pt x="363219" y="43179"/>
                  </a:lnTo>
                  <a:lnTo>
                    <a:pt x="372109" y="50800"/>
                  </a:lnTo>
                  <a:lnTo>
                    <a:pt x="382269" y="58420"/>
                  </a:lnTo>
                  <a:lnTo>
                    <a:pt x="389889" y="66039"/>
                  </a:lnTo>
                  <a:lnTo>
                    <a:pt x="398779" y="74929"/>
                  </a:lnTo>
                  <a:lnTo>
                    <a:pt x="406400" y="83820"/>
                  </a:lnTo>
                  <a:lnTo>
                    <a:pt x="414019" y="93979"/>
                  </a:lnTo>
                  <a:lnTo>
                    <a:pt x="420369" y="104139"/>
                  </a:lnTo>
                  <a:lnTo>
                    <a:pt x="426719" y="113029"/>
                  </a:lnTo>
                  <a:lnTo>
                    <a:pt x="431800" y="124460"/>
                  </a:lnTo>
                  <a:lnTo>
                    <a:pt x="436879" y="134620"/>
                  </a:lnTo>
                  <a:lnTo>
                    <a:pt x="441959" y="146050"/>
                  </a:lnTo>
                  <a:lnTo>
                    <a:pt x="454659" y="191770"/>
                  </a:lnTo>
                  <a:lnTo>
                    <a:pt x="455929" y="204470"/>
                  </a:lnTo>
                  <a:lnTo>
                    <a:pt x="457200" y="215900"/>
                  </a:lnTo>
                  <a:lnTo>
                    <a:pt x="457200" y="227329"/>
                  </a:lnTo>
                  <a:lnTo>
                    <a:pt x="457200" y="240029"/>
                  </a:lnTo>
                  <a:lnTo>
                    <a:pt x="455929" y="251460"/>
                  </a:lnTo>
                  <a:lnTo>
                    <a:pt x="454659" y="262889"/>
                  </a:lnTo>
                  <a:lnTo>
                    <a:pt x="452119" y="275589"/>
                  </a:lnTo>
                  <a:lnTo>
                    <a:pt x="449579" y="287020"/>
                  </a:lnTo>
                  <a:lnTo>
                    <a:pt x="445769" y="298450"/>
                  </a:lnTo>
                  <a:lnTo>
                    <a:pt x="441959" y="309879"/>
                  </a:lnTo>
                  <a:lnTo>
                    <a:pt x="436879" y="320039"/>
                  </a:lnTo>
                  <a:lnTo>
                    <a:pt x="431800" y="331470"/>
                  </a:lnTo>
                  <a:lnTo>
                    <a:pt x="426719" y="341629"/>
                  </a:lnTo>
                  <a:lnTo>
                    <a:pt x="420369" y="351789"/>
                  </a:lnTo>
                  <a:lnTo>
                    <a:pt x="414019" y="361950"/>
                  </a:lnTo>
                  <a:lnTo>
                    <a:pt x="406400" y="372110"/>
                  </a:lnTo>
                  <a:lnTo>
                    <a:pt x="398779" y="381000"/>
                  </a:lnTo>
                  <a:lnTo>
                    <a:pt x="389889" y="389889"/>
                  </a:lnTo>
                  <a:lnTo>
                    <a:pt x="382269" y="397510"/>
                  </a:lnTo>
                  <a:lnTo>
                    <a:pt x="372109" y="405129"/>
                  </a:lnTo>
                  <a:lnTo>
                    <a:pt x="363219" y="412750"/>
                  </a:lnTo>
                  <a:lnTo>
                    <a:pt x="353059" y="419100"/>
                  </a:lnTo>
                  <a:lnTo>
                    <a:pt x="342900" y="425450"/>
                  </a:lnTo>
                  <a:lnTo>
                    <a:pt x="332739" y="431800"/>
                  </a:lnTo>
                  <a:lnTo>
                    <a:pt x="321309" y="436879"/>
                  </a:lnTo>
                  <a:lnTo>
                    <a:pt x="311150" y="440689"/>
                  </a:lnTo>
                  <a:lnTo>
                    <a:pt x="299719" y="445770"/>
                  </a:lnTo>
                  <a:lnTo>
                    <a:pt x="288289" y="448310"/>
                  </a:lnTo>
                  <a:lnTo>
                    <a:pt x="275589" y="450850"/>
                  </a:lnTo>
                  <a:lnTo>
                    <a:pt x="264159" y="453389"/>
                  </a:lnTo>
                  <a:lnTo>
                    <a:pt x="252729" y="454660"/>
                  </a:lnTo>
                  <a:lnTo>
                    <a:pt x="240029" y="455929"/>
                  </a:lnTo>
                  <a:lnTo>
                    <a:pt x="228600" y="455929"/>
                  </a:lnTo>
                  <a:lnTo>
                    <a:pt x="217169" y="455929"/>
                  </a:lnTo>
                  <a:lnTo>
                    <a:pt x="204469" y="454660"/>
                  </a:lnTo>
                  <a:lnTo>
                    <a:pt x="193039" y="453389"/>
                  </a:lnTo>
                  <a:lnTo>
                    <a:pt x="181609" y="450850"/>
                  </a:lnTo>
                  <a:lnTo>
                    <a:pt x="170179" y="448310"/>
                  </a:lnTo>
                  <a:lnTo>
                    <a:pt x="157479" y="445770"/>
                  </a:lnTo>
                  <a:lnTo>
                    <a:pt x="146050" y="440689"/>
                  </a:lnTo>
                  <a:lnTo>
                    <a:pt x="135889" y="436879"/>
                  </a:lnTo>
                  <a:lnTo>
                    <a:pt x="124459" y="431800"/>
                  </a:lnTo>
                  <a:lnTo>
                    <a:pt x="114300" y="425450"/>
                  </a:lnTo>
                  <a:lnTo>
                    <a:pt x="104139" y="419100"/>
                  </a:lnTo>
                  <a:lnTo>
                    <a:pt x="93979" y="412750"/>
                  </a:lnTo>
                  <a:lnTo>
                    <a:pt x="85089" y="405129"/>
                  </a:lnTo>
                  <a:lnTo>
                    <a:pt x="76200" y="397510"/>
                  </a:lnTo>
                  <a:lnTo>
                    <a:pt x="43179" y="361950"/>
                  </a:lnTo>
                  <a:lnTo>
                    <a:pt x="36829" y="351789"/>
                  </a:lnTo>
                  <a:lnTo>
                    <a:pt x="30479" y="341629"/>
                  </a:lnTo>
                  <a:lnTo>
                    <a:pt x="25400" y="331470"/>
                  </a:lnTo>
                  <a:lnTo>
                    <a:pt x="20319" y="320039"/>
                  </a:lnTo>
                  <a:lnTo>
                    <a:pt x="15239" y="309879"/>
                  </a:lnTo>
                  <a:lnTo>
                    <a:pt x="11429" y="298450"/>
                  </a:lnTo>
                  <a:lnTo>
                    <a:pt x="7619" y="287020"/>
                  </a:lnTo>
                  <a:lnTo>
                    <a:pt x="5079" y="275589"/>
                  </a:lnTo>
                  <a:lnTo>
                    <a:pt x="2539" y="262889"/>
                  </a:lnTo>
                  <a:lnTo>
                    <a:pt x="1269" y="251460"/>
                  </a:lnTo>
                  <a:lnTo>
                    <a:pt x="0" y="240029"/>
                  </a:lnTo>
                  <a:lnTo>
                    <a:pt x="0" y="227329"/>
                  </a:lnTo>
                  <a:lnTo>
                    <a:pt x="1269" y="228600"/>
                  </a:lnTo>
                  <a:close/>
                </a:path>
                <a:path w="458469" h="457200">
                  <a:moveTo>
                    <a:pt x="1269" y="0"/>
                  </a:moveTo>
                  <a:lnTo>
                    <a:pt x="1269" y="0"/>
                  </a:lnTo>
                </a:path>
                <a:path w="458469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19200" y="1831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65681" y="1733551"/>
            <a:ext cx="495300" cy="495300"/>
            <a:chOff x="2265681" y="1733551"/>
            <a:chExt cx="495300" cy="495300"/>
          </a:xfrm>
        </p:grpSpPr>
        <p:sp>
          <p:nvSpPr>
            <p:cNvPr id="9" name="object 9"/>
            <p:cNvSpPr/>
            <p:nvPr/>
          </p:nvSpPr>
          <p:spPr>
            <a:xfrm>
              <a:off x="2284730" y="17526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30">
                  <a:moveTo>
                    <a:pt x="252730" y="0"/>
                  </a:moveTo>
                  <a:lnTo>
                    <a:pt x="217169" y="0"/>
                  </a:lnTo>
                  <a:lnTo>
                    <a:pt x="193039" y="2539"/>
                  </a:lnTo>
                  <a:lnTo>
                    <a:pt x="158750" y="10160"/>
                  </a:lnTo>
                  <a:lnTo>
                    <a:pt x="147319" y="15239"/>
                  </a:lnTo>
                  <a:lnTo>
                    <a:pt x="135889" y="19050"/>
                  </a:lnTo>
                  <a:lnTo>
                    <a:pt x="95250" y="43179"/>
                  </a:lnTo>
                  <a:lnTo>
                    <a:pt x="59689" y="74929"/>
                  </a:lnTo>
                  <a:lnTo>
                    <a:pt x="52069" y="85089"/>
                  </a:lnTo>
                  <a:lnTo>
                    <a:pt x="44450" y="93979"/>
                  </a:lnTo>
                  <a:lnTo>
                    <a:pt x="20319" y="134620"/>
                  </a:lnTo>
                  <a:lnTo>
                    <a:pt x="6350" y="180339"/>
                  </a:lnTo>
                  <a:lnTo>
                    <a:pt x="1269" y="215900"/>
                  </a:lnTo>
                  <a:lnTo>
                    <a:pt x="1269" y="228600"/>
                  </a:lnTo>
                  <a:lnTo>
                    <a:pt x="0" y="227329"/>
                  </a:lnTo>
                  <a:lnTo>
                    <a:pt x="0" y="240029"/>
                  </a:lnTo>
                  <a:lnTo>
                    <a:pt x="2539" y="262889"/>
                  </a:lnTo>
                  <a:lnTo>
                    <a:pt x="5080" y="275589"/>
                  </a:lnTo>
                  <a:lnTo>
                    <a:pt x="7619" y="287020"/>
                  </a:lnTo>
                  <a:lnTo>
                    <a:pt x="15239" y="309879"/>
                  </a:lnTo>
                  <a:lnTo>
                    <a:pt x="20319" y="320039"/>
                  </a:lnTo>
                  <a:lnTo>
                    <a:pt x="25400" y="331470"/>
                  </a:lnTo>
                  <a:lnTo>
                    <a:pt x="50800" y="372110"/>
                  </a:lnTo>
                  <a:lnTo>
                    <a:pt x="93980" y="412750"/>
                  </a:lnTo>
                  <a:lnTo>
                    <a:pt x="135889" y="436879"/>
                  </a:lnTo>
                  <a:lnTo>
                    <a:pt x="147319" y="440689"/>
                  </a:lnTo>
                  <a:lnTo>
                    <a:pt x="158750" y="445770"/>
                  </a:lnTo>
                  <a:lnTo>
                    <a:pt x="193039" y="453389"/>
                  </a:lnTo>
                  <a:lnTo>
                    <a:pt x="217169" y="455929"/>
                  </a:lnTo>
                  <a:lnTo>
                    <a:pt x="241300" y="455929"/>
                  </a:lnTo>
                  <a:lnTo>
                    <a:pt x="264159" y="453389"/>
                  </a:lnTo>
                  <a:lnTo>
                    <a:pt x="276859" y="450850"/>
                  </a:lnTo>
                  <a:lnTo>
                    <a:pt x="299719" y="445770"/>
                  </a:lnTo>
                  <a:lnTo>
                    <a:pt x="311150" y="440689"/>
                  </a:lnTo>
                  <a:lnTo>
                    <a:pt x="321309" y="436879"/>
                  </a:lnTo>
                  <a:lnTo>
                    <a:pt x="363219" y="412750"/>
                  </a:lnTo>
                  <a:lnTo>
                    <a:pt x="398780" y="381000"/>
                  </a:lnTo>
                  <a:lnTo>
                    <a:pt x="433069" y="331470"/>
                  </a:lnTo>
                  <a:lnTo>
                    <a:pt x="449580" y="287020"/>
                  </a:lnTo>
                  <a:lnTo>
                    <a:pt x="457200" y="240029"/>
                  </a:lnTo>
                  <a:lnTo>
                    <a:pt x="457200" y="215900"/>
                  </a:lnTo>
                  <a:lnTo>
                    <a:pt x="449580" y="168910"/>
                  </a:lnTo>
                  <a:lnTo>
                    <a:pt x="433069" y="124460"/>
                  </a:lnTo>
                  <a:lnTo>
                    <a:pt x="420369" y="104139"/>
                  </a:lnTo>
                  <a:lnTo>
                    <a:pt x="414019" y="93979"/>
                  </a:lnTo>
                  <a:lnTo>
                    <a:pt x="382269" y="58420"/>
                  </a:lnTo>
                  <a:lnTo>
                    <a:pt x="332739" y="24129"/>
                  </a:lnTo>
                  <a:lnTo>
                    <a:pt x="311150" y="15239"/>
                  </a:lnTo>
                  <a:lnTo>
                    <a:pt x="299719" y="10160"/>
                  </a:lnTo>
                  <a:lnTo>
                    <a:pt x="276859" y="5079"/>
                  </a:lnTo>
                  <a:lnTo>
                    <a:pt x="264159" y="2539"/>
                  </a:lnTo>
                  <a:lnTo>
                    <a:pt x="25273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84730" y="17526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69" y="228600"/>
                  </a:moveTo>
                  <a:lnTo>
                    <a:pt x="1269" y="215900"/>
                  </a:lnTo>
                  <a:lnTo>
                    <a:pt x="2539" y="204470"/>
                  </a:lnTo>
                  <a:lnTo>
                    <a:pt x="3809" y="193039"/>
                  </a:lnTo>
                  <a:lnTo>
                    <a:pt x="6350" y="180339"/>
                  </a:lnTo>
                  <a:lnTo>
                    <a:pt x="8889" y="168910"/>
                  </a:lnTo>
                  <a:lnTo>
                    <a:pt x="12700" y="157479"/>
                  </a:lnTo>
                  <a:lnTo>
                    <a:pt x="16509" y="146050"/>
                  </a:lnTo>
                  <a:lnTo>
                    <a:pt x="20319" y="134620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69" y="85089"/>
                  </a:lnTo>
                  <a:lnTo>
                    <a:pt x="59689" y="74929"/>
                  </a:lnTo>
                  <a:lnTo>
                    <a:pt x="67309" y="66039"/>
                  </a:lnTo>
                  <a:lnTo>
                    <a:pt x="76200" y="58420"/>
                  </a:lnTo>
                  <a:lnTo>
                    <a:pt x="85089" y="50800"/>
                  </a:lnTo>
                  <a:lnTo>
                    <a:pt x="95250" y="43179"/>
                  </a:lnTo>
                  <a:lnTo>
                    <a:pt x="105409" y="36829"/>
                  </a:lnTo>
                  <a:lnTo>
                    <a:pt x="115569" y="30479"/>
                  </a:lnTo>
                  <a:lnTo>
                    <a:pt x="125730" y="24129"/>
                  </a:lnTo>
                  <a:lnTo>
                    <a:pt x="135889" y="19050"/>
                  </a:lnTo>
                  <a:lnTo>
                    <a:pt x="147319" y="15239"/>
                  </a:lnTo>
                  <a:lnTo>
                    <a:pt x="158750" y="10160"/>
                  </a:lnTo>
                  <a:lnTo>
                    <a:pt x="170180" y="7620"/>
                  </a:lnTo>
                  <a:lnTo>
                    <a:pt x="181609" y="5079"/>
                  </a:lnTo>
                  <a:lnTo>
                    <a:pt x="193039" y="2539"/>
                  </a:lnTo>
                  <a:lnTo>
                    <a:pt x="205739" y="1270"/>
                  </a:lnTo>
                  <a:lnTo>
                    <a:pt x="217169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30" y="0"/>
                  </a:lnTo>
                  <a:lnTo>
                    <a:pt x="264159" y="2539"/>
                  </a:lnTo>
                  <a:lnTo>
                    <a:pt x="276859" y="5079"/>
                  </a:lnTo>
                  <a:lnTo>
                    <a:pt x="288289" y="7620"/>
                  </a:lnTo>
                  <a:lnTo>
                    <a:pt x="299719" y="10160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32739" y="24129"/>
                  </a:lnTo>
                  <a:lnTo>
                    <a:pt x="342900" y="30479"/>
                  </a:lnTo>
                  <a:lnTo>
                    <a:pt x="353059" y="36829"/>
                  </a:lnTo>
                  <a:lnTo>
                    <a:pt x="363219" y="43179"/>
                  </a:lnTo>
                  <a:lnTo>
                    <a:pt x="398780" y="74929"/>
                  </a:lnTo>
                  <a:lnTo>
                    <a:pt x="420369" y="104139"/>
                  </a:lnTo>
                  <a:lnTo>
                    <a:pt x="426719" y="113029"/>
                  </a:lnTo>
                  <a:lnTo>
                    <a:pt x="433069" y="124460"/>
                  </a:lnTo>
                  <a:lnTo>
                    <a:pt x="438150" y="134620"/>
                  </a:lnTo>
                  <a:lnTo>
                    <a:pt x="441959" y="146050"/>
                  </a:lnTo>
                  <a:lnTo>
                    <a:pt x="445769" y="157479"/>
                  </a:lnTo>
                  <a:lnTo>
                    <a:pt x="449580" y="168910"/>
                  </a:lnTo>
                  <a:lnTo>
                    <a:pt x="452119" y="180339"/>
                  </a:lnTo>
                  <a:lnTo>
                    <a:pt x="454659" y="191770"/>
                  </a:lnTo>
                  <a:lnTo>
                    <a:pt x="455930" y="204470"/>
                  </a:lnTo>
                  <a:lnTo>
                    <a:pt x="457200" y="215900"/>
                  </a:lnTo>
                  <a:lnTo>
                    <a:pt x="457200" y="227329"/>
                  </a:lnTo>
                  <a:lnTo>
                    <a:pt x="457200" y="240029"/>
                  </a:lnTo>
                  <a:lnTo>
                    <a:pt x="455930" y="251460"/>
                  </a:lnTo>
                  <a:lnTo>
                    <a:pt x="454659" y="262889"/>
                  </a:lnTo>
                  <a:lnTo>
                    <a:pt x="452119" y="275589"/>
                  </a:lnTo>
                  <a:lnTo>
                    <a:pt x="449580" y="287020"/>
                  </a:lnTo>
                  <a:lnTo>
                    <a:pt x="445769" y="298450"/>
                  </a:lnTo>
                  <a:lnTo>
                    <a:pt x="441959" y="309879"/>
                  </a:lnTo>
                  <a:lnTo>
                    <a:pt x="438150" y="320039"/>
                  </a:lnTo>
                  <a:lnTo>
                    <a:pt x="433069" y="331470"/>
                  </a:lnTo>
                  <a:lnTo>
                    <a:pt x="426719" y="341629"/>
                  </a:lnTo>
                  <a:lnTo>
                    <a:pt x="420369" y="351789"/>
                  </a:lnTo>
                  <a:lnTo>
                    <a:pt x="414019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89889" y="389889"/>
                  </a:lnTo>
                  <a:lnTo>
                    <a:pt x="382269" y="397510"/>
                  </a:lnTo>
                  <a:lnTo>
                    <a:pt x="373380" y="405129"/>
                  </a:lnTo>
                  <a:lnTo>
                    <a:pt x="363219" y="412750"/>
                  </a:lnTo>
                  <a:lnTo>
                    <a:pt x="353059" y="419100"/>
                  </a:lnTo>
                  <a:lnTo>
                    <a:pt x="342900" y="425450"/>
                  </a:lnTo>
                  <a:lnTo>
                    <a:pt x="332739" y="431800"/>
                  </a:lnTo>
                  <a:lnTo>
                    <a:pt x="321309" y="436879"/>
                  </a:lnTo>
                  <a:lnTo>
                    <a:pt x="311150" y="440689"/>
                  </a:lnTo>
                  <a:lnTo>
                    <a:pt x="299719" y="445770"/>
                  </a:lnTo>
                  <a:lnTo>
                    <a:pt x="288289" y="448310"/>
                  </a:lnTo>
                  <a:lnTo>
                    <a:pt x="276859" y="450850"/>
                  </a:lnTo>
                  <a:lnTo>
                    <a:pt x="264159" y="453389"/>
                  </a:lnTo>
                  <a:lnTo>
                    <a:pt x="252730" y="454660"/>
                  </a:lnTo>
                  <a:lnTo>
                    <a:pt x="241300" y="455929"/>
                  </a:lnTo>
                  <a:lnTo>
                    <a:pt x="228600" y="455929"/>
                  </a:lnTo>
                  <a:lnTo>
                    <a:pt x="217169" y="455929"/>
                  </a:lnTo>
                  <a:lnTo>
                    <a:pt x="204469" y="454660"/>
                  </a:lnTo>
                  <a:lnTo>
                    <a:pt x="193039" y="453389"/>
                  </a:lnTo>
                  <a:lnTo>
                    <a:pt x="181609" y="450850"/>
                  </a:lnTo>
                  <a:lnTo>
                    <a:pt x="170180" y="448310"/>
                  </a:lnTo>
                  <a:lnTo>
                    <a:pt x="158750" y="445770"/>
                  </a:lnTo>
                  <a:lnTo>
                    <a:pt x="147319" y="440689"/>
                  </a:lnTo>
                  <a:lnTo>
                    <a:pt x="135889" y="436879"/>
                  </a:lnTo>
                  <a:lnTo>
                    <a:pt x="125730" y="431800"/>
                  </a:lnTo>
                  <a:lnTo>
                    <a:pt x="114300" y="425450"/>
                  </a:lnTo>
                  <a:lnTo>
                    <a:pt x="104139" y="419100"/>
                  </a:lnTo>
                  <a:lnTo>
                    <a:pt x="93980" y="412750"/>
                  </a:lnTo>
                  <a:lnTo>
                    <a:pt x="85089" y="405129"/>
                  </a:lnTo>
                  <a:lnTo>
                    <a:pt x="76200" y="397510"/>
                  </a:lnTo>
                  <a:lnTo>
                    <a:pt x="43180" y="361950"/>
                  </a:lnTo>
                  <a:lnTo>
                    <a:pt x="36830" y="351789"/>
                  </a:lnTo>
                  <a:lnTo>
                    <a:pt x="30480" y="341629"/>
                  </a:lnTo>
                  <a:lnTo>
                    <a:pt x="25400" y="331470"/>
                  </a:lnTo>
                  <a:lnTo>
                    <a:pt x="20319" y="320039"/>
                  </a:lnTo>
                  <a:lnTo>
                    <a:pt x="15239" y="309879"/>
                  </a:lnTo>
                  <a:lnTo>
                    <a:pt x="11430" y="298450"/>
                  </a:lnTo>
                  <a:lnTo>
                    <a:pt x="7619" y="287020"/>
                  </a:lnTo>
                  <a:lnTo>
                    <a:pt x="5080" y="275589"/>
                  </a:lnTo>
                  <a:lnTo>
                    <a:pt x="2539" y="262889"/>
                  </a:lnTo>
                  <a:lnTo>
                    <a:pt x="1269" y="251460"/>
                  </a:lnTo>
                  <a:lnTo>
                    <a:pt x="0" y="240029"/>
                  </a:lnTo>
                  <a:lnTo>
                    <a:pt x="0" y="227329"/>
                  </a:lnTo>
                  <a:lnTo>
                    <a:pt x="1269" y="228600"/>
                  </a:lnTo>
                  <a:close/>
                </a:path>
                <a:path w="458469" h="457200">
                  <a:moveTo>
                    <a:pt x="1269" y="0"/>
                  </a:moveTo>
                  <a:lnTo>
                    <a:pt x="1269" y="0"/>
                  </a:lnTo>
                </a:path>
                <a:path w="458469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38400" y="1831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84881" y="2207261"/>
            <a:ext cx="495300" cy="495300"/>
            <a:chOff x="3484881" y="2207261"/>
            <a:chExt cx="495300" cy="495300"/>
          </a:xfrm>
        </p:grpSpPr>
        <p:sp>
          <p:nvSpPr>
            <p:cNvPr id="13" name="object 13"/>
            <p:cNvSpPr/>
            <p:nvPr/>
          </p:nvSpPr>
          <p:spPr>
            <a:xfrm>
              <a:off x="3503929" y="222630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52730" y="1269"/>
                  </a:moveTo>
                  <a:lnTo>
                    <a:pt x="205740" y="1269"/>
                  </a:lnTo>
                  <a:lnTo>
                    <a:pt x="193040" y="2539"/>
                  </a:lnTo>
                  <a:lnTo>
                    <a:pt x="147320" y="15239"/>
                  </a:lnTo>
                  <a:lnTo>
                    <a:pt x="105410" y="36829"/>
                  </a:lnTo>
                  <a:lnTo>
                    <a:pt x="95250" y="44450"/>
                  </a:lnTo>
                  <a:lnTo>
                    <a:pt x="85090" y="50800"/>
                  </a:lnTo>
                  <a:lnTo>
                    <a:pt x="76200" y="58419"/>
                  </a:lnTo>
                  <a:lnTo>
                    <a:pt x="68580" y="67310"/>
                  </a:lnTo>
                  <a:lnTo>
                    <a:pt x="59690" y="76200"/>
                  </a:lnTo>
                  <a:lnTo>
                    <a:pt x="31750" y="114300"/>
                  </a:lnTo>
                  <a:lnTo>
                    <a:pt x="8890" y="170179"/>
                  </a:lnTo>
                  <a:lnTo>
                    <a:pt x="2540" y="205739"/>
                  </a:lnTo>
                  <a:lnTo>
                    <a:pt x="1270" y="217169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1270" y="240029"/>
                  </a:lnTo>
                  <a:lnTo>
                    <a:pt x="1270" y="252729"/>
                  </a:lnTo>
                  <a:lnTo>
                    <a:pt x="3810" y="264160"/>
                  </a:lnTo>
                  <a:lnTo>
                    <a:pt x="5080" y="275589"/>
                  </a:lnTo>
                  <a:lnTo>
                    <a:pt x="7620" y="287019"/>
                  </a:lnTo>
                  <a:lnTo>
                    <a:pt x="11430" y="299719"/>
                  </a:lnTo>
                  <a:lnTo>
                    <a:pt x="15240" y="311150"/>
                  </a:lnTo>
                  <a:lnTo>
                    <a:pt x="20320" y="321310"/>
                  </a:lnTo>
                  <a:lnTo>
                    <a:pt x="25400" y="332739"/>
                  </a:lnTo>
                  <a:lnTo>
                    <a:pt x="30480" y="342900"/>
                  </a:lnTo>
                  <a:lnTo>
                    <a:pt x="36830" y="353060"/>
                  </a:lnTo>
                  <a:lnTo>
                    <a:pt x="44450" y="363219"/>
                  </a:lnTo>
                  <a:lnTo>
                    <a:pt x="50800" y="372110"/>
                  </a:lnTo>
                  <a:lnTo>
                    <a:pt x="85090" y="406400"/>
                  </a:lnTo>
                  <a:lnTo>
                    <a:pt x="125730" y="431800"/>
                  </a:lnTo>
                  <a:lnTo>
                    <a:pt x="135890" y="436879"/>
                  </a:lnTo>
                  <a:lnTo>
                    <a:pt x="147320" y="441960"/>
                  </a:lnTo>
                  <a:lnTo>
                    <a:pt x="170180" y="449579"/>
                  </a:lnTo>
                  <a:lnTo>
                    <a:pt x="193040" y="454660"/>
                  </a:lnTo>
                  <a:lnTo>
                    <a:pt x="205740" y="455929"/>
                  </a:lnTo>
                  <a:lnTo>
                    <a:pt x="217170" y="457200"/>
                  </a:lnTo>
                  <a:lnTo>
                    <a:pt x="241300" y="457200"/>
                  </a:lnTo>
                  <a:lnTo>
                    <a:pt x="264160" y="454660"/>
                  </a:lnTo>
                  <a:lnTo>
                    <a:pt x="276860" y="452119"/>
                  </a:lnTo>
                  <a:lnTo>
                    <a:pt x="288290" y="449579"/>
                  </a:lnTo>
                  <a:lnTo>
                    <a:pt x="311150" y="441960"/>
                  </a:lnTo>
                  <a:lnTo>
                    <a:pt x="321310" y="436879"/>
                  </a:lnTo>
                  <a:lnTo>
                    <a:pt x="332740" y="431800"/>
                  </a:lnTo>
                  <a:lnTo>
                    <a:pt x="373380" y="406400"/>
                  </a:lnTo>
                  <a:lnTo>
                    <a:pt x="414020" y="363219"/>
                  </a:lnTo>
                  <a:lnTo>
                    <a:pt x="438150" y="321310"/>
                  </a:lnTo>
                  <a:lnTo>
                    <a:pt x="454660" y="264160"/>
                  </a:lnTo>
                  <a:lnTo>
                    <a:pt x="457200" y="240029"/>
                  </a:lnTo>
                  <a:lnTo>
                    <a:pt x="457200" y="217169"/>
                  </a:lnTo>
                  <a:lnTo>
                    <a:pt x="455930" y="204469"/>
                  </a:lnTo>
                  <a:lnTo>
                    <a:pt x="454660" y="193039"/>
                  </a:lnTo>
                  <a:lnTo>
                    <a:pt x="452120" y="181610"/>
                  </a:lnTo>
                  <a:lnTo>
                    <a:pt x="449580" y="168910"/>
                  </a:lnTo>
                  <a:lnTo>
                    <a:pt x="445770" y="157479"/>
                  </a:lnTo>
                  <a:lnTo>
                    <a:pt x="441960" y="147319"/>
                  </a:lnTo>
                  <a:lnTo>
                    <a:pt x="438150" y="135889"/>
                  </a:lnTo>
                  <a:lnTo>
                    <a:pt x="414020" y="93979"/>
                  </a:lnTo>
                  <a:lnTo>
                    <a:pt x="382270" y="58419"/>
                  </a:lnTo>
                  <a:lnTo>
                    <a:pt x="363220" y="44450"/>
                  </a:lnTo>
                  <a:lnTo>
                    <a:pt x="353060" y="36829"/>
                  </a:lnTo>
                  <a:lnTo>
                    <a:pt x="311150" y="15239"/>
                  </a:lnTo>
                  <a:lnTo>
                    <a:pt x="265430" y="2539"/>
                  </a:lnTo>
                  <a:lnTo>
                    <a:pt x="252730" y="1269"/>
                  </a:lnTo>
                  <a:close/>
                </a:path>
                <a:path w="457200" h="457200">
                  <a:moveTo>
                    <a:pt x="229870" y="0"/>
                  </a:moveTo>
                  <a:lnTo>
                    <a:pt x="217170" y="1269"/>
                  </a:lnTo>
                  <a:lnTo>
                    <a:pt x="241300" y="1269"/>
                  </a:lnTo>
                  <a:lnTo>
                    <a:pt x="229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3929" y="222630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7169"/>
                  </a:lnTo>
                  <a:lnTo>
                    <a:pt x="2540" y="205739"/>
                  </a:lnTo>
                  <a:lnTo>
                    <a:pt x="12700" y="15875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70" y="85089"/>
                  </a:lnTo>
                  <a:lnTo>
                    <a:pt x="59690" y="76200"/>
                  </a:lnTo>
                  <a:lnTo>
                    <a:pt x="68580" y="67310"/>
                  </a:lnTo>
                  <a:lnTo>
                    <a:pt x="76200" y="58419"/>
                  </a:lnTo>
                  <a:lnTo>
                    <a:pt x="85090" y="50800"/>
                  </a:lnTo>
                  <a:lnTo>
                    <a:pt x="95250" y="44450"/>
                  </a:lnTo>
                  <a:lnTo>
                    <a:pt x="105410" y="36829"/>
                  </a:lnTo>
                  <a:lnTo>
                    <a:pt x="115570" y="30479"/>
                  </a:lnTo>
                  <a:lnTo>
                    <a:pt x="125730" y="25400"/>
                  </a:lnTo>
                  <a:lnTo>
                    <a:pt x="135890" y="20319"/>
                  </a:lnTo>
                  <a:lnTo>
                    <a:pt x="181610" y="5079"/>
                  </a:lnTo>
                  <a:lnTo>
                    <a:pt x="205740" y="1269"/>
                  </a:lnTo>
                  <a:lnTo>
                    <a:pt x="217170" y="1269"/>
                  </a:lnTo>
                  <a:lnTo>
                    <a:pt x="229870" y="0"/>
                  </a:lnTo>
                  <a:lnTo>
                    <a:pt x="241300" y="1269"/>
                  </a:lnTo>
                  <a:lnTo>
                    <a:pt x="252730" y="1269"/>
                  </a:lnTo>
                  <a:lnTo>
                    <a:pt x="265430" y="2539"/>
                  </a:lnTo>
                  <a:lnTo>
                    <a:pt x="276860" y="5079"/>
                  </a:lnTo>
                  <a:lnTo>
                    <a:pt x="288290" y="7619"/>
                  </a:lnTo>
                  <a:lnTo>
                    <a:pt x="299720" y="11429"/>
                  </a:lnTo>
                  <a:lnTo>
                    <a:pt x="311150" y="15239"/>
                  </a:lnTo>
                  <a:lnTo>
                    <a:pt x="322580" y="20319"/>
                  </a:lnTo>
                  <a:lnTo>
                    <a:pt x="332740" y="25400"/>
                  </a:lnTo>
                  <a:lnTo>
                    <a:pt x="342900" y="30479"/>
                  </a:lnTo>
                  <a:lnTo>
                    <a:pt x="353060" y="36829"/>
                  </a:lnTo>
                  <a:lnTo>
                    <a:pt x="363220" y="44450"/>
                  </a:lnTo>
                  <a:lnTo>
                    <a:pt x="373380" y="50800"/>
                  </a:lnTo>
                  <a:lnTo>
                    <a:pt x="382270" y="58419"/>
                  </a:lnTo>
                  <a:lnTo>
                    <a:pt x="391160" y="67310"/>
                  </a:lnTo>
                  <a:lnTo>
                    <a:pt x="398780" y="76200"/>
                  </a:lnTo>
                  <a:lnTo>
                    <a:pt x="406400" y="85089"/>
                  </a:lnTo>
                  <a:lnTo>
                    <a:pt x="414020" y="93979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3070" y="124460"/>
                  </a:lnTo>
                  <a:lnTo>
                    <a:pt x="438150" y="135889"/>
                  </a:lnTo>
                  <a:lnTo>
                    <a:pt x="441960" y="147319"/>
                  </a:lnTo>
                  <a:lnTo>
                    <a:pt x="445770" y="157479"/>
                  </a:lnTo>
                  <a:lnTo>
                    <a:pt x="449580" y="168910"/>
                  </a:lnTo>
                  <a:lnTo>
                    <a:pt x="452120" y="181610"/>
                  </a:lnTo>
                  <a:lnTo>
                    <a:pt x="454660" y="193039"/>
                  </a:lnTo>
                  <a:lnTo>
                    <a:pt x="455930" y="204469"/>
                  </a:lnTo>
                  <a:lnTo>
                    <a:pt x="457200" y="217169"/>
                  </a:lnTo>
                  <a:lnTo>
                    <a:pt x="457200" y="228600"/>
                  </a:lnTo>
                  <a:lnTo>
                    <a:pt x="457200" y="240029"/>
                  </a:lnTo>
                  <a:lnTo>
                    <a:pt x="455930" y="252729"/>
                  </a:lnTo>
                  <a:lnTo>
                    <a:pt x="454660" y="264160"/>
                  </a:lnTo>
                  <a:lnTo>
                    <a:pt x="452120" y="275589"/>
                  </a:lnTo>
                  <a:lnTo>
                    <a:pt x="449580" y="287019"/>
                  </a:lnTo>
                  <a:lnTo>
                    <a:pt x="433070" y="332739"/>
                  </a:lnTo>
                  <a:lnTo>
                    <a:pt x="426720" y="342900"/>
                  </a:lnTo>
                  <a:lnTo>
                    <a:pt x="420370" y="353060"/>
                  </a:lnTo>
                  <a:lnTo>
                    <a:pt x="414020" y="363219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63220" y="414019"/>
                  </a:lnTo>
                  <a:lnTo>
                    <a:pt x="353060" y="420369"/>
                  </a:lnTo>
                  <a:lnTo>
                    <a:pt x="342900" y="426719"/>
                  </a:lnTo>
                  <a:lnTo>
                    <a:pt x="332740" y="431800"/>
                  </a:lnTo>
                  <a:lnTo>
                    <a:pt x="321310" y="436879"/>
                  </a:lnTo>
                  <a:lnTo>
                    <a:pt x="311150" y="441960"/>
                  </a:lnTo>
                  <a:lnTo>
                    <a:pt x="299720" y="445769"/>
                  </a:lnTo>
                  <a:lnTo>
                    <a:pt x="288290" y="449579"/>
                  </a:lnTo>
                  <a:lnTo>
                    <a:pt x="276860" y="452119"/>
                  </a:lnTo>
                  <a:lnTo>
                    <a:pt x="264160" y="454660"/>
                  </a:lnTo>
                  <a:lnTo>
                    <a:pt x="252730" y="455929"/>
                  </a:lnTo>
                  <a:lnTo>
                    <a:pt x="241300" y="457200"/>
                  </a:lnTo>
                  <a:lnTo>
                    <a:pt x="228600" y="457200"/>
                  </a:lnTo>
                  <a:lnTo>
                    <a:pt x="217170" y="457200"/>
                  </a:lnTo>
                  <a:lnTo>
                    <a:pt x="205740" y="455929"/>
                  </a:lnTo>
                  <a:lnTo>
                    <a:pt x="193040" y="454660"/>
                  </a:lnTo>
                  <a:lnTo>
                    <a:pt x="181610" y="452119"/>
                  </a:lnTo>
                  <a:lnTo>
                    <a:pt x="170180" y="449579"/>
                  </a:lnTo>
                  <a:lnTo>
                    <a:pt x="158750" y="445769"/>
                  </a:lnTo>
                  <a:lnTo>
                    <a:pt x="147320" y="441960"/>
                  </a:lnTo>
                  <a:lnTo>
                    <a:pt x="135890" y="436879"/>
                  </a:lnTo>
                  <a:lnTo>
                    <a:pt x="125730" y="431800"/>
                  </a:lnTo>
                  <a:lnTo>
                    <a:pt x="114300" y="426719"/>
                  </a:lnTo>
                  <a:lnTo>
                    <a:pt x="104140" y="420369"/>
                  </a:lnTo>
                  <a:lnTo>
                    <a:pt x="95250" y="414019"/>
                  </a:lnTo>
                  <a:lnTo>
                    <a:pt x="85090" y="406400"/>
                  </a:lnTo>
                  <a:lnTo>
                    <a:pt x="76200" y="398779"/>
                  </a:lnTo>
                  <a:lnTo>
                    <a:pt x="67310" y="389889"/>
                  </a:lnTo>
                  <a:lnTo>
                    <a:pt x="58420" y="381000"/>
                  </a:lnTo>
                  <a:lnTo>
                    <a:pt x="50800" y="372110"/>
                  </a:lnTo>
                  <a:lnTo>
                    <a:pt x="44450" y="363219"/>
                  </a:lnTo>
                  <a:lnTo>
                    <a:pt x="36830" y="353060"/>
                  </a:lnTo>
                  <a:lnTo>
                    <a:pt x="30480" y="342900"/>
                  </a:lnTo>
                  <a:lnTo>
                    <a:pt x="25400" y="332739"/>
                  </a:lnTo>
                  <a:lnTo>
                    <a:pt x="20320" y="321310"/>
                  </a:lnTo>
                  <a:lnTo>
                    <a:pt x="15240" y="311150"/>
                  </a:lnTo>
                  <a:lnTo>
                    <a:pt x="11430" y="299719"/>
                  </a:lnTo>
                  <a:lnTo>
                    <a:pt x="7620" y="287019"/>
                  </a:lnTo>
                  <a:lnTo>
                    <a:pt x="5080" y="275589"/>
                  </a:lnTo>
                  <a:lnTo>
                    <a:pt x="3810" y="264160"/>
                  </a:lnTo>
                  <a:lnTo>
                    <a:pt x="1270" y="252729"/>
                  </a:lnTo>
                  <a:lnTo>
                    <a:pt x="1270" y="240029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57600" y="23050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31641" y="2917191"/>
            <a:ext cx="495300" cy="495300"/>
            <a:chOff x="4231641" y="2917191"/>
            <a:chExt cx="495300" cy="495300"/>
          </a:xfrm>
        </p:grpSpPr>
        <p:sp>
          <p:nvSpPr>
            <p:cNvPr id="17" name="object 17"/>
            <p:cNvSpPr/>
            <p:nvPr/>
          </p:nvSpPr>
          <p:spPr>
            <a:xfrm>
              <a:off x="4250690" y="293624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1300" y="0"/>
                  </a:moveTo>
                  <a:lnTo>
                    <a:pt x="217170" y="0"/>
                  </a:lnTo>
                  <a:lnTo>
                    <a:pt x="193039" y="2539"/>
                  </a:lnTo>
                  <a:lnTo>
                    <a:pt x="158750" y="10160"/>
                  </a:lnTo>
                  <a:lnTo>
                    <a:pt x="147320" y="15239"/>
                  </a:lnTo>
                  <a:lnTo>
                    <a:pt x="135889" y="19050"/>
                  </a:lnTo>
                  <a:lnTo>
                    <a:pt x="95250" y="43180"/>
                  </a:lnTo>
                  <a:lnTo>
                    <a:pt x="59689" y="74930"/>
                  </a:lnTo>
                  <a:lnTo>
                    <a:pt x="52070" y="85089"/>
                  </a:lnTo>
                  <a:lnTo>
                    <a:pt x="44450" y="93980"/>
                  </a:lnTo>
                  <a:lnTo>
                    <a:pt x="20320" y="135889"/>
                  </a:lnTo>
                  <a:lnTo>
                    <a:pt x="6350" y="180339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7330"/>
                  </a:lnTo>
                  <a:lnTo>
                    <a:pt x="0" y="240030"/>
                  </a:lnTo>
                  <a:lnTo>
                    <a:pt x="2539" y="262889"/>
                  </a:lnTo>
                  <a:lnTo>
                    <a:pt x="15239" y="309880"/>
                  </a:lnTo>
                  <a:lnTo>
                    <a:pt x="25400" y="331470"/>
                  </a:lnTo>
                  <a:lnTo>
                    <a:pt x="30480" y="342900"/>
                  </a:lnTo>
                  <a:lnTo>
                    <a:pt x="36830" y="351789"/>
                  </a:lnTo>
                  <a:lnTo>
                    <a:pt x="43180" y="361950"/>
                  </a:lnTo>
                  <a:lnTo>
                    <a:pt x="50800" y="372110"/>
                  </a:lnTo>
                  <a:lnTo>
                    <a:pt x="93980" y="412750"/>
                  </a:lnTo>
                  <a:lnTo>
                    <a:pt x="135889" y="436880"/>
                  </a:lnTo>
                  <a:lnTo>
                    <a:pt x="147320" y="440689"/>
                  </a:lnTo>
                  <a:lnTo>
                    <a:pt x="158750" y="445770"/>
                  </a:lnTo>
                  <a:lnTo>
                    <a:pt x="204470" y="455930"/>
                  </a:lnTo>
                  <a:lnTo>
                    <a:pt x="252730" y="455930"/>
                  </a:lnTo>
                  <a:lnTo>
                    <a:pt x="264160" y="453389"/>
                  </a:lnTo>
                  <a:lnTo>
                    <a:pt x="276860" y="450850"/>
                  </a:lnTo>
                  <a:lnTo>
                    <a:pt x="299720" y="445770"/>
                  </a:lnTo>
                  <a:lnTo>
                    <a:pt x="311150" y="440689"/>
                  </a:lnTo>
                  <a:lnTo>
                    <a:pt x="321310" y="436880"/>
                  </a:lnTo>
                  <a:lnTo>
                    <a:pt x="363220" y="412750"/>
                  </a:lnTo>
                  <a:lnTo>
                    <a:pt x="398780" y="381000"/>
                  </a:lnTo>
                  <a:lnTo>
                    <a:pt x="433070" y="331470"/>
                  </a:lnTo>
                  <a:lnTo>
                    <a:pt x="449580" y="287020"/>
                  </a:lnTo>
                  <a:lnTo>
                    <a:pt x="457200" y="240030"/>
                  </a:lnTo>
                  <a:lnTo>
                    <a:pt x="457200" y="215900"/>
                  </a:lnTo>
                  <a:lnTo>
                    <a:pt x="449580" y="168910"/>
                  </a:lnTo>
                  <a:lnTo>
                    <a:pt x="433070" y="124460"/>
                  </a:lnTo>
                  <a:lnTo>
                    <a:pt x="406400" y="83820"/>
                  </a:lnTo>
                  <a:lnTo>
                    <a:pt x="373380" y="50800"/>
                  </a:lnTo>
                  <a:lnTo>
                    <a:pt x="332739" y="24130"/>
                  </a:lnTo>
                  <a:lnTo>
                    <a:pt x="311150" y="15239"/>
                  </a:lnTo>
                  <a:lnTo>
                    <a:pt x="299720" y="10160"/>
                  </a:lnTo>
                  <a:lnTo>
                    <a:pt x="276860" y="5080"/>
                  </a:lnTo>
                  <a:lnTo>
                    <a:pt x="264160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0690" y="293624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39" y="204470"/>
                  </a:lnTo>
                  <a:lnTo>
                    <a:pt x="3810" y="193039"/>
                  </a:lnTo>
                  <a:lnTo>
                    <a:pt x="6350" y="180339"/>
                  </a:lnTo>
                  <a:lnTo>
                    <a:pt x="8889" y="168910"/>
                  </a:lnTo>
                  <a:lnTo>
                    <a:pt x="12700" y="157480"/>
                  </a:lnTo>
                  <a:lnTo>
                    <a:pt x="16510" y="146050"/>
                  </a:lnTo>
                  <a:lnTo>
                    <a:pt x="20320" y="135889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80"/>
                  </a:lnTo>
                  <a:lnTo>
                    <a:pt x="52070" y="85089"/>
                  </a:lnTo>
                  <a:lnTo>
                    <a:pt x="59689" y="74930"/>
                  </a:lnTo>
                  <a:lnTo>
                    <a:pt x="67310" y="66039"/>
                  </a:lnTo>
                  <a:lnTo>
                    <a:pt x="76200" y="58420"/>
                  </a:lnTo>
                  <a:lnTo>
                    <a:pt x="85089" y="5080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5570" y="30480"/>
                  </a:lnTo>
                  <a:lnTo>
                    <a:pt x="125730" y="24130"/>
                  </a:lnTo>
                  <a:lnTo>
                    <a:pt x="135889" y="19050"/>
                  </a:lnTo>
                  <a:lnTo>
                    <a:pt x="147320" y="15239"/>
                  </a:lnTo>
                  <a:lnTo>
                    <a:pt x="158750" y="10160"/>
                  </a:lnTo>
                  <a:lnTo>
                    <a:pt x="170180" y="7620"/>
                  </a:lnTo>
                  <a:lnTo>
                    <a:pt x="181610" y="5080"/>
                  </a:lnTo>
                  <a:lnTo>
                    <a:pt x="193039" y="2539"/>
                  </a:lnTo>
                  <a:lnTo>
                    <a:pt x="205739" y="1270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30" y="1270"/>
                  </a:lnTo>
                  <a:lnTo>
                    <a:pt x="264160" y="2539"/>
                  </a:lnTo>
                  <a:lnTo>
                    <a:pt x="276860" y="5080"/>
                  </a:lnTo>
                  <a:lnTo>
                    <a:pt x="288289" y="7620"/>
                  </a:lnTo>
                  <a:lnTo>
                    <a:pt x="299720" y="10160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32739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3220" y="43180"/>
                  </a:lnTo>
                  <a:lnTo>
                    <a:pt x="373380" y="50800"/>
                  </a:lnTo>
                  <a:lnTo>
                    <a:pt x="382270" y="58420"/>
                  </a:lnTo>
                  <a:lnTo>
                    <a:pt x="389889" y="66039"/>
                  </a:lnTo>
                  <a:lnTo>
                    <a:pt x="398780" y="74930"/>
                  </a:lnTo>
                  <a:lnTo>
                    <a:pt x="406400" y="83820"/>
                  </a:lnTo>
                  <a:lnTo>
                    <a:pt x="414020" y="93980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3070" y="124460"/>
                  </a:lnTo>
                  <a:lnTo>
                    <a:pt x="438150" y="134620"/>
                  </a:lnTo>
                  <a:lnTo>
                    <a:pt x="441960" y="146050"/>
                  </a:lnTo>
                  <a:lnTo>
                    <a:pt x="445770" y="157480"/>
                  </a:lnTo>
                  <a:lnTo>
                    <a:pt x="449580" y="168910"/>
                  </a:lnTo>
                  <a:lnTo>
                    <a:pt x="452120" y="180339"/>
                  </a:lnTo>
                  <a:lnTo>
                    <a:pt x="454660" y="191770"/>
                  </a:lnTo>
                  <a:lnTo>
                    <a:pt x="455930" y="204470"/>
                  </a:lnTo>
                  <a:lnTo>
                    <a:pt x="457200" y="215900"/>
                  </a:lnTo>
                  <a:lnTo>
                    <a:pt x="457200" y="227330"/>
                  </a:lnTo>
                  <a:lnTo>
                    <a:pt x="457200" y="240030"/>
                  </a:lnTo>
                  <a:lnTo>
                    <a:pt x="455930" y="251460"/>
                  </a:lnTo>
                  <a:lnTo>
                    <a:pt x="454660" y="262889"/>
                  </a:lnTo>
                  <a:lnTo>
                    <a:pt x="452120" y="275589"/>
                  </a:lnTo>
                  <a:lnTo>
                    <a:pt x="449580" y="287020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8150" y="321310"/>
                  </a:lnTo>
                  <a:lnTo>
                    <a:pt x="433070" y="331470"/>
                  </a:lnTo>
                  <a:lnTo>
                    <a:pt x="426720" y="341630"/>
                  </a:lnTo>
                  <a:lnTo>
                    <a:pt x="420370" y="351789"/>
                  </a:lnTo>
                  <a:lnTo>
                    <a:pt x="414020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89889" y="389889"/>
                  </a:lnTo>
                  <a:lnTo>
                    <a:pt x="382270" y="397510"/>
                  </a:lnTo>
                  <a:lnTo>
                    <a:pt x="373380" y="405130"/>
                  </a:lnTo>
                  <a:lnTo>
                    <a:pt x="363220" y="412750"/>
                  </a:lnTo>
                  <a:lnTo>
                    <a:pt x="353060" y="419100"/>
                  </a:lnTo>
                  <a:lnTo>
                    <a:pt x="342900" y="425450"/>
                  </a:lnTo>
                  <a:lnTo>
                    <a:pt x="332739" y="431800"/>
                  </a:lnTo>
                  <a:lnTo>
                    <a:pt x="321310" y="436880"/>
                  </a:lnTo>
                  <a:lnTo>
                    <a:pt x="311150" y="440689"/>
                  </a:lnTo>
                  <a:lnTo>
                    <a:pt x="299720" y="445770"/>
                  </a:lnTo>
                  <a:lnTo>
                    <a:pt x="288289" y="448310"/>
                  </a:lnTo>
                  <a:lnTo>
                    <a:pt x="276860" y="450850"/>
                  </a:lnTo>
                  <a:lnTo>
                    <a:pt x="264160" y="453389"/>
                  </a:lnTo>
                  <a:lnTo>
                    <a:pt x="252730" y="455930"/>
                  </a:lnTo>
                  <a:lnTo>
                    <a:pt x="241300" y="455930"/>
                  </a:lnTo>
                  <a:lnTo>
                    <a:pt x="228600" y="455930"/>
                  </a:lnTo>
                  <a:lnTo>
                    <a:pt x="217170" y="455930"/>
                  </a:lnTo>
                  <a:lnTo>
                    <a:pt x="204470" y="455930"/>
                  </a:lnTo>
                  <a:lnTo>
                    <a:pt x="193039" y="453389"/>
                  </a:lnTo>
                  <a:lnTo>
                    <a:pt x="181610" y="450850"/>
                  </a:lnTo>
                  <a:lnTo>
                    <a:pt x="170180" y="448310"/>
                  </a:lnTo>
                  <a:lnTo>
                    <a:pt x="158750" y="445770"/>
                  </a:lnTo>
                  <a:lnTo>
                    <a:pt x="147320" y="440689"/>
                  </a:lnTo>
                  <a:lnTo>
                    <a:pt x="135889" y="436880"/>
                  </a:lnTo>
                  <a:lnTo>
                    <a:pt x="125730" y="431800"/>
                  </a:lnTo>
                  <a:lnTo>
                    <a:pt x="85089" y="405130"/>
                  </a:lnTo>
                  <a:lnTo>
                    <a:pt x="76200" y="397510"/>
                  </a:lnTo>
                  <a:lnTo>
                    <a:pt x="67310" y="389889"/>
                  </a:lnTo>
                  <a:lnTo>
                    <a:pt x="58420" y="381000"/>
                  </a:lnTo>
                  <a:lnTo>
                    <a:pt x="50800" y="372110"/>
                  </a:lnTo>
                  <a:lnTo>
                    <a:pt x="43180" y="361950"/>
                  </a:lnTo>
                  <a:lnTo>
                    <a:pt x="36830" y="351789"/>
                  </a:lnTo>
                  <a:lnTo>
                    <a:pt x="30480" y="342900"/>
                  </a:lnTo>
                  <a:lnTo>
                    <a:pt x="25400" y="331470"/>
                  </a:lnTo>
                  <a:lnTo>
                    <a:pt x="20320" y="321310"/>
                  </a:lnTo>
                  <a:lnTo>
                    <a:pt x="15239" y="309880"/>
                  </a:lnTo>
                  <a:lnTo>
                    <a:pt x="11430" y="298450"/>
                  </a:lnTo>
                  <a:lnTo>
                    <a:pt x="7620" y="287020"/>
                  </a:lnTo>
                  <a:lnTo>
                    <a:pt x="5080" y="275589"/>
                  </a:lnTo>
                  <a:lnTo>
                    <a:pt x="2539" y="262889"/>
                  </a:lnTo>
                  <a:lnTo>
                    <a:pt x="127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04359" y="30149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72611" y="3763011"/>
            <a:ext cx="495300" cy="495300"/>
            <a:chOff x="4372611" y="3763011"/>
            <a:chExt cx="495300" cy="495300"/>
          </a:xfrm>
        </p:grpSpPr>
        <p:sp>
          <p:nvSpPr>
            <p:cNvPr id="21" name="object 21"/>
            <p:cNvSpPr/>
            <p:nvPr/>
          </p:nvSpPr>
          <p:spPr>
            <a:xfrm>
              <a:off x="4391660" y="378206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1300" y="0"/>
                  </a:moveTo>
                  <a:lnTo>
                    <a:pt x="217169" y="0"/>
                  </a:lnTo>
                  <a:lnTo>
                    <a:pt x="193039" y="2539"/>
                  </a:lnTo>
                  <a:lnTo>
                    <a:pt x="147319" y="15239"/>
                  </a:lnTo>
                  <a:lnTo>
                    <a:pt x="105410" y="36829"/>
                  </a:lnTo>
                  <a:lnTo>
                    <a:pt x="95250" y="44450"/>
                  </a:lnTo>
                  <a:lnTo>
                    <a:pt x="85089" y="50800"/>
                  </a:lnTo>
                  <a:lnTo>
                    <a:pt x="76200" y="58419"/>
                  </a:lnTo>
                  <a:lnTo>
                    <a:pt x="68579" y="67309"/>
                  </a:lnTo>
                  <a:lnTo>
                    <a:pt x="59689" y="76200"/>
                  </a:lnTo>
                  <a:lnTo>
                    <a:pt x="25400" y="124459"/>
                  </a:lnTo>
                  <a:lnTo>
                    <a:pt x="8889" y="170179"/>
                  </a:lnTo>
                  <a:lnTo>
                    <a:pt x="1269" y="217169"/>
                  </a:lnTo>
                  <a:lnTo>
                    <a:pt x="1269" y="228600"/>
                  </a:lnTo>
                  <a:lnTo>
                    <a:pt x="0" y="228600"/>
                  </a:lnTo>
                  <a:lnTo>
                    <a:pt x="1269" y="240029"/>
                  </a:lnTo>
                  <a:lnTo>
                    <a:pt x="1269" y="252729"/>
                  </a:lnTo>
                  <a:lnTo>
                    <a:pt x="3810" y="264159"/>
                  </a:lnTo>
                  <a:lnTo>
                    <a:pt x="5079" y="275589"/>
                  </a:lnTo>
                  <a:lnTo>
                    <a:pt x="8889" y="287019"/>
                  </a:lnTo>
                  <a:lnTo>
                    <a:pt x="11429" y="298450"/>
                  </a:lnTo>
                  <a:lnTo>
                    <a:pt x="15239" y="309879"/>
                  </a:lnTo>
                  <a:lnTo>
                    <a:pt x="20319" y="321309"/>
                  </a:lnTo>
                  <a:lnTo>
                    <a:pt x="25400" y="331469"/>
                  </a:lnTo>
                  <a:lnTo>
                    <a:pt x="30479" y="342900"/>
                  </a:lnTo>
                  <a:lnTo>
                    <a:pt x="36829" y="353059"/>
                  </a:lnTo>
                  <a:lnTo>
                    <a:pt x="44450" y="363219"/>
                  </a:lnTo>
                  <a:lnTo>
                    <a:pt x="52069" y="372109"/>
                  </a:lnTo>
                  <a:lnTo>
                    <a:pt x="58419" y="381000"/>
                  </a:lnTo>
                  <a:lnTo>
                    <a:pt x="76200" y="398779"/>
                  </a:lnTo>
                  <a:lnTo>
                    <a:pt x="85089" y="406400"/>
                  </a:lnTo>
                  <a:lnTo>
                    <a:pt x="95250" y="412750"/>
                  </a:lnTo>
                  <a:lnTo>
                    <a:pt x="104139" y="420369"/>
                  </a:lnTo>
                  <a:lnTo>
                    <a:pt x="114300" y="426719"/>
                  </a:lnTo>
                  <a:lnTo>
                    <a:pt x="125729" y="431800"/>
                  </a:lnTo>
                  <a:lnTo>
                    <a:pt x="135889" y="436879"/>
                  </a:lnTo>
                  <a:lnTo>
                    <a:pt x="147319" y="441959"/>
                  </a:lnTo>
                  <a:lnTo>
                    <a:pt x="170179" y="449579"/>
                  </a:lnTo>
                  <a:lnTo>
                    <a:pt x="193039" y="454659"/>
                  </a:lnTo>
                  <a:lnTo>
                    <a:pt x="217169" y="457200"/>
                  </a:lnTo>
                  <a:lnTo>
                    <a:pt x="241300" y="457200"/>
                  </a:lnTo>
                  <a:lnTo>
                    <a:pt x="288289" y="449579"/>
                  </a:lnTo>
                  <a:lnTo>
                    <a:pt x="321310" y="436879"/>
                  </a:lnTo>
                  <a:lnTo>
                    <a:pt x="332739" y="431800"/>
                  </a:lnTo>
                  <a:lnTo>
                    <a:pt x="342900" y="426719"/>
                  </a:lnTo>
                  <a:lnTo>
                    <a:pt x="353060" y="420369"/>
                  </a:lnTo>
                  <a:lnTo>
                    <a:pt x="363219" y="412750"/>
                  </a:lnTo>
                  <a:lnTo>
                    <a:pt x="373379" y="406400"/>
                  </a:lnTo>
                  <a:lnTo>
                    <a:pt x="414019" y="363219"/>
                  </a:lnTo>
                  <a:lnTo>
                    <a:pt x="438150" y="321309"/>
                  </a:lnTo>
                  <a:lnTo>
                    <a:pt x="454660" y="264159"/>
                  </a:lnTo>
                  <a:lnTo>
                    <a:pt x="457200" y="240029"/>
                  </a:lnTo>
                  <a:lnTo>
                    <a:pt x="457200" y="215900"/>
                  </a:lnTo>
                  <a:lnTo>
                    <a:pt x="449579" y="168909"/>
                  </a:lnTo>
                  <a:lnTo>
                    <a:pt x="433069" y="124459"/>
                  </a:lnTo>
                  <a:lnTo>
                    <a:pt x="391160" y="67309"/>
                  </a:lnTo>
                  <a:lnTo>
                    <a:pt x="342900" y="30479"/>
                  </a:lnTo>
                  <a:lnTo>
                    <a:pt x="288289" y="7619"/>
                  </a:lnTo>
                  <a:lnTo>
                    <a:pt x="265429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91660" y="378206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69" y="228600"/>
                  </a:moveTo>
                  <a:lnTo>
                    <a:pt x="1269" y="217169"/>
                  </a:lnTo>
                  <a:lnTo>
                    <a:pt x="2539" y="204469"/>
                  </a:lnTo>
                  <a:lnTo>
                    <a:pt x="3810" y="193039"/>
                  </a:lnTo>
                  <a:lnTo>
                    <a:pt x="6350" y="181609"/>
                  </a:lnTo>
                  <a:lnTo>
                    <a:pt x="8889" y="170179"/>
                  </a:lnTo>
                  <a:lnTo>
                    <a:pt x="12700" y="158750"/>
                  </a:lnTo>
                  <a:lnTo>
                    <a:pt x="16510" y="147319"/>
                  </a:lnTo>
                  <a:lnTo>
                    <a:pt x="20319" y="135889"/>
                  </a:lnTo>
                  <a:lnTo>
                    <a:pt x="25400" y="124459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69" y="85089"/>
                  </a:lnTo>
                  <a:lnTo>
                    <a:pt x="59689" y="76200"/>
                  </a:lnTo>
                  <a:lnTo>
                    <a:pt x="68579" y="67309"/>
                  </a:lnTo>
                  <a:lnTo>
                    <a:pt x="76200" y="58419"/>
                  </a:lnTo>
                  <a:lnTo>
                    <a:pt x="85089" y="50800"/>
                  </a:lnTo>
                  <a:lnTo>
                    <a:pt x="95250" y="44450"/>
                  </a:lnTo>
                  <a:lnTo>
                    <a:pt x="105410" y="36829"/>
                  </a:lnTo>
                  <a:lnTo>
                    <a:pt x="115569" y="30479"/>
                  </a:lnTo>
                  <a:lnTo>
                    <a:pt x="125729" y="25400"/>
                  </a:lnTo>
                  <a:lnTo>
                    <a:pt x="135889" y="20319"/>
                  </a:lnTo>
                  <a:lnTo>
                    <a:pt x="181610" y="5079"/>
                  </a:lnTo>
                  <a:lnTo>
                    <a:pt x="205739" y="1269"/>
                  </a:lnTo>
                  <a:lnTo>
                    <a:pt x="217169" y="0"/>
                  </a:lnTo>
                  <a:lnTo>
                    <a:pt x="229869" y="0"/>
                  </a:lnTo>
                  <a:lnTo>
                    <a:pt x="241300" y="0"/>
                  </a:lnTo>
                  <a:lnTo>
                    <a:pt x="252729" y="1269"/>
                  </a:lnTo>
                  <a:lnTo>
                    <a:pt x="299719" y="11429"/>
                  </a:lnTo>
                  <a:lnTo>
                    <a:pt x="332739" y="25400"/>
                  </a:lnTo>
                  <a:lnTo>
                    <a:pt x="342900" y="30479"/>
                  </a:lnTo>
                  <a:lnTo>
                    <a:pt x="382269" y="58419"/>
                  </a:lnTo>
                  <a:lnTo>
                    <a:pt x="398779" y="76200"/>
                  </a:lnTo>
                  <a:lnTo>
                    <a:pt x="406400" y="85089"/>
                  </a:lnTo>
                  <a:lnTo>
                    <a:pt x="414019" y="93979"/>
                  </a:lnTo>
                  <a:lnTo>
                    <a:pt x="420369" y="104139"/>
                  </a:lnTo>
                  <a:lnTo>
                    <a:pt x="426719" y="114300"/>
                  </a:lnTo>
                  <a:lnTo>
                    <a:pt x="433069" y="124459"/>
                  </a:lnTo>
                  <a:lnTo>
                    <a:pt x="438150" y="135889"/>
                  </a:lnTo>
                  <a:lnTo>
                    <a:pt x="441960" y="146050"/>
                  </a:lnTo>
                  <a:lnTo>
                    <a:pt x="445769" y="157479"/>
                  </a:lnTo>
                  <a:lnTo>
                    <a:pt x="449579" y="168909"/>
                  </a:lnTo>
                  <a:lnTo>
                    <a:pt x="452119" y="180339"/>
                  </a:lnTo>
                  <a:lnTo>
                    <a:pt x="454660" y="193039"/>
                  </a:lnTo>
                  <a:lnTo>
                    <a:pt x="455929" y="204469"/>
                  </a:lnTo>
                  <a:lnTo>
                    <a:pt x="457200" y="215900"/>
                  </a:lnTo>
                  <a:lnTo>
                    <a:pt x="457200" y="228600"/>
                  </a:lnTo>
                  <a:lnTo>
                    <a:pt x="457200" y="240029"/>
                  </a:lnTo>
                  <a:lnTo>
                    <a:pt x="455929" y="252729"/>
                  </a:lnTo>
                  <a:lnTo>
                    <a:pt x="454660" y="264159"/>
                  </a:lnTo>
                  <a:lnTo>
                    <a:pt x="452119" y="275589"/>
                  </a:lnTo>
                  <a:lnTo>
                    <a:pt x="449579" y="287019"/>
                  </a:lnTo>
                  <a:lnTo>
                    <a:pt x="445769" y="298450"/>
                  </a:lnTo>
                  <a:lnTo>
                    <a:pt x="441960" y="309879"/>
                  </a:lnTo>
                  <a:lnTo>
                    <a:pt x="438150" y="321309"/>
                  </a:lnTo>
                  <a:lnTo>
                    <a:pt x="433069" y="331469"/>
                  </a:lnTo>
                  <a:lnTo>
                    <a:pt x="426719" y="342900"/>
                  </a:lnTo>
                  <a:lnTo>
                    <a:pt x="420369" y="353059"/>
                  </a:lnTo>
                  <a:lnTo>
                    <a:pt x="414019" y="363219"/>
                  </a:lnTo>
                  <a:lnTo>
                    <a:pt x="406400" y="372109"/>
                  </a:lnTo>
                  <a:lnTo>
                    <a:pt x="398779" y="381000"/>
                  </a:lnTo>
                  <a:lnTo>
                    <a:pt x="391160" y="389889"/>
                  </a:lnTo>
                  <a:lnTo>
                    <a:pt x="382269" y="398779"/>
                  </a:lnTo>
                  <a:lnTo>
                    <a:pt x="373379" y="406400"/>
                  </a:lnTo>
                  <a:lnTo>
                    <a:pt x="363219" y="412750"/>
                  </a:lnTo>
                  <a:lnTo>
                    <a:pt x="353060" y="420369"/>
                  </a:lnTo>
                  <a:lnTo>
                    <a:pt x="342900" y="426719"/>
                  </a:lnTo>
                  <a:lnTo>
                    <a:pt x="332739" y="431800"/>
                  </a:lnTo>
                  <a:lnTo>
                    <a:pt x="321310" y="436879"/>
                  </a:lnTo>
                  <a:lnTo>
                    <a:pt x="311150" y="441959"/>
                  </a:lnTo>
                  <a:lnTo>
                    <a:pt x="264160" y="454659"/>
                  </a:lnTo>
                  <a:lnTo>
                    <a:pt x="252729" y="455929"/>
                  </a:lnTo>
                  <a:lnTo>
                    <a:pt x="241300" y="457200"/>
                  </a:lnTo>
                  <a:lnTo>
                    <a:pt x="228600" y="457200"/>
                  </a:lnTo>
                  <a:lnTo>
                    <a:pt x="217169" y="457200"/>
                  </a:lnTo>
                  <a:lnTo>
                    <a:pt x="205739" y="455929"/>
                  </a:lnTo>
                  <a:lnTo>
                    <a:pt x="158750" y="445769"/>
                  </a:lnTo>
                  <a:lnTo>
                    <a:pt x="125729" y="431800"/>
                  </a:lnTo>
                  <a:lnTo>
                    <a:pt x="114300" y="426719"/>
                  </a:lnTo>
                  <a:lnTo>
                    <a:pt x="104139" y="420369"/>
                  </a:lnTo>
                  <a:lnTo>
                    <a:pt x="95250" y="412750"/>
                  </a:lnTo>
                  <a:lnTo>
                    <a:pt x="85089" y="406400"/>
                  </a:lnTo>
                  <a:lnTo>
                    <a:pt x="76200" y="398779"/>
                  </a:lnTo>
                  <a:lnTo>
                    <a:pt x="67310" y="389889"/>
                  </a:lnTo>
                  <a:lnTo>
                    <a:pt x="58419" y="381000"/>
                  </a:lnTo>
                  <a:lnTo>
                    <a:pt x="52069" y="372109"/>
                  </a:lnTo>
                  <a:lnTo>
                    <a:pt x="44450" y="363219"/>
                  </a:lnTo>
                  <a:lnTo>
                    <a:pt x="36829" y="353059"/>
                  </a:lnTo>
                  <a:lnTo>
                    <a:pt x="30479" y="342900"/>
                  </a:lnTo>
                  <a:lnTo>
                    <a:pt x="25400" y="331469"/>
                  </a:lnTo>
                  <a:lnTo>
                    <a:pt x="20319" y="321309"/>
                  </a:lnTo>
                  <a:lnTo>
                    <a:pt x="15239" y="309879"/>
                  </a:lnTo>
                  <a:lnTo>
                    <a:pt x="11429" y="298450"/>
                  </a:lnTo>
                  <a:lnTo>
                    <a:pt x="8889" y="287019"/>
                  </a:lnTo>
                  <a:lnTo>
                    <a:pt x="5079" y="275589"/>
                  </a:lnTo>
                  <a:lnTo>
                    <a:pt x="3810" y="264159"/>
                  </a:lnTo>
                  <a:lnTo>
                    <a:pt x="1269" y="252729"/>
                  </a:lnTo>
                  <a:lnTo>
                    <a:pt x="1269" y="240029"/>
                  </a:lnTo>
                  <a:lnTo>
                    <a:pt x="0" y="228600"/>
                  </a:lnTo>
                  <a:lnTo>
                    <a:pt x="1269" y="228600"/>
                  </a:lnTo>
                  <a:close/>
                </a:path>
                <a:path w="458470" h="457200">
                  <a:moveTo>
                    <a:pt x="1269" y="0"/>
                  </a:moveTo>
                  <a:lnTo>
                    <a:pt x="1269" y="0"/>
                  </a:lnTo>
                </a:path>
                <a:path w="458470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545329" y="38608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80561" y="4668521"/>
            <a:ext cx="495300" cy="495300"/>
            <a:chOff x="4480561" y="4668521"/>
            <a:chExt cx="495300" cy="495300"/>
          </a:xfrm>
        </p:grpSpPr>
        <p:sp>
          <p:nvSpPr>
            <p:cNvPr id="25" name="object 25"/>
            <p:cNvSpPr/>
            <p:nvPr/>
          </p:nvSpPr>
          <p:spPr>
            <a:xfrm>
              <a:off x="4499610" y="46875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0029" y="455929"/>
                  </a:moveTo>
                  <a:lnTo>
                    <a:pt x="215900" y="455929"/>
                  </a:lnTo>
                  <a:lnTo>
                    <a:pt x="228600" y="457199"/>
                  </a:lnTo>
                  <a:lnTo>
                    <a:pt x="240029" y="455929"/>
                  </a:lnTo>
                  <a:close/>
                </a:path>
                <a:path w="457200" h="457200">
                  <a:moveTo>
                    <a:pt x="240029" y="0"/>
                  </a:moveTo>
                  <a:lnTo>
                    <a:pt x="217169" y="0"/>
                  </a:lnTo>
                  <a:lnTo>
                    <a:pt x="204469" y="1269"/>
                  </a:lnTo>
                  <a:lnTo>
                    <a:pt x="157479" y="11429"/>
                  </a:lnTo>
                  <a:lnTo>
                    <a:pt x="114300" y="30479"/>
                  </a:lnTo>
                  <a:lnTo>
                    <a:pt x="93979" y="44449"/>
                  </a:lnTo>
                  <a:lnTo>
                    <a:pt x="85089" y="50799"/>
                  </a:lnTo>
                  <a:lnTo>
                    <a:pt x="76200" y="58419"/>
                  </a:lnTo>
                  <a:lnTo>
                    <a:pt x="67310" y="67309"/>
                  </a:lnTo>
                  <a:lnTo>
                    <a:pt x="59689" y="76199"/>
                  </a:lnTo>
                  <a:lnTo>
                    <a:pt x="50800" y="85089"/>
                  </a:lnTo>
                  <a:lnTo>
                    <a:pt x="44450" y="93979"/>
                  </a:lnTo>
                  <a:lnTo>
                    <a:pt x="36829" y="104139"/>
                  </a:lnTo>
                  <a:lnTo>
                    <a:pt x="30479" y="114299"/>
                  </a:lnTo>
                  <a:lnTo>
                    <a:pt x="25400" y="124459"/>
                  </a:lnTo>
                  <a:lnTo>
                    <a:pt x="15239" y="147319"/>
                  </a:lnTo>
                  <a:lnTo>
                    <a:pt x="11429" y="157479"/>
                  </a:lnTo>
                  <a:lnTo>
                    <a:pt x="8889" y="170179"/>
                  </a:lnTo>
                  <a:lnTo>
                    <a:pt x="5079" y="181609"/>
                  </a:lnTo>
                  <a:lnTo>
                    <a:pt x="3810" y="193039"/>
                  </a:lnTo>
                  <a:lnTo>
                    <a:pt x="1269" y="204469"/>
                  </a:lnTo>
                  <a:lnTo>
                    <a:pt x="1269" y="217169"/>
                  </a:lnTo>
                  <a:lnTo>
                    <a:pt x="0" y="228599"/>
                  </a:lnTo>
                  <a:lnTo>
                    <a:pt x="0" y="240029"/>
                  </a:lnTo>
                  <a:lnTo>
                    <a:pt x="1269" y="251459"/>
                  </a:lnTo>
                  <a:lnTo>
                    <a:pt x="2539" y="264159"/>
                  </a:lnTo>
                  <a:lnTo>
                    <a:pt x="19050" y="321309"/>
                  </a:lnTo>
                  <a:lnTo>
                    <a:pt x="43179" y="361949"/>
                  </a:lnTo>
                  <a:lnTo>
                    <a:pt x="74929" y="398779"/>
                  </a:lnTo>
                  <a:lnTo>
                    <a:pt x="83819" y="405129"/>
                  </a:lnTo>
                  <a:lnTo>
                    <a:pt x="104139" y="420369"/>
                  </a:lnTo>
                  <a:lnTo>
                    <a:pt x="114300" y="426719"/>
                  </a:lnTo>
                  <a:lnTo>
                    <a:pt x="124460" y="431799"/>
                  </a:lnTo>
                  <a:lnTo>
                    <a:pt x="135889" y="436879"/>
                  </a:lnTo>
                  <a:lnTo>
                    <a:pt x="146050" y="441959"/>
                  </a:lnTo>
                  <a:lnTo>
                    <a:pt x="157479" y="445769"/>
                  </a:lnTo>
                  <a:lnTo>
                    <a:pt x="168910" y="448309"/>
                  </a:lnTo>
                  <a:lnTo>
                    <a:pt x="180339" y="452119"/>
                  </a:lnTo>
                  <a:lnTo>
                    <a:pt x="193039" y="453389"/>
                  </a:lnTo>
                  <a:lnTo>
                    <a:pt x="204469" y="455929"/>
                  </a:lnTo>
                  <a:lnTo>
                    <a:pt x="251460" y="455929"/>
                  </a:lnTo>
                  <a:lnTo>
                    <a:pt x="264160" y="453389"/>
                  </a:lnTo>
                  <a:lnTo>
                    <a:pt x="275589" y="452119"/>
                  </a:lnTo>
                  <a:lnTo>
                    <a:pt x="287019" y="448309"/>
                  </a:lnTo>
                  <a:lnTo>
                    <a:pt x="298450" y="445769"/>
                  </a:lnTo>
                  <a:lnTo>
                    <a:pt x="309879" y="441959"/>
                  </a:lnTo>
                  <a:lnTo>
                    <a:pt x="321310" y="436879"/>
                  </a:lnTo>
                  <a:lnTo>
                    <a:pt x="331469" y="431799"/>
                  </a:lnTo>
                  <a:lnTo>
                    <a:pt x="342900" y="426719"/>
                  </a:lnTo>
                  <a:lnTo>
                    <a:pt x="353060" y="420369"/>
                  </a:lnTo>
                  <a:lnTo>
                    <a:pt x="361950" y="412749"/>
                  </a:lnTo>
                  <a:lnTo>
                    <a:pt x="372110" y="405129"/>
                  </a:lnTo>
                  <a:lnTo>
                    <a:pt x="381000" y="398779"/>
                  </a:lnTo>
                  <a:lnTo>
                    <a:pt x="398779" y="380999"/>
                  </a:lnTo>
                  <a:lnTo>
                    <a:pt x="405129" y="372109"/>
                  </a:lnTo>
                  <a:lnTo>
                    <a:pt x="412750" y="361949"/>
                  </a:lnTo>
                  <a:lnTo>
                    <a:pt x="420369" y="353059"/>
                  </a:lnTo>
                  <a:lnTo>
                    <a:pt x="426719" y="342899"/>
                  </a:lnTo>
                  <a:lnTo>
                    <a:pt x="431800" y="331469"/>
                  </a:lnTo>
                  <a:lnTo>
                    <a:pt x="436879" y="321309"/>
                  </a:lnTo>
                  <a:lnTo>
                    <a:pt x="441960" y="309879"/>
                  </a:lnTo>
                  <a:lnTo>
                    <a:pt x="449579" y="287019"/>
                  </a:lnTo>
                  <a:lnTo>
                    <a:pt x="452119" y="275589"/>
                  </a:lnTo>
                  <a:lnTo>
                    <a:pt x="453389" y="264159"/>
                  </a:lnTo>
                  <a:lnTo>
                    <a:pt x="455929" y="251459"/>
                  </a:lnTo>
                  <a:lnTo>
                    <a:pt x="455929" y="240029"/>
                  </a:lnTo>
                  <a:lnTo>
                    <a:pt x="457200" y="228599"/>
                  </a:lnTo>
                  <a:lnTo>
                    <a:pt x="456056" y="217169"/>
                  </a:lnTo>
                  <a:lnTo>
                    <a:pt x="455929" y="204469"/>
                  </a:lnTo>
                  <a:lnTo>
                    <a:pt x="453389" y="193039"/>
                  </a:lnTo>
                  <a:lnTo>
                    <a:pt x="452119" y="180339"/>
                  </a:lnTo>
                  <a:lnTo>
                    <a:pt x="449579" y="168909"/>
                  </a:lnTo>
                  <a:lnTo>
                    <a:pt x="441960" y="146049"/>
                  </a:lnTo>
                  <a:lnTo>
                    <a:pt x="436879" y="135889"/>
                  </a:lnTo>
                  <a:lnTo>
                    <a:pt x="431800" y="124459"/>
                  </a:lnTo>
                  <a:lnTo>
                    <a:pt x="426719" y="114299"/>
                  </a:lnTo>
                  <a:lnTo>
                    <a:pt x="420369" y="104139"/>
                  </a:lnTo>
                  <a:lnTo>
                    <a:pt x="412750" y="93979"/>
                  </a:lnTo>
                  <a:lnTo>
                    <a:pt x="405129" y="85089"/>
                  </a:lnTo>
                  <a:lnTo>
                    <a:pt x="398779" y="76199"/>
                  </a:lnTo>
                  <a:lnTo>
                    <a:pt x="361950" y="43179"/>
                  </a:lnTo>
                  <a:lnTo>
                    <a:pt x="309879" y="15239"/>
                  </a:lnTo>
                  <a:lnTo>
                    <a:pt x="275589" y="5079"/>
                  </a:lnTo>
                  <a:lnTo>
                    <a:pt x="264160" y="2539"/>
                  </a:lnTo>
                  <a:lnTo>
                    <a:pt x="252729" y="1269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9610" y="46875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1269" y="217169"/>
                  </a:lnTo>
                  <a:lnTo>
                    <a:pt x="1269" y="204469"/>
                  </a:lnTo>
                  <a:lnTo>
                    <a:pt x="3810" y="193039"/>
                  </a:lnTo>
                  <a:lnTo>
                    <a:pt x="5079" y="181609"/>
                  </a:lnTo>
                  <a:lnTo>
                    <a:pt x="8889" y="170179"/>
                  </a:lnTo>
                  <a:lnTo>
                    <a:pt x="25400" y="124459"/>
                  </a:lnTo>
                  <a:lnTo>
                    <a:pt x="44450" y="93979"/>
                  </a:lnTo>
                  <a:lnTo>
                    <a:pt x="50800" y="85089"/>
                  </a:lnTo>
                  <a:lnTo>
                    <a:pt x="59689" y="76199"/>
                  </a:lnTo>
                  <a:lnTo>
                    <a:pt x="67310" y="67309"/>
                  </a:lnTo>
                  <a:lnTo>
                    <a:pt x="76200" y="58419"/>
                  </a:lnTo>
                  <a:lnTo>
                    <a:pt x="85089" y="50799"/>
                  </a:lnTo>
                  <a:lnTo>
                    <a:pt x="93979" y="44449"/>
                  </a:lnTo>
                  <a:lnTo>
                    <a:pt x="104139" y="36829"/>
                  </a:lnTo>
                  <a:lnTo>
                    <a:pt x="147319" y="15239"/>
                  </a:lnTo>
                  <a:lnTo>
                    <a:pt x="181610" y="5079"/>
                  </a:lnTo>
                  <a:lnTo>
                    <a:pt x="193039" y="2539"/>
                  </a:lnTo>
                  <a:lnTo>
                    <a:pt x="204469" y="1269"/>
                  </a:lnTo>
                  <a:lnTo>
                    <a:pt x="217169" y="0"/>
                  </a:lnTo>
                  <a:lnTo>
                    <a:pt x="228600" y="0"/>
                  </a:lnTo>
                  <a:lnTo>
                    <a:pt x="240029" y="0"/>
                  </a:lnTo>
                  <a:lnTo>
                    <a:pt x="252729" y="1269"/>
                  </a:lnTo>
                  <a:lnTo>
                    <a:pt x="264160" y="2539"/>
                  </a:lnTo>
                  <a:lnTo>
                    <a:pt x="275589" y="5079"/>
                  </a:lnTo>
                  <a:lnTo>
                    <a:pt x="288289" y="7619"/>
                  </a:lnTo>
                  <a:lnTo>
                    <a:pt x="332739" y="25399"/>
                  </a:lnTo>
                  <a:lnTo>
                    <a:pt x="372110" y="50799"/>
                  </a:lnTo>
                  <a:lnTo>
                    <a:pt x="389889" y="67309"/>
                  </a:lnTo>
                  <a:lnTo>
                    <a:pt x="398779" y="76199"/>
                  </a:lnTo>
                  <a:lnTo>
                    <a:pt x="405129" y="85089"/>
                  </a:lnTo>
                  <a:lnTo>
                    <a:pt x="412750" y="93979"/>
                  </a:lnTo>
                  <a:lnTo>
                    <a:pt x="420369" y="104139"/>
                  </a:lnTo>
                  <a:lnTo>
                    <a:pt x="426719" y="114299"/>
                  </a:lnTo>
                  <a:lnTo>
                    <a:pt x="431800" y="124459"/>
                  </a:lnTo>
                  <a:lnTo>
                    <a:pt x="436879" y="135889"/>
                  </a:lnTo>
                  <a:lnTo>
                    <a:pt x="441960" y="146049"/>
                  </a:lnTo>
                  <a:lnTo>
                    <a:pt x="445769" y="157479"/>
                  </a:lnTo>
                  <a:lnTo>
                    <a:pt x="449579" y="168909"/>
                  </a:lnTo>
                  <a:lnTo>
                    <a:pt x="452119" y="180339"/>
                  </a:lnTo>
                  <a:lnTo>
                    <a:pt x="453389" y="193039"/>
                  </a:lnTo>
                  <a:lnTo>
                    <a:pt x="455929" y="204469"/>
                  </a:lnTo>
                  <a:lnTo>
                    <a:pt x="455929" y="215899"/>
                  </a:lnTo>
                  <a:lnTo>
                    <a:pt x="457200" y="228599"/>
                  </a:lnTo>
                  <a:lnTo>
                    <a:pt x="455929" y="240029"/>
                  </a:lnTo>
                  <a:lnTo>
                    <a:pt x="455929" y="251459"/>
                  </a:lnTo>
                  <a:lnTo>
                    <a:pt x="453389" y="264159"/>
                  </a:lnTo>
                  <a:lnTo>
                    <a:pt x="452119" y="275589"/>
                  </a:lnTo>
                  <a:lnTo>
                    <a:pt x="449579" y="287019"/>
                  </a:lnTo>
                  <a:lnTo>
                    <a:pt x="445769" y="298449"/>
                  </a:lnTo>
                  <a:lnTo>
                    <a:pt x="441960" y="309879"/>
                  </a:lnTo>
                  <a:lnTo>
                    <a:pt x="436879" y="321309"/>
                  </a:lnTo>
                  <a:lnTo>
                    <a:pt x="431800" y="331469"/>
                  </a:lnTo>
                  <a:lnTo>
                    <a:pt x="426719" y="342899"/>
                  </a:lnTo>
                  <a:lnTo>
                    <a:pt x="420369" y="353059"/>
                  </a:lnTo>
                  <a:lnTo>
                    <a:pt x="412750" y="361949"/>
                  </a:lnTo>
                  <a:lnTo>
                    <a:pt x="405129" y="372109"/>
                  </a:lnTo>
                  <a:lnTo>
                    <a:pt x="398779" y="380999"/>
                  </a:lnTo>
                  <a:lnTo>
                    <a:pt x="389889" y="389889"/>
                  </a:lnTo>
                  <a:lnTo>
                    <a:pt x="381000" y="398779"/>
                  </a:lnTo>
                  <a:lnTo>
                    <a:pt x="372110" y="405129"/>
                  </a:lnTo>
                  <a:lnTo>
                    <a:pt x="361950" y="412749"/>
                  </a:lnTo>
                  <a:lnTo>
                    <a:pt x="353060" y="420369"/>
                  </a:lnTo>
                  <a:lnTo>
                    <a:pt x="342900" y="426719"/>
                  </a:lnTo>
                  <a:lnTo>
                    <a:pt x="331469" y="431799"/>
                  </a:lnTo>
                  <a:lnTo>
                    <a:pt x="321310" y="436879"/>
                  </a:lnTo>
                  <a:lnTo>
                    <a:pt x="309879" y="441959"/>
                  </a:lnTo>
                  <a:lnTo>
                    <a:pt x="298450" y="445769"/>
                  </a:lnTo>
                  <a:lnTo>
                    <a:pt x="287019" y="448309"/>
                  </a:lnTo>
                  <a:lnTo>
                    <a:pt x="275589" y="452119"/>
                  </a:lnTo>
                  <a:lnTo>
                    <a:pt x="264160" y="453389"/>
                  </a:lnTo>
                  <a:lnTo>
                    <a:pt x="251460" y="455929"/>
                  </a:lnTo>
                  <a:lnTo>
                    <a:pt x="240029" y="455929"/>
                  </a:lnTo>
                  <a:lnTo>
                    <a:pt x="228600" y="457199"/>
                  </a:lnTo>
                  <a:lnTo>
                    <a:pt x="215900" y="455929"/>
                  </a:lnTo>
                  <a:lnTo>
                    <a:pt x="204469" y="455929"/>
                  </a:lnTo>
                  <a:lnTo>
                    <a:pt x="193039" y="453389"/>
                  </a:lnTo>
                  <a:lnTo>
                    <a:pt x="180339" y="452119"/>
                  </a:lnTo>
                  <a:lnTo>
                    <a:pt x="168910" y="448309"/>
                  </a:lnTo>
                  <a:lnTo>
                    <a:pt x="157479" y="445769"/>
                  </a:lnTo>
                  <a:lnTo>
                    <a:pt x="146050" y="441959"/>
                  </a:lnTo>
                  <a:lnTo>
                    <a:pt x="135889" y="436879"/>
                  </a:lnTo>
                  <a:lnTo>
                    <a:pt x="124460" y="431799"/>
                  </a:lnTo>
                  <a:lnTo>
                    <a:pt x="114300" y="426719"/>
                  </a:lnTo>
                  <a:lnTo>
                    <a:pt x="104139" y="420369"/>
                  </a:lnTo>
                  <a:lnTo>
                    <a:pt x="93979" y="412749"/>
                  </a:lnTo>
                  <a:lnTo>
                    <a:pt x="83819" y="405129"/>
                  </a:lnTo>
                  <a:lnTo>
                    <a:pt x="50800" y="372109"/>
                  </a:lnTo>
                  <a:lnTo>
                    <a:pt x="24129" y="331469"/>
                  </a:lnTo>
                  <a:lnTo>
                    <a:pt x="15239" y="309879"/>
                  </a:lnTo>
                  <a:lnTo>
                    <a:pt x="11429" y="298449"/>
                  </a:lnTo>
                  <a:lnTo>
                    <a:pt x="7619" y="287019"/>
                  </a:lnTo>
                  <a:lnTo>
                    <a:pt x="5079" y="275589"/>
                  </a:lnTo>
                  <a:lnTo>
                    <a:pt x="2539" y="264159"/>
                  </a:lnTo>
                  <a:lnTo>
                    <a:pt x="1269" y="251459"/>
                  </a:lnTo>
                  <a:lnTo>
                    <a:pt x="0" y="240029"/>
                  </a:lnTo>
                  <a:lnTo>
                    <a:pt x="0" y="228599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199"/>
                  </a:moveTo>
                  <a:lnTo>
                    <a:pt x="457200" y="457199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52009" y="47663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719321" y="5534661"/>
            <a:ext cx="495300" cy="495300"/>
            <a:chOff x="4719321" y="5534661"/>
            <a:chExt cx="495300" cy="495300"/>
          </a:xfrm>
        </p:grpSpPr>
        <p:sp>
          <p:nvSpPr>
            <p:cNvPr id="29" name="object 29"/>
            <p:cNvSpPr/>
            <p:nvPr/>
          </p:nvSpPr>
          <p:spPr>
            <a:xfrm>
              <a:off x="4738369" y="555371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1300" y="455929"/>
                  </a:moveTo>
                  <a:lnTo>
                    <a:pt x="217169" y="455929"/>
                  </a:lnTo>
                  <a:lnTo>
                    <a:pt x="228600" y="457199"/>
                  </a:lnTo>
                  <a:lnTo>
                    <a:pt x="241300" y="455929"/>
                  </a:lnTo>
                  <a:close/>
                </a:path>
                <a:path w="457200" h="457200">
                  <a:moveTo>
                    <a:pt x="241300" y="0"/>
                  </a:moveTo>
                  <a:lnTo>
                    <a:pt x="217169" y="0"/>
                  </a:lnTo>
                  <a:lnTo>
                    <a:pt x="205739" y="1269"/>
                  </a:lnTo>
                  <a:lnTo>
                    <a:pt x="193039" y="2539"/>
                  </a:lnTo>
                  <a:lnTo>
                    <a:pt x="147319" y="15239"/>
                  </a:lnTo>
                  <a:lnTo>
                    <a:pt x="105409" y="36829"/>
                  </a:lnTo>
                  <a:lnTo>
                    <a:pt x="95250" y="44449"/>
                  </a:lnTo>
                  <a:lnTo>
                    <a:pt x="85089" y="50799"/>
                  </a:lnTo>
                  <a:lnTo>
                    <a:pt x="76200" y="58419"/>
                  </a:lnTo>
                  <a:lnTo>
                    <a:pt x="68579" y="67309"/>
                  </a:lnTo>
                  <a:lnTo>
                    <a:pt x="59689" y="76199"/>
                  </a:lnTo>
                  <a:lnTo>
                    <a:pt x="44450" y="93979"/>
                  </a:lnTo>
                  <a:lnTo>
                    <a:pt x="25400" y="124459"/>
                  </a:lnTo>
                  <a:lnTo>
                    <a:pt x="20319" y="135889"/>
                  </a:lnTo>
                  <a:lnTo>
                    <a:pt x="16509" y="147319"/>
                  </a:lnTo>
                  <a:lnTo>
                    <a:pt x="12700" y="157479"/>
                  </a:lnTo>
                  <a:lnTo>
                    <a:pt x="2539" y="204469"/>
                  </a:lnTo>
                  <a:lnTo>
                    <a:pt x="1269" y="228599"/>
                  </a:lnTo>
                  <a:lnTo>
                    <a:pt x="0" y="228599"/>
                  </a:lnTo>
                  <a:lnTo>
                    <a:pt x="1269" y="240029"/>
                  </a:lnTo>
                  <a:lnTo>
                    <a:pt x="1269" y="251459"/>
                  </a:lnTo>
                  <a:lnTo>
                    <a:pt x="3809" y="264159"/>
                  </a:lnTo>
                  <a:lnTo>
                    <a:pt x="15239" y="309879"/>
                  </a:lnTo>
                  <a:lnTo>
                    <a:pt x="25400" y="331469"/>
                  </a:lnTo>
                  <a:lnTo>
                    <a:pt x="30479" y="342899"/>
                  </a:lnTo>
                  <a:lnTo>
                    <a:pt x="36829" y="353059"/>
                  </a:lnTo>
                  <a:lnTo>
                    <a:pt x="44450" y="361949"/>
                  </a:lnTo>
                  <a:lnTo>
                    <a:pt x="50800" y="372109"/>
                  </a:lnTo>
                  <a:lnTo>
                    <a:pt x="58419" y="380999"/>
                  </a:lnTo>
                  <a:lnTo>
                    <a:pt x="76200" y="398779"/>
                  </a:lnTo>
                  <a:lnTo>
                    <a:pt x="85089" y="405129"/>
                  </a:lnTo>
                  <a:lnTo>
                    <a:pt x="95250" y="412749"/>
                  </a:lnTo>
                  <a:lnTo>
                    <a:pt x="104139" y="420369"/>
                  </a:lnTo>
                  <a:lnTo>
                    <a:pt x="114300" y="426719"/>
                  </a:lnTo>
                  <a:lnTo>
                    <a:pt x="125729" y="431799"/>
                  </a:lnTo>
                  <a:lnTo>
                    <a:pt x="135889" y="436879"/>
                  </a:lnTo>
                  <a:lnTo>
                    <a:pt x="147319" y="441959"/>
                  </a:lnTo>
                  <a:lnTo>
                    <a:pt x="158750" y="445769"/>
                  </a:lnTo>
                  <a:lnTo>
                    <a:pt x="170179" y="448309"/>
                  </a:lnTo>
                  <a:lnTo>
                    <a:pt x="181609" y="452119"/>
                  </a:lnTo>
                  <a:lnTo>
                    <a:pt x="193039" y="453389"/>
                  </a:lnTo>
                  <a:lnTo>
                    <a:pt x="205739" y="455929"/>
                  </a:lnTo>
                  <a:lnTo>
                    <a:pt x="252729" y="455929"/>
                  </a:lnTo>
                  <a:lnTo>
                    <a:pt x="264159" y="453389"/>
                  </a:lnTo>
                  <a:lnTo>
                    <a:pt x="276859" y="452119"/>
                  </a:lnTo>
                  <a:lnTo>
                    <a:pt x="288289" y="448309"/>
                  </a:lnTo>
                  <a:lnTo>
                    <a:pt x="299719" y="445769"/>
                  </a:lnTo>
                  <a:lnTo>
                    <a:pt x="311150" y="441959"/>
                  </a:lnTo>
                  <a:lnTo>
                    <a:pt x="321309" y="436879"/>
                  </a:lnTo>
                  <a:lnTo>
                    <a:pt x="332739" y="431799"/>
                  </a:lnTo>
                  <a:lnTo>
                    <a:pt x="342900" y="426719"/>
                  </a:lnTo>
                  <a:lnTo>
                    <a:pt x="353059" y="420369"/>
                  </a:lnTo>
                  <a:lnTo>
                    <a:pt x="373379" y="405129"/>
                  </a:lnTo>
                  <a:lnTo>
                    <a:pt x="382269" y="398779"/>
                  </a:lnTo>
                  <a:lnTo>
                    <a:pt x="414019" y="361949"/>
                  </a:lnTo>
                  <a:lnTo>
                    <a:pt x="438150" y="321309"/>
                  </a:lnTo>
                  <a:lnTo>
                    <a:pt x="454659" y="264159"/>
                  </a:lnTo>
                  <a:lnTo>
                    <a:pt x="455929" y="251459"/>
                  </a:lnTo>
                  <a:lnTo>
                    <a:pt x="457200" y="240029"/>
                  </a:lnTo>
                  <a:lnTo>
                    <a:pt x="457200" y="215899"/>
                  </a:lnTo>
                  <a:lnTo>
                    <a:pt x="454659" y="193039"/>
                  </a:lnTo>
                  <a:lnTo>
                    <a:pt x="441959" y="146049"/>
                  </a:lnTo>
                  <a:lnTo>
                    <a:pt x="414019" y="93979"/>
                  </a:lnTo>
                  <a:lnTo>
                    <a:pt x="382269" y="58419"/>
                  </a:lnTo>
                  <a:lnTo>
                    <a:pt x="342900" y="30479"/>
                  </a:lnTo>
                  <a:lnTo>
                    <a:pt x="288289" y="7619"/>
                  </a:lnTo>
                  <a:lnTo>
                    <a:pt x="252729" y="126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38369" y="555371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69" y="228599"/>
                  </a:moveTo>
                  <a:lnTo>
                    <a:pt x="1269" y="217169"/>
                  </a:lnTo>
                  <a:lnTo>
                    <a:pt x="2539" y="204469"/>
                  </a:lnTo>
                  <a:lnTo>
                    <a:pt x="3809" y="193039"/>
                  </a:lnTo>
                  <a:lnTo>
                    <a:pt x="6350" y="181609"/>
                  </a:lnTo>
                  <a:lnTo>
                    <a:pt x="8889" y="170179"/>
                  </a:lnTo>
                  <a:lnTo>
                    <a:pt x="12700" y="157479"/>
                  </a:lnTo>
                  <a:lnTo>
                    <a:pt x="16509" y="147319"/>
                  </a:lnTo>
                  <a:lnTo>
                    <a:pt x="20319" y="135889"/>
                  </a:lnTo>
                  <a:lnTo>
                    <a:pt x="25400" y="124459"/>
                  </a:lnTo>
                  <a:lnTo>
                    <a:pt x="31750" y="114299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69" y="85089"/>
                  </a:lnTo>
                  <a:lnTo>
                    <a:pt x="59689" y="76199"/>
                  </a:lnTo>
                  <a:lnTo>
                    <a:pt x="68579" y="67309"/>
                  </a:lnTo>
                  <a:lnTo>
                    <a:pt x="76200" y="58419"/>
                  </a:lnTo>
                  <a:lnTo>
                    <a:pt x="85089" y="50799"/>
                  </a:lnTo>
                  <a:lnTo>
                    <a:pt x="95250" y="44449"/>
                  </a:lnTo>
                  <a:lnTo>
                    <a:pt x="105409" y="36829"/>
                  </a:lnTo>
                  <a:lnTo>
                    <a:pt x="147319" y="15239"/>
                  </a:lnTo>
                  <a:lnTo>
                    <a:pt x="158750" y="11429"/>
                  </a:lnTo>
                  <a:lnTo>
                    <a:pt x="170179" y="7619"/>
                  </a:lnTo>
                  <a:lnTo>
                    <a:pt x="181609" y="5079"/>
                  </a:lnTo>
                  <a:lnTo>
                    <a:pt x="193039" y="2539"/>
                  </a:lnTo>
                  <a:lnTo>
                    <a:pt x="205739" y="1269"/>
                  </a:lnTo>
                  <a:lnTo>
                    <a:pt x="217169" y="0"/>
                  </a:lnTo>
                  <a:lnTo>
                    <a:pt x="229869" y="0"/>
                  </a:lnTo>
                  <a:lnTo>
                    <a:pt x="241300" y="0"/>
                  </a:lnTo>
                  <a:lnTo>
                    <a:pt x="252729" y="1269"/>
                  </a:lnTo>
                  <a:lnTo>
                    <a:pt x="265429" y="2539"/>
                  </a:lnTo>
                  <a:lnTo>
                    <a:pt x="276859" y="5079"/>
                  </a:lnTo>
                  <a:lnTo>
                    <a:pt x="288289" y="7619"/>
                  </a:lnTo>
                  <a:lnTo>
                    <a:pt x="299719" y="11429"/>
                  </a:lnTo>
                  <a:lnTo>
                    <a:pt x="311150" y="15239"/>
                  </a:lnTo>
                  <a:lnTo>
                    <a:pt x="322579" y="20319"/>
                  </a:lnTo>
                  <a:lnTo>
                    <a:pt x="332739" y="25399"/>
                  </a:lnTo>
                  <a:lnTo>
                    <a:pt x="342900" y="30479"/>
                  </a:lnTo>
                  <a:lnTo>
                    <a:pt x="353059" y="36829"/>
                  </a:lnTo>
                  <a:lnTo>
                    <a:pt x="363219" y="43179"/>
                  </a:lnTo>
                  <a:lnTo>
                    <a:pt x="373379" y="50799"/>
                  </a:lnTo>
                  <a:lnTo>
                    <a:pt x="382269" y="58419"/>
                  </a:lnTo>
                  <a:lnTo>
                    <a:pt x="391159" y="67309"/>
                  </a:lnTo>
                  <a:lnTo>
                    <a:pt x="398779" y="76199"/>
                  </a:lnTo>
                  <a:lnTo>
                    <a:pt x="406400" y="85089"/>
                  </a:lnTo>
                  <a:lnTo>
                    <a:pt x="414019" y="93979"/>
                  </a:lnTo>
                  <a:lnTo>
                    <a:pt x="420369" y="104139"/>
                  </a:lnTo>
                  <a:lnTo>
                    <a:pt x="426719" y="114299"/>
                  </a:lnTo>
                  <a:lnTo>
                    <a:pt x="433069" y="124459"/>
                  </a:lnTo>
                  <a:lnTo>
                    <a:pt x="438150" y="135889"/>
                  </a:lnTo>
                  <a:lnTo>
                    <a:pt x="441959" y="146049"/>
                  </a:lnTo>
                  <a:lnTo>
                    <a:pt x="445769" y="157479"/>
                  </a:lnTo>
                  <a:lnTo>
                    <a:pt x="449579" y="168909"/>
                  </a:lnTo>
                  <a:lnTo>
                    <a:pt x="452119" y="180339"/>
                  </a:lnTo>
                  <a:lnTo>
                    <a:pt x="454659" y="193039"/>
                  </a:lnTo>
                  <a:lnTo>
                    <a:pt x="455929" y="204469"/>
                  </a:lnTo>
                  <a:lnTo>
                    <a:pt x="457200" y="215899"/>
                  </a:lnTo>
                  <a:lnTo>
                    <a:pt x="457200" y="228599"/>
                  </a:lnTo>
                  <a:lnTo>
                    <a:pt x="457200" y="240029"/>
                  </a:lnTo>
                  <a:lnTo>
                    <a:pt x="455929" y="251459"/>
                  </a:lnTo>
                  <a:lnTo>
                    <a:pt x="454659" y="264159"/>
                  </a:lnTo>
                  <a:lnTo>
                    <a:pt x="452119" y="275589"/>
                  </a:lnTo>
                  <a:lnTo>
                    <a:pt x="449579" y="287019"/>
                  </a:lnTo>
                  <a:lnTo>
                    <a:pt x="445769" y="298449"/>
                  </a:lnTo>
                  <a:lnTo>
                    <a:pt x="441959" y="309879"/>
                  </a:lnTo>
                  <a:lnTo>
                    <a:pt x="438150" y="321309"/>
                  </a:lnTo>
                  <a:lnTo>
                    <a:pt x="433069" y="331469"/>
                  </a:lnTo>
                  <a:lnTo>
                    <a:pt x="406400" y="372109"/>
                  </a:lnTo>
                  <a:lnTo>
                    <a:pt x="398779" y="380999"/>
                  </a:lnTo>
                  <a:lnTo>
                    <a:pt x="391159" y="389889"/>
                  </a:lnTo>
                  <a:lnTo>
                    <a:pt x="382269" y="398779"/>
                  </a:lnTo>
                  <a:lnTo>
                    <a:pt x="373379" y="405129"/>
                  </a:lnTo>
                  <a:lnTo>
                    <a:pt x="363219" y="412749"/>
                  </a:lnTo>
                  <a:lnTo>
                    <a:pt x="353059" y="420369"/>
                  </a:lnTo>
                  <a:lnTo>
                    <a:pt x="342900" y="426719"/>
                  </a:lnTo>
                  <a:lnTo>
                    <a:pt x="332739" y="431799"/>
                  </a:lnTo>
                  <a:lnTo>
                    <a:pt x="321309" y="436879"/>
                  </a:lnTo>
                  <a:lnTo>
                    <a:pt x="311150" y="441959"/>
                  </a:lnTo>
                  <a:lnTo>
                    <a:pt x="299719" y="445769"/>
                  </a:lnTo>
                  <a:lnTo>
                    <a:pt x="288289" y="448309"/>
                  </a:lnTo>
                  <a:lnTo>
                    <a:pt x="276859" y="452119"/>
                  </a:lnTo>
                  <a:lnTo>
                    <a:pt x="264159" y="453389"/>
                  </a:lnTo>
                  <a:lnTo>
                    <a:pt x="252729" y="455929"/>
                  </a:lnTo>
                  <a:lnTo>
                    <a:pt x="241300" y="455929"/>
                  </a:lnTo>
                  <a:lnTo>
                    <a:pt x="228600" y="457199"/>
                  </a:lnTo>
                  <a:lnTo>
                    <a:pt x="217169" y="455929"/>
                  </a:lnTo>
                  <a:lnTo>
                    <a:pt x="205739" y="455929"/>
                  </a:lnTo>
                  <a:lnTo>
                    <a:pt x="193039" y="453389"/>
                  </a:lnTo>
                  <a:lnTo>
                    <a:pt x="181609" y="452119"/>
                  </a:lnTo>
                  <a:lnTo>
                    <a:pt x="170179" y="448309"/>
                  </a:lnTo>
                  <a:lnTo>
                    <a:pt x="158750" y="445769"/>
                  </a:lnTo>
                  <a:lnTo>
                    <a:pt x="147319" y="441959"/>
                  </a:lnTo>
                  <a:lnTo>
                    <a:pt x="135889" y="436879"/>
                  </a:lnTo>
                  <a:lnTo>
                    <a:pt x="125729" y="431799"/>
                  </a:lnTo>
                  <a:lnTo>
                    <a:pt x="114300" y="426719"/>
                  </a:lnTo>
                  <a:lnTo>
                    <a:pt x="104139" y="420369"/>
                  </a:lnTo>
                  <a:lnTo>
                    <a:pt x="95250" y="412749"/>
                  </a:lnTo>
                  <a:lnTo>
                    <a:pt x="85089" y="405129"/>
                  </a:lnTo>
                  <a:lnTo>
                    <a:pt x="50800" y="372109"/>
                  </a:lnTo>
                  <a:lnTo>
                    <a:pt x="44450" y="361949"/>
                  </a:lnTo>
                  <a:lnTo>
                    <a:pt x="36829" y="353059"/>
                  </a:lnTo>
                  <a:lnTo>
                    <a:pt x="30479" y="342899"/>
                  </a:lnTo>
                  <a:lnTo>
                    <a:pt x="25400" y="331469"/>
                  </a:lnTo>
                  <a:lnTo>
                    <a:pt x="20319" y="321309"/>
                  </a:lnTo>
                  <a:lnTo>
                    <a:pt x="15239" y="309879"/>
                  </a:lnTo>
                  <a:lnTo>
                    <a:pt x="11429" y="298449"/>
                  </a:lnTo>
                  <a:lnTo>
                    <a:pt x="7619" y="287019"/>
                  </a:lnTo>
                  <a:lnTo>
                    <a:pt x="5079" y="275589"/>
                  </a:lnTo>
                  <a:lnTo>
                    <a:pt x="3809" y="264159"/>
                  </a:lnTo>
                  <a:lnTo>
                    <a:pt x="1269" y="251459"/>
                  </a:lnTo>
                  <a:lnTo>
                    <a:pt x="1269" y="240029"/>
                  </a:lnTo>
                  <a:lnTo>
                    <a:pt x="0" y="228599"/>
                  </a:lnTo>
                  <a:lnTo>
                    <a:pt x="1269" y="228599"/>
                  </a:lnTo>
                  <a:close/>
                </a:path>
                <a:path w="458470" h="457200">
                  <a:moveTo>
                    <a:pt x="1269" y="0"/>
                  </a:moveTo>
                  <a:lnTo>
                    <a:pt x="1269" y="0"/>
                  </a:lnTo>
                </a:path>
                <a:path w="458470" h="457200">
                  <a:moveTo>
                    <a:pt x="458469" y="457199"/>
                  </a:moveTo>
                  <a:lnTo>
                    <a:pt x="458469" y="457199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92040" y="56324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17881" y="2894331"/>
            <a:ext cx="2172967" cy="2839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718310" y="29921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90600" y="4117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89200" y="41173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28470" y="5336540"/>
            <a:ext cx="263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24000" y="1504950"/>
            <a:ext cx="3919220" cy="4617720"/>
            <a:chOff x="1524000" y="1504950"/>
            <a:chExt cx="3919220" cy="4617720"/>
          </a:xfrm>
        </p:grpSpPr>
        <p:sp>
          <p:nvSpPr>
            <p:cNvPr id="38" name="object 38"/>
            <p:cNvSpPr/>
            <p:nvPr/>
          </p:nvSpPr>
          <p:spPr>
            <a:xfrm>
              <a:off x="4480560" y="3393439"/>
              <a:ext cx="104139" cy="288290"/>
            </a:xfrm>
            <a:custGeom>
              <a:avLst/>
              <a:gdLst/>
              <a:ahLst/>
              <a:cxnLst/>
              <a:rect l="l" t="t" r="r" b="b"/>
              <a:pathLst>
                <a:path w="104139" h="288289">
                  <a:moveTo>
                    <a:pt x="0" y="0"/>
                  </a:moveTo>
                  <a:lnTo>
                    <a:pt x="104139" y="28829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28820" y="3655060"/>
              <a:ext cx="106680" cy="127000"/>
            </a:xfrm>
            <a:custGeom>
              <a:avLst/>
              <a:gdLst/>
              <a:ahLst/>
              <a:cxnLst/>
              <a:rect l="l" t="t" r="r" b="b"/>
              <a:pathLst>
                <a:path w="106679" h="127000">
                  <a:moveTo>
                    <a:pt x="106679" y="0"/>
                  </a:moveTo>
                  <a:lnTo>
                    <a:pt x="0" y="39369"/>
                  </a:lnTo>
                  <a:lnTo>
                    <a:pt x="92709" y="127000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21529" y="4239260"/>
              <a:ext cx="82550" cy="344170"/>
            </a:xfrm>
            <a:custGeom>
              <a:avLst/>
              <a:gdLst/>
              <a:ahLst/>
              <a:cxnLst/>
              <a:rect l="l" t="t" r="r" b="b"/>
              <a:pathLst>
                <a:path w="82550" h="344170">
                  <a:moveTo>
                    <a:pt x="0" y="0"/>
                  </a:moveTo>
                  <a:lnTo>
                    <a:pt x="82550" y="34416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45660" y="4563110"/>
              <a:ext cx="111760" cy="124460"/>
            </a:xfrm>
            <a:custGeom>
              <a:avLst/>
              <a:gdLst/>
              <a:ahLst/>
              <a:cxnLst/>
              <a:rect l="l" t="t" r="r" b="b"/>
              <a:pathLst>
                <a:path w="111760" h="124460">
                  <a:moveTo>
                    <a:pt x="111760" y="0"/>
                  </a:moveTo>
                  <a:lnTo>
                    <a:pt x="0" y="26669"/>
                  </a:lnTo>
                  <a:lnTo>
                    <a:pt x="82550" y="124459"/>
                  </a:lnTo>
                  <a:lnTo>
                    <a:pt x="11176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65600" y="4011929"/>
              <a:ext cx="703580" cy="1752600"/>
            </a:xfrm>
            <a:custGeom>
              <a:avLst/>
              <a:gdLst/>
              <a:ahLst/>
              <a:cxnLst/>
              <a:rect l="l" t="t" r="r" b="b"/>
              <a:pathLst>
                <a:path w="703579" h="1752600">
                  <a:moveTo>
                    <a:pt x="227329" y="0"/>
                  </a:moveTo>
                  <a:lnTo>
                    <a:pt x="176770" y="28344"/>
                  </a:lnTo>
                  <a:lnTo>
                    <a:pt x="144125" y="75981"/>
                  </a:lnTo>
                  <a:lnTo>
                    <a:pt x="113136" y="143525"/>
                  </a:lnTo>
                  <a:lnTo>
                    <a:pt x="98480" y="183936"/>
                  </a:lnTo>
                  <a:lnTo>
                    <a:pt x="84499" y="228332"/>
                  </a:lnTo>
                  <a:lnTo>
                    <a:pt x="71278" y="276383"/>
                  </a:lnTo>
                  <a:lnTo>
                    <a:pt x="58905" y="327758"/>
                  </a:lnTo>
                  <a:lnTo>
                    <a:pt x="47467" y="382127"/>
                  </a:lnTo>
                  <a:lnTo>
                    <a:pt x="37050" y="439159"/>
                  </a:lnTo>
                  <a:lnTo>
                    <a:pt x="27740" y="498524"/>
                  </a:lnTo>
                  <a:lnTo>
                    <a:pt x="19625" y="559891"/>
                  </a:lnTo>
                  <a:lnTo>
                    <a:pt x="12791" y="622929"/>
                  </a:lnTo>
                  <a:lnTo>
                    <a:pt x="7325" y="687309"/>
                  </a:lnTo>
                  <a:lnTo>
                    <a:pt x="3313" y="752699"/>
                  </a:lnTo>
                  <a:lnTo>
                    <a:pt x="842" y="818770"/>
                  </a:lnTo>
                  <a:lnTo>
                    <a:pt x="0" y="885190"/>
                  </a:lnTo>
                  <a:lnTo>
                    <a:pt x="1359" y="944955"/>
                  </a:lnTo>
                  <a:lnTo>
                    <a:pt x="5363" y="1003319"/>
                  </a:lnTo>
                  <a:lnTo>
                    <a:pt x="11902" y="1060199"/>
                  </a:lnTo>
                  <a:lnTo>
                    <a:pt x="20865" y="1115517"/>
                  </a:lnTo>
                  <a:lnTo>
                    <a:pt x="32143" y="1169191"/>
                  </a:lnTo>
                  <a:lnTo>
                    <a:pt x="45625" y="1221142"/>
                  </a:lnTo>
                  <a:lnTo>
                    <a:pt x="61201" y="1271290"/>
                  </a:lnTo>
                  <a:lnTo>
                    <a:pt x="78760" y="1319554"/>
                  </a:lnTo>
                  <a:lnTo>
                    <a:pt x="98194" y="1365855"/>
                  </a:lnTo>
                  <a:lnTo>
                    <a:pt x="119390" y="1410112"/>
                  </a:lnTo>
                  <a:lnTo>
                    <a:pt x="142240" y="1452245"/>
                  </a:lnTo>
                  <a:lnTo>
                    <a:pt x="166632" y="1492173"/>
                  </a:lnTo>
                  <a:lnTo>
                    <a:pt x="192457" y="1529818"/>
                  </a:lnTo>
                  <a:lnTo>
                    <a:pt x="219605" y="1565098"/>
                  </a:lnTo>
                  <a:lnTo>
                    <a:pt x="247964" y="1597933"/>
                  </a:lnTo>
                  <a:lnTo>
                    <a:pt x="277426" y="1628244"/>
                  </a:lnTo>
                  <a:lnTo>
                    <a:pt x="307880" y="1655949"/>
                  </a:lnTo>
                  <a:lnTo>
                    <a:pt x="339215" y="1680970"/>
                  </a:lnTo>
                  <a:lnTo>
                    <a:pt x="371322" y="1703226"/>
                  </a:lnTo>
                  <a:lnTo>
                    <a:pt x="437410" y="1739120"/>
                  </a:lnTo>
                  <a:lnTo>
                    <a:pt x="471170" y="1752600"/>
                  </a:lnTo>
                </a:path>
                <a:path w="703579" h="1752600">
                  <a:moveTo>
                    <a:pt x="589279" y="1099820"/>
                  </a:moveTo>
                  <a:lnTo>
                    <a:pt x="703579" y="144653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16450" y="5433059"/>
              <a:ext cx="304800" cy="384810"/>
            </a:xfrm>
            <a:custGeom>
              <a:avLst/>
              <a:gdLst/>
              <a:ahLst/>
              <a:cxnLst/>
              <a:rect l="l" t="t" r="r" b="b"/>
              <a:pathLst>
                <a:path w="304800" h="384810">
                  <a:moveTo>
                    <a:pt x="123190" y="350520"/>
                  </a:moveTo>
                  <a:lnTo>
                    <a:pt x="21590" y="271780"/>
                  </a:lnTo>
                  <a:lnTo>
                    <a:pt x="0" y="384810"/>
                  </a:lnTo>
                  <a:lnTo>
                    <a:pt x="123190" y="350520"/>
                  </a:lnTo>
                  <a:close/>
                </a:path>
                <a:path w="304800" h="384810">
                  <a:moveTo>
                    <a:pt x="304800" y="0"/>
                  </a:moveTo>
                  <a:lnTo>
                    <a:pt x="196850" y="35560"/>
                  </a:lnTo>
                  <a:lnTo>
                    <a:pt x="287020" y="1270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05200" y="3164839"/>
              <a:ext cx="1369060" cy="2938780"/>
            </a:xfrm>
            <a:custGeom>
              <a:avLst/>
              <a:gdLst/>
              <a:ahLst/>
              <a:cxnLst/>
              <a:rect l="l" t="t" r="r" b="b"/>
              <a:pathLst>
                <a:path w="1369060" h="2938779">
                  <a:moveTo>
                    <a:pt x="746760" y="0"/>
                  </a:moveTo>
                  <a:lnTo>
                    <a:pt x="687859" y="5993"/>
                  </a:lnTo>
                  <a:lnTo>
                    <a:pt x="629286" y="23546"/>
                  </a:lnTo>
                  <a:lnTo>
                    <a:pt x="571365" y="52017"/>
                  </a:lnTo>
                  <a:lnTo>
                    <a:pt x="514424" y="90766"/>
                  </a:lnTo>
                  <a:lnTo>
                    <a:pt x="458790" y="139151"/>
                  </a:lnTo>
                  <a:lnTo>
                    <a:pt x="431565" y="166756"/>
                  </a:lnTo>
                  <a:lnTo>
                    <a:pt x="404789" y="196531"/>
                  </a:lnTo>
                  <a:lnTo>
                    <a:pt x="378503" y="228394"/>
                  </a:lnTo>
                  <a:lnTo>
                    <a:pt x="352748" y="262266"/>
                  </a:lnTo>
                  <a:lnTo>
                    <a:pt x="327564" y="298065"/>
                  </a:lnTo>
                  <a:lnTo>
                    <a:pt x="302993" y="335714"/>
                  </a:lnTo>
                  <a:lnTo>
                    <a:pt x="279075" y="375130"/>
                  </a:lnTo>
                  <a:lnTo>
                    <a:pt x="255851" y="416234"/>
                  </a:lnTo>
                  <a:lnTo>
                    <a:pt x="233362" y="458946"/>
                  </a:lnTo>
                  <a:lnTo>
                    <a:pt x="211649" y="503185"/>
                  </a:lnTo>
                  <a:lnTo>
                    <a:pt x="190752" y="548873"/>
                  </a:lnTo>
                  <a:lnTo>
                    <a:pt x="170712" y="595927"/>
                  </a:lnTo>
                  <a:lnTo>
                    <a:pt x="151571" y="644269"/>
                  </a:lnTo>
                  <a:lnTo>
                    <a:pt x="133369" y="693818"/>
                  </a:lnTo>
                  <a:lnTo>
                    <a:pt x="116147" y="744495"/>
                  </a:lnTo>
                  <a:lnTo>
                    <a:pt x="99945" y="796218"/>
                  </a:lnTo>
                  <a:lnTo>
                    <a:pt x="84805" y="848908"/>
                  </a:lnTo>
                  <a:lnTo>
                    <a:pt x="70767" y="902484"/>
                  </a:lnTo>
                  <a:lnTo>
                    <a:pt x="57872" y="956867"/>
                  </a:lnTo>
                  <a:lnTo>
                    <a:pt x="46162" y="1011977"/>
                  </a:lnTo>
                  <a:lnTo>
                    <a:pt x="35676" y="1067733"/>
                  </a:lnTo>
                  <a:lnTo>
                    <a:pt x="26456" y="1124055"/>
                  </a:lnTo>
                  <a:lnTo>
                    <a:pt x="18542" y="1180863"/>
                  </a:lnTo>
                  <a:lnTo>
                    <a:pt x="11976" y="1238077"/>
                  </a:lnTo>
                  <a:lnTo>
                    <a:pt x="6797" y="1295617"/>
                  </a:lnTo>
                  <a:lnTo>
                    <a:pt x="3048" y="1353402"/>
                  </a:lnTo>
                  <a:lnTo>
                    <a:pt x="768" y="1411353"/>
                  </a:lnTo>
                  <a:lnTo>
                    <a:pt x="0" y="1469390"/>
                  </a:lnTo>
                  <a:lnTo>
                    <a:pt x="753" y="1527426"/>
                  </a:lnTo>
                  <a:lnTo>
                    <a:pt x="2986" y="1585377"/>
                  </a:lnTo>
                  <a:lnTo>
                    <a:pt x="6659" y="1643162"/>
                  </a:lnTo>
                  <a:lnTo>
                    <a:pt x="11731" y="1700702"/>
                  </a:lnTo>
                  <a:lnTo>
                    <a:pt x="18164" y="1757916"/>
                  </a:lnTo>
                  <a:lnTo>
                    <a:pt x="25916" y="1814724"/>
                  </a:lnTo>
                  <a:lnTo>
                    <a:pt x="34948" y="1871046"/>
                  </a:lnTo>
                  <a:lnTo>
                    <a:pt x="45220" y="1926802"/>
                  </a:lnTo>
                  <a:lnTo>
                    <a:pt x="56691" y="1981912"/>
                  </a:lnTo>
                  <a:lnTo>
                    <a:pt x="69323" y="2036295"/>
                  </a:lnTo>
                  <a:lnTo>
                    <a:pt x="83074" y="2089871"/>
                  </a:lnTo>
                  <a:lnTo>
                    <a:pt x="97905" y="2142561"/>
                  </a:lnTo>
                  <a:lnTo>
                    <a:pt x="113776" y="2194284"/>
                  </a:lnTo>
                  <a:lnTo>
                    <a:pt x="130647" y="2244961"/>
                  </a:lnTo>
                  <a:lnTo>
                    <a:pt x="148478" y="2294510"/>
                  </a:lnTo>
                  <a:lnTo>
                    <a:pt x="167228" y="2342852"/>
                  </a:lnTo>
                  <a:lnTo>
                    <a:pt x="186859" y="2389906"/>
                  </a:lnTo>
                  <a:lnTo>
                    <a:pt x="207329" y="2435594"/>
                  </a:lnTo>
                  <a:lnTo>
                    <a:pt x="228599" y="2479833"/>
                  </a:lnTo>
                  <a:lnTo>
                    <a:pt x="250630" y="2522545"/>
                  </a:lnTo>
                  <a:lnTo>
                    <a:pt x="273380" y="2563649"/>
                  </a:lnTo>
                  <a:lnTo>
                    <a:pt x="296810" y="2603065"/>
                  </a:lnTo>
                  <a:lnTo>
                    <a:pt x="320879" y="2640714"/>
                  </a:lnTo>
                  <a:lnTo>
                    <a:pt x="345549" y="2676513"/>
                  </a:lnTo>
                  <a:lnTo>
                    <a:pt x="370779" y="2710385"/>
                  </a:lnTo>
                  <a:lnTo>
                    <a:pt x="396528" y="2742248"/>
                  </a:lnTo>
                  <a:lnTo>
                    <a:pt x="422758" y="2772023"/>
                  </a:lnTo>
                  <a:lnTo>
                    <a:pt x="449427" y="2799628"/>
                  </a:lnTo>
                  <a:lnTo>
                    <a:pt x="503926" y="2848013"/>
                  </a:lnTo>
                  <a:lnTo>
                    <a:pt x="559705" y="2886762"/>
                  </a:lnTo>
                  <a:lnTo>
                    <a:pt x="616443" y="2915233"/>
                  </a:lnTo>
                  <a:lnTo>
                    <a:pt x="673821" y="2932786"/>
                  </a:lnTo>
                  <a:lnTo>
                    <a:pt x="731520" y="2938780"/>
                  </a:lnTo>
                  <a:lnTo>
                    <a:pt x="812012" y="2938403"/>
                  </a:lnTo>
                  <a:lnTo>
                    <a:pt x="885076" y="2937297"/>
                  </a:lnTo>
                  <a:lnTo>
                    <a:pt x="951306" y="2935502"/>
                  </a:lnTo>
                  <a:lnTo>
                    <a:pt x="1011301" y="2933054"/>
                  </a:lnTo>
                  <a:lnTo>
                    <a:pt x="1065656" y="2929993"/>
                  </a:lnTo>
                  <a:lnTo>
                    <a:pt x="1114968" y="2926356"/>
                  </a:lnTo>
                  <a:lnTo>
                    <a:pt x="1159834" y="2922181"/>
                  </a:lnTo>
                  <a:lnTo>
                    <a:pt x="1200850" y="2917507"/>
                  </a:lnTo>
                  <a:lnTo>
                    <a:pt x="1238612" y="2912371"/>
                  </a:lnTo>
                  <a:lnTo>
                    <a:pt x="1306763" y="2900869"/>
                  </a:lnTo>
                  <a:lnTo>
                    <a:pt x="1338345" y="2894579"/>
                  </a:lnTo>
                  <a:lnTo>
                    <a:pt x="1369060" y="288798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39970" y="6003290"/>
              <a:ext cx="128270" cy="105410"/>
            </a:xfrm>
            <a:custGeom>
              <a:avLst/>
              <a:gdLst/>
              <a:ahLst/>
              <a:cxnLst/>
              <a:rect l="l" t="t" r="r" b="b"/>
              <a:pathLst>
                <a:path w="128270" h="105410">
                  <a:moveTo>
                    <a:pt x="0" y="0"/>
                  </a:moveTo>
                  <a:lnTo>
                    <a:pt x="44450" y="105410"/>
                  </a:lnTo>
                  <a:lnTo>
                    <a:pt x="128269" y="8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43200" y="1981200"/>
              <a:ext cx="728980" cy="274320"/>
            </a:xfrm>
            <a:custGeom>
              <a:avLst/>
              <a:gdLst/>
              <a:ahLst/>
              <a:cxnLst/>
              <a:rect l="l" t="t" r="r" b="b"/>
              <a:pathLst>
                <a:path w="728979" h="274319">
                  <a:moveTo>
                    <a:pt x="0" y="0"/>
                  </a:moveTo>
                  <a:lnTo>
                    <a:pt x="728979" y="2743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44239" y="2199640"/>
              <a:ext cx="128270" cy="106680"/>
            </a:xfrm>
            <a:custGeom>
              <a:avLst/>
              <a:gdLst/>
              <a:ahLst/>
              <a:cxnLst/>
              <a:rect l="l" t="t" r="r" b="b"/>
              <a:pathLst>
                <a:path w="128270" h="106680">
                  <a:moveTo>
                    <a:pt x="41910" y="0"/>
                  </a:moveTo>
                  <a:lnTo>
                    <a:pt x="0" y="106680"/>
                  </a:lnTo>
                  <a:lnTo>
                    <a:pt x="128270" y="93980"/>
                  </a:lnTo>
                  <a:lnTo>
                    <a:pt x="4191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62400" y="2456180"/>
              <a:ext cx="298450" cy="457200"/>
            </a:xfrm>
            <a:custGeom>
              <a:avLst/>
              <a:gdLst/>
              <a:ahLst/>
              <a:cxnLst/>
              <a:rect l="l" t="t" r="r" b="b"/>
              <a:pathLst>
                <a:path w="298450" h="457200">
                  <a:moveTo>
                    <a:pt x="0" y="0"/>
                  </a:moveTo>
                  <a:lnTo>
                    <a:pt x="298450" y="45720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08779" y="2876550"/>
              <a:ext cx="110489" cy="127000"/>
            </a:xfrm>
            <a:custGeom>
              <a:avLst/>
              <a:gdLst/>
              <a:ahLst/>
              <a:cxnLst/>
              <a:rect l="l" t="t" r="r" b="b"/>
              <a:pathLst>
                <a:path w="110489" h="127000">
                  <a:moveTo>
                    <a:pt x="96520" y="0"/>
                  </a:moveTo>
                  <a:lnTo>
                    <a:pt x="0" y="62229"/>
                  </a:lnTo>
                  <a:lnTo>
                    <a:pt x="110490" y="127000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38119" y="1524000"/>
              <a:ext cx="2686050" cy="4257040"/>
            </a:xfrm>
            <a:custGeom>
              <a:avLst/>
              <a:gdLst/>
              <a:ahLst/>
              <a:cxnLst/>
              <a:rect l="l" t="t" r="r" b="b"/>
              <a:pathLst>
                <a:path w="2686050" h="4257040">
                  <a:moveTo>
                    <a:pt x="2458720" y="4257040"/>
                  </a:moveTo>
                  <a:lnTo>
                    <a:pt x="2489491" y="4231452"/>
                  </a:lnTo>
                  <a:lnTo>
                    <a:pt x="2512297" y="4180516"/>
                  </a:lnTo>
                  <a:lnTo>
                    <a:pt x="2527249" y="4132565"/>
                  </a:lnTo>
                  <a:lnTo>
                    <a:pt x="2541924" y="4074120"/>
                  </a:lnTo>
                  <a:lnTo>
                    <a:pt x="2556257" y="4005779"/>
                  </a:lnTo>
                  <a:lnTo>
                    <a:pt x="2563275" y="3968086"/>
                  </a:lnTo>
                  <a:lnTo>
                    <a:pt x="2570182" y="3928144"/>
                  </a:lnTo>
                  <a:lnTo>
                    <a:pt x="2576972" y="3886028"/>
                  </a:lnTo>
                  <a:lnTo>
                    <a:pt x="2583635" y="3841813"/>
                  </a:lnTo>
                  <a:lnTo>
                    <a:pt x="2590163" y="3795574"/>
                  </a:lnTo>
                  <a:lnTo>
                    <a:pt x="2596549" y="3747386"/>
                  </a:lnTo>
                  <a:lnTo>
                    <a:pt x="2602785" y="3697323"/>
                  </a:lnTo>
                  <a:lnTo>
                    <a:pt x="2608861" y="3645462"/>
                  </a:lnTo>
                  <a:lnTo>
                    <a:pt x="2614771" y="3591877"/>
                  </a:lnTo>
                  <a:lnTo>
                    <a:pt x="2620505" y="3536643"/>
                  </a:lnTo>
                  <a:lnTo>
                    <a:pt x="2626056" y="3479834"/>
                  </a:lnTo>
                  <a:lnTo>
                    <a:pt x="2631416" y="3421526"/>
                  </a:lnTo>
                  <a:lnTo>
                    <a:pt x="2636576" y="3361794"/>
                  </a:lnTo>
                  <a:lnTo>
                    <a:pt x="2641528" y="3300712"/>
                  </a:lnTo>
                  <a:lnTo>
                    <a:pt x="2646264" y="3238356"/>
                  </a:lnTo>
                  <a:lnTo>
                    <a:pt x="2650777" y="3174801"/>
                  </a:lnTo>
                  <a:lnTo>
                    <a:pt x="2655057" y="3110121"/>
                  </a:lnTo>
                  <a:lnTo>
                    <a:pt x="2659097" y="3044392"/>
                  </a:lnTo>
                  <a:lnTo>
                    <a:pt x="2662889" y="2977689"/>
                  </a:lnTo>
                  <a:lnTo>
                    <a:pt x="2666424" y="2910085"/>
                  </a:lnTo>
                  <a:lnTo>
                    <a:pt x="2669694" y="2841658"/>
                  </a:lnTo>
                  <a:lnTo>
                    <a:pt x="2672692" y="2772480"/>
                  </a:lnTo>
                  <a:lnTo>
                    <a:pt x="2675409" y="2702628"/>
                  </a:lnTo>
                  <a:lnTo>
                    <a:pt x="2677836" y="2632176"/>
                  </a:lnTo>
                  <a:lnTo>
                    <a:pt x="2679966" y="2561200"/>
                  </a:lnTo>
                  <a:lnTo>
                    <a:pt x="2681791" y="2489774"/>
                  </a:lnTo>
                  <a:lnTo>
                    <a:pt x="2683302" y="2417973"/>
                  </a:lnTo>
                  <a:lnTo>
                    <a:pt x="2684492" y="2345872"/>
                  </a:lnTo>
                  <a:lnTo>
                    <a:pt x="2685352" y="2273546"/>
                  </a:lnTo>
                  <a:lnTo>
                    <a:pt x="2685874" y="2201070"/>
                  </a:lnTo>
                  <a:lnTo>
                    <a:pt x="2686050" y="2128520"/>
                  </a:lnTo>
                  <a:lnTo>
                    <a:pt x="2685461" y="2074410"/>
                  </a:lnTo>
                  <a:lnTo>
                    <a:pt x="2683708" y="2020331"/>
                  </a:lnTo>
                  <a:lnTo>
                    <a:pt x="2680811" y="1966315"/>
                  </a:lnTo>
                  <a:lnTo>
                    <a:pt x="2676789" y="1912391"/>
                  </a:lnTo>
                  <a:lnTo>
                    <a:pt x="2671664" y="1858593"/>
                  </a:lnTo>
                  <a:lnTo>
                    <a:pt x="2665455" y="1804949"/>
                  </a:lnTo>
                  <a:lnTo>
                    <a:pt x="2658183" y="1751492"/>
                  </a:lnTo>
                  <a:lnTo>
                    <a:pt x="2649866" y="1698253"/>
                  </a:lnTo>
                  <a:lnTo>
                    <a:pt x="2640526" y="1645263"/>
                  </a:lnTo>
                  <a:lnTo>
                    <a:pt x="2630182" y="1592552"/>
                  </a:lnTo>
                  <a:lnTo>
                    <a:pt x="2618854" y="1540153"/>
                  </a:lnTo>
                  <a:lnTo>
                    <a:pt x="2606563" y="1488095"/>
                  </a:lnTo>
                  <a:lnTo>
                    <a:pt x="2593329" y="1436410"/>
                  </a:lnTo>
                  <a:lnTo>
                    <a:pt x="2579171" y="1385130"/>
                  </a:lnTo>
                  <a:lnTo>
                    <a:pt x="2564111" y="1334285"/>
                  </a:lnTo>
                  <a:lnTo>
                    <a:pt x="2548166" y="1283906"/>
                  </a:lnTo>
                  <a:lnTo>
                    <a:pt x="2531359" y="1234025"/>
                  </a:lnTo>
                  <a:lnTo>
                    <a:pt x="2513709" y="1184672"/>
                  </a:lnTo>
                  <a:lnTo>
                    <a:pt x="2495236" y="1135879"/>
                  </a:lnTo>
                  <a:lnTo>
                    <a:pt x="2475960" y="1087677"/>
                  </a:lnTo>
                  <a:lnTo>
                    <a:pt x="2455901" y="1040096"/>
                  </a:lnTo>
                  <a:lnTo>
                    <a:pt x="2435079" y="993169"/>
                  </a:lnTo>
                  <a:lnTo>
                    <a:pt x="2413515" y="946925"/>
                  </a:lnTo>
                  <a:lnTo>
                    <a:pt x="2391228" y="901397"/>
                  </a:lnTo>
                  <a:lnTo>
                    <a:pt x="2368239" y="856614"/>
                  </a:lnTo>
                  <a:lnTo>
                    <a:pt x="2344567" y="812609"/>
                  </a:lnTo>
                  <a:lnTo>
                    <a:pt x="2320233" y="769413"/>
                  </a:lnTo>
                  <a:lnTo>
                    <a:pt x="2295256" y="727056"/>
                  </a:lnTo>
                  <a:lnTo>
                    <a:pt x="2269657" y="685569"/>
                  </a:lnTo>
                  <a:lnTo>
                    <a:pt x="2243456" y="644984"/>
                  </a:lnTo>
                  <a:lnTo>
                    <a:pt x="2216673" y="605332"/>
                  </a:lnTo>
                  <a:lnTo>
                    <a:pt x="2189328" y="566644"/>
                  </a:lnTo>
                  <a:lnTo>
                    <a:pt x="2161441" y="528950"/>
                  </a:lnTo>
                  <a:lnTo>
                    <a:pt x="2133032" y="492283"/>
                  </a:lnTo>
                  <a:lnTo>
                    <a:pt x="2104121" y="456673"/>
                  </a:lnTo>
                  <a:lnTo>
                    <a:pt x="2074729" y="422151"/>
                  </a:lnTo>
                  <a:lnTo>
                    <a:pt x="2044875" y="388748"/>
                  </a:lnTo>
                  <a:lnTo>
                    <a:pt x="2014579" y="356496"/>
                  </a:lnTo>
                  <a:lnTo>
                    <a:pt x="1983862" y="325425"/>
                  </a:lnTo>
                  <a:lnTo>
                    <a:pt x="1952743" y="295567"/>
                  </a:lnTo>
                  <a:lnTo>
                    <a:pt x="1921243" y="266952"/>
                  </a:lnTo>
                  <a:lnTo>
                    <a:pt x="1889382" y="239612"/>
                  </a:lnTo>
                  <a:lnTo>
                    <a:pt x="1857179" y="213578"/>
                  </a:lnTo>
                  <a:lnTo>
                    <a:pt x="1824655" y="188881"/>
                  </a:lnTo>
                  <a:lnTo>
                    <a:pt x="1791830" y="165552"/>
                  </a:lnTo>
                  <a:lnTo>
                    <a:pt x="1758725" y="143622"/>
                  </a:lnTo>
                  <a:lnTo>
                    <a:pt x="1725358" y="123122"/>
                  </a:lnTo>
                  <a:lnTo>
                    <a:pt x="1691750" y="104084"/>
                  </a:lnTo>
                  <a:lnTo>
                    <a:pt x="1657922" y="86538"/>
                  </a:lnTo>
                  <a:lnTo>
                    <a:pt x="1589683" y="56047"/>
                  </a:lnTo>
                  <a:lnTo>
                    <a:pt x="1520801" y="31899"/>
                  </a:lnTo>
                  <a:lnTo>
                    <a:pt x="1451438" y="14343"/>
                  </a:lnTo>
                  <a:lnTo>
                    <a:pt x="1381754" y="3627"/>
                  </a:lnTo>
                  <a:lnTo>
                    <a:pt x="1311909" y="0"/>
                  </a:lnTo>
                  <a:lnTo>
                    <a:pt x="1236583" y="403"/>
                  </a:lnTo>
                  <a:lnTo>
                    <a:pt x="1163287" y="1597"/>
                  </a:lnTo>
                  <a:lnTo>
                    <a:pt x="1092025" y="3557"/>
                  </a:lnTo>
                  <a:lnTo>
                    <a:pt x="1022801" y="6258"/>
                  </a:lnTo>
                  <a:lnTo>
                    <a:pt x="955616" y="9675"/>
                  </a:lnTo>
                  <a:lnTo>
                    <a:pt x="890475" y="13783"/>
                  </a:lnTo>
                  <a:lnTo>
                    <a:pt x="827380" y="18558"/>
                  </a:lnTo>
                  <a:lnTo>
                    <a:pt x="766335" y="23975"/>
                  </a:lnTo>
                  <a:lnTo>
                    <a:pt x="707342" y="30009"/>
                  </a:lnTo>
                  <a:lnTo>
                    <a:pt x="650406" y="36635"/>
                  </a:lnTo>
                  <a:lnTo>
                    <a:pt x="595527" y="43829"/>
                  </a:lnTo>
                  <a:lnTo>
                    <a:pt x="542711" y="51566"/>
                  </a:lnTo>
                  <a:lnTo>
                    <a:pt x="491960" y="59821"/>
                  </a:lnTo>
                  <a:lnTo>
                    <a:pt x="443277" y="68569"/>
                  </a:lnTo>
                  <a:lnTo>
                    <a:pt x="396665" y="77785"/>
                  </a:lnTo>
                  <a:lnTo>
                    <a:pt x="352127" y="87445"/>
                  </a:lnTo>
                  <a:lnTo>
                    <a:pt x="309666" y="97524"/>
                  </a:lnTo>
                  <a:lnTo>
                    <a:pt x="269287" y="107997"/>
                  </a:lnTo>
                  <a:lnTo>
                    <a:pt x="230990" y="118839"/>
                  </a:lnTo>
                  <a:lnTo>
                    <a:pt x="160661" y="141532"/>
                  </a:lnTo>
                  <a:lnTo>
                    <a:pt x="98702" y="165406"/>
                  </a:lnTo>
                  <a:lnTo>
                    <a:pt x="45140" y="190261"/>
                  </a:lnTo>
                  <a:lnTo>
                    <a:pt x="21516" y="202995"/>
                  </a:lnTo>
                  <a:lnTo>
                    <a:pt x="0" y="21590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75889" y="1694179"/>
              <a:ext cx="116839" cy="124460"/>
            </a:xfrm>
            <a:custGeom>
              <a:avLst/>
              <a:gdLst/>
              <a:ahLst/>
              <a:cxnLst/>
              <a:rect l="l" t="t" r="r" b="b"/>
              <a:pathLst>
                <a:path w="116839" h="124460">
                  <a:moveTo>
                    <a:pt x="29210" y="0"/>
                  </a:moveTo>
                  <a:lnTo>
                    <a:pt x="0" y="124460"/>
                  </a:lnTo>
                  <a:lnTo>
                    <a:pt x="116840" y="73660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24000" y="1981200"/>
              <a:ext cx="1212850" cy="1951989"/>
            </a:xfrm>
            <a:custGeom>
              <a:avLst/>
              <a:gdLst/>
              <a:ahLst/>
              <a:cxnLst/>
              <a:rect l="l" t="t" r="r" b="b"/>
              <a:pathLst>
                <a:path w="1212850" h="1951989">
                  <a:moveTo>
                    <a:pt x="499110" y="1160779"/>
                  </a:moveTo>
                  <a:lnTo>
                    <a:pt x="541958" y="1162586"/>
                  </a:lnTo>
                  <a:lnTo>
                    <a:pt x="584194" y="1167915"/>
                  </a:lnTo>
                  <a:lnTo>
                    <a:pt x="625743" y="1176631"/>
                  </a:lnTo>
                  <a:lnTo>
                    <a:pt x="666528" y="1188599"/>
                  </a:lnTo>
                  <a:lnTo>
                    <a:pt x="706475" y="1203685"/>
                  </a:lnTo>
                  <a:lnTo>
                    <a:pt x="745507" y="1221753"/>
                  </a:lnTo>
                  <a:lnTo>
                    <a:pt x="783550" y="1242668"/>
                  </a:lnTo>
                  <a:lnTo>
                    <a:pt x="820526" y="1266295"/>
                  </a:lnTo>
                  <a:lnTo>
                    <a:pt x="856362" y="1292499"/>
                  </a:lnTo>
                  <a:lnTo>
                    <a:pt x="890981" y="1321145"/>
                  </a:lnTo>
                  <a:lnTo>
                    <a:pt x="924307" y="1352097"/>
                  </a:lnTo>
                  <a:lnTo>
                    <a:pt x="956266" y="1385222"/>
                  </a:lnTo>
                  <a:lnTo>
                    <a:pt x="986781" y="1420382"/>
                  </a:lnTo>
                  <a:lnTo>
                    <a:pt x="1015776" y="1457444"/>
                  </a:lnTo>
                  <a:lnTo>
                    <a:pt x="1043177" y="1496273"/>
                  </a:lnTo>
                  <a:lnTo>
                    <a:pt x="1068908" y="1536733"/>
                  </a:lnTo>
                  <a:lnTo>
                    <a:pt x="1092893" y="1578689"/>
                  </a:lnTo>
                  <a:lnTo>
                    <a:pt x="1115057" y="1622006"/>
                  </a:lnTo>
                  <a:lnTo>
                    <a:pt x="1135323" y="1666549"/>
                  </a:lnTo>
                  <a:lnTo>
                    <a:pt x="1153617" y="1712183"/>
                  </a:lnTo>
                  <a:lnTo>
                    <a:pt x="1169862" y="1758773"/>
                  </a:lnTo>
                  <a:lnTo>
                    <a:pt x="1183984" y="1806184"/>
                  </a:lnTo>
                  <a:lnTo>
                    <a:pt x="1195906" y="1854280"/>
                  </a:lnTo>
                  <a:lnTo>
                    <a:pt x="1205553" y="1902927"/>
                  </a:lnTo>
                  <a:lnTo>
                    <a:pt x="1212850" y="1951989"/>
                  </a:lnTo>
                </a:path>
                <a:path w="1212850" h="1951989">
                  <a:moveTo>
                    <a:pt x="0" y="0"/>
                  </a:moveTo>
                  <a:lnTo>
                    <a:pt x="655319" y="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71700" y="19240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56740" y="2142490"/>
              <a:ext cx="495300" cy="684530"/>
            </a:xfrm>
            <a:custGeom>
              <a:avLst/>
              <a:gdLst/>
              <a:ahLst/>
              <a:cxnLst/>
              <a:rect l="l" t="t" r="r" b="b"/>
              <a:pathLst>
                <a:path w="495300" h="684530">
                  <a:moveTo>
                    <a:pt x="495300" y="0"/>
                  </a:moveTo>
                  <a:lnTo>
                    <a:pt x="0" y="68453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4510" y="2787649"/>
              <a:ext cx="998219" cy="1250950"/>
            </a:xfrm>
            <a:custGeom>
              <a:avLst/>
              <a:gdLst/>
              <a:ahLst/>
              <a:cxnLst/>
              <a:rect l="l" t="t" r="r" b="b"/>
              <a:pathLst>
                <a:path w="998219" h="1250950">
                  <a:moveTo>
                    <a:pt x="113030" y="67310"/>
                  </a:moveTo>
                  <a:lnTo>
                    <a:pt x="20320" y="0"/>
                  </a:lnTo>
                  <a:lnTo>
                    <a:pt x="0" y="125730"/>
                  </a:lnTo>
                  <a:lnTo>
                    <a:pt x="113030" y="67310"/>
                  </a:lnTo>
                  <a:close/>
                </a:path>
                <a:path w="998219" h="1250950">
                  <a:moveTo>
                    <a:pt x="998220" y="1132840"/>
                  </a:moveTo>
                  <a:lnTo>
                    <a:pt x="883920" y="1140460"/>
                  </a:lnTo>
                  <a:lnTo>
                    <a:pt x="948690" y="1250950"/>
                  </a:lnTo>
                  <a:lnTo>
                    <a:pt x="998220" y="113284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56130" y="2456180"/>
              <a:ext cx="1447800" cy="490220"/>
            </a:xfrm>
            <a:custGeom>
              <a:avLst/>
              <a:gdLst/>
              <a:ahLst/>
              <a:cxnLst/>
              <a:rect l="l" t="t" r="r" b="b"/>
              <a:pathLst>
                <a:path w="1447800" h="490219">
                  <a:moveTo>
                    <a:pt x="1447799" y="0"/>
                  </a:moveTo>
                  <a:lnTo>
                    <a:pt x="0" y="490220"/>
                  </a:lnTo>
                </a:path>
              </a:pathLst>
            </a:custGeom>
            <a:ln w="3809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55800" y="2889250"/>
              <a:ext cx="127000" cy="109220"/>
            </a:xfrm>
            <a:custGeom>
              <a:avLst/>
              <a:gdLst/>
              <a:ahLst/>
              <a:cxnLst/>
              <a:rect l="l" t="t" r="r" b="b"/>
              <a:pathLst>
                <a:path w="127000" h="109219">
                  <a:moveTo>
                    <a:pt x="90169" y="0"/>
                  </a:moveTo>
                  <a:lnTo>
                    <a:pt x="0" y="91439"/>
                  </a:lnTo>
                  <a:lnTo>
                    <a:pt x="127000" y="109220"/>
                  </a:lnTo>
                  <a:lnTo>
                    <a:pt x="9016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9740" y="381000"/>
            <a:ext cx="50501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 </a:t>
            </a:r>
            <a:r>
              <a:rPr spc="-75" dirty="0"/>
              <a:t>3.1. </a:t>
            </a:r>
            <a:r>
              <a:rPr spc="-55" dirty="0"/>
              <a:t>Đồ </a:t>
            </a:r>
            <a:r>
              <a:rPr spc="-70" dirty="0"/>
              <a:t>thị</a:t>
            </a:r>
            <a:r>
              <a:rPr spc="-775" dirty="0"/>
              <a:t> </a:t>
            </a:r>
            <a:r>
              <a:rPr spc="-80" dirty="0"/>
              <a:t>dòng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06770" y="1452880"/>
            <a:ext cx="2854960" cy="3300729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1.	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1-2-8-9-11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2.	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1-2-8-10-11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3.	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1-2-3-8-9-11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4.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1-2-3-4-7-2….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5.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1-2-3-4-5-7-2…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6.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1-2-3-4-5-6-7-2…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46481" y="1733551"/>
            <a:ext cx="495300" cy="495300"/>
            <a:chOff x="1046481" y="1733551"/>
            <a:chExt cx="495300" cy="495300"/>
          </a:xfrm>
        </p:grpSpPr>
        <p:sp>
          <p:nvSpPr>
            <p:cNvPr id="5" name="object 5"/>
            <p:cNvSpPr/>
            <p:nvPr/>
          </p:nvSpPr>
          <p:spPr>
            <a:xfrm>
              <a:off x="1065530" y="17526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30">
                  <a:moveTo>
                    <a:pt x="252729" y="0"/>
                  </a:moveTo>
                  <a:lnTo>
                    <a:pt x="217169" y="0"/>
                  </a:lnTo>
                  <a:lnTo>
                    <a:pt x="193039" y="2539"/>
                  </a:lnTo>
                  <a:lnTo>
                    <a:pt x="158750" y="10160"/>
                  </a:lnTo>
                  <a:lnTo>
                    <a:pt x="147319" y="15239"/>
                  </a:lnTo>
                  <a:lnTo>
                    <a:pt x="135889" y="19050"/>
                  </a:lnTo>
                  <a:lnTo>
                    <a:pt x="125729" y="24129"/>
                  </a:lnTo>
                  <a:lnTo>
                    <a:pt x="114300" y="30479"/>
                  </a:lnTo>
                  <a:lnTo>
                    <a:pt x="105409" y="36829"/>
                  </a:lnTo>
                  <a:lnTo>
                    <a:pt x="95250" y="43179"/>
                  </a:lnTo>
                  <a:lnTo>
                    <a:pt x="85089" y="50800"/>
                  </a:lnTo>
                  <a:lnTo>
                    <a:pt x="67309" y="66039"/>
                  </a:lnTo>
                  <a:lnTo>
                    <a:pt x="59689" y="74929"/>
                  </a:lnTo>
                  <a:lnTo>
                    <a:pt x="52069" y="85089"/>
                  </a:lnTo>
                  <a:lnTo>
                    <a:pt x="44450" y="93979"/>
                  </a:lnTo>
                  <a:lnTo>
                    <a:pt x="25400" y="124460"/>
                  </a:lnTo>
                  <a:lnTo>
                    <a:pt x="20319" y="134620"/>
                  </a:lnTo>
                  <a:lnTo>
                    <a:pt x="16509" y="146050"/>
                  </a:lnTo>
                  <a:lnTo>
                    <a:pt x="11429" y="157479"/>
                  </a:lnTo>
                  <a:lnTo>
                    <a:pt x="6350" y="180339"/>
                  </a:lnTo>
                  <a:lnTo>
                    <a:pt x="3809" y="193039"/>
                  </a:lnTo>
                  <a:lnTo>
                    <a:pt x="1269" y="204470"/>
                  </a:lnTo>
                  <a:lnTo>
                    <a:pt x="1269" y="228600"/>
                  </a:lnTo>
                  <a:lnTo>
                    <a:pt x="0" y="227329"/>
                  </a:lnTo>
                  <a:lnTo>
                    <a:pt x="0" y="240029"/>
                  </a:lnTo>
                  <a:lnTo>
                    <a:pt x="7619" y="287020"/>
                  </a:lnTo>
                  <a:lnTo>
                    <a:pt x="20319" y="320039"/>
                  </a:lnTo>
                  <a:lnTo>
                    <a:pt x="25400" y="331470"/>
                  </a:lnTo>
                  <a:lnTo>
                    <a:pt x="50800" y="372110"/>
                  </a:lnTo>
                  <a:lnTo>
                    <a:pt x="93979" y="412750"/>
                  </a:lnTo>
                  <a:lnTo>
                    <a:pt x="135889" y="436879"/>
                  </a:lnTo>
                  <a:lnTo>
                    <a:pt x="146050" y="440689"/>
                  </a:lnTo>
                  <a:lnTo>
                    <a:pt x="157479" y="445770"/>
                  </a:lnTo>
                  <a:lnTo>
                    <a:pt x="170179" y="448310"/>
                  </a:lnTo>
                  <a:lnTo>
                    <a:pt x="193039" y="453389"/>
                  </a:lnTo>
                  <a:lnTo>
                    <a:pt x="217169" y="455929"/>
                  </a:lnTo>
                  <a:lnTo>
                    <a:pt x="240029" y="455929"/>
                  </a:lnTo>
                  <a:lnTo>
                    <a:pt x="264159" y="453389"/>
                  </a:lnTo>
                  <a:lnTo>
                    <a:pt x="275589" y="450850"/>
                  </a:lnTo>
                  <a:lnTo>
                    <a:pt x="288289" y="448310"/>
                  </a:lnTo>
                  <a:lnTo>
                    <a:pt x="299719" y="445770"/>
                  </a:lnTo>
                  <a:lnTo>
                    <a:pt x="311150" y="440689"/>
                  </a:lnTo>
                  <a:lnTo>
                    <a:pt x="321309" y="436879"/>
                  </a:lnTo>
                  <a:lnTo>
                    <a:pt x="332739" y="431800"/>
                  </a:lnTo>
                  <a:lnTo>
                    <a:pt x="363219" y="412750"/>
                  </a:lnTo>
                  <a:lnTo>
                    <a:pt x="372109" y="405129"/>
                  </a:lnTo>
                  <a:lnTo>
                    <a:pt x="382269" y="397510"/>
                  </a:lnTo>
                  <a:lnTo>
                    <a:pt x="414019" y="361950"/>
                  </a:lnTo>
                  <a:lnTo>
                    <a:pt x="436879" y="320039"/>
                  </a:lnTo>
                  <a:lnTo>
                    <a:pt x="441959" y="309879"/>
                  </a:lnTo>
                  <a:lnTo>
                    <a:pt x="449579" y="287020"/>
                  </a:lnTo>
                  <a:lnTo>
                    <a:pt x="452119" y="275589"/>
                  </a:lnTo>
                  <a:lnTo>
                    <a:pt x="454659" y="262889"/>
                  </a:lnTo>
                  <a:lnTo>
                    <a:pt x="457200" y="240029"/>
                  </a:lnTo>
                  <a:lnTo>
                    <a:pt x="457200" y="215900"/>
                  </a:lnTo>
                  <a:lnTo>
                    <a:pt x="449579" y="168910"/>
                  </a:lnTo>
                  <a:lnTo>
                    <a:pt x="431800" y="124460"/>
                  </a:lnTo>
                  <a:lnTo>
                    <a:pt x="426719" y="113029"/>
                  </a:lnTo>
                  <a:lnTo>
                    <a:pt x="420369" y="104139"/>
                  </a:lnTo>
                  <a:lnTo>
                    <a:pt x="414019" y="93979"/>
                  </a:lnTo>
                  <a:lnTo>
                    <a:pt x="406400" y="83820"/>
                  </a:lnTo>
                  <a:lnTo>
                    <a:pt x="398779" y="74929"/>
                  </a:lnTo>
                  <a:lnTo>
                    <a:pt x="382269" y="58420"/>
                  </a:lnTo>
                  <a:lnTo>
                    <a:pt x="372109" y="50800"/>
                  </a:lnTo>
                  <a:lnTo>
                    <a:pt x="363219" y="43179"/>
                  </a:lnTo>
                  <a:lnTo>
                    <a:pt x="332739" y="24129"/>
                  </a:lnTo>
                  <a:lnTo>
                    <a:pt x="321309" y="19050"/>
                  </a:lnTo>
                  <a:lnTo>
                    <a:pt x="311150" y="15239"/>
                  </a:lnTo>
                  <a:lnTo>
                    <a:pt x="299719" y="10160"/>
                  </a:lnTo>
                  <a:lnTo>
                    <a:pt x="276859" y="5079"/>
                  </a:lnTo>
                  <a:lnTo>
                    <a:pt x="264159" y="2539"/>
                  </a:lnTo>
                  <a:lnTo>
                    <a:pt x="252729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65530" y="17526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69" y="228600"/>
                  </a:moveTo>
                  <a:lnTo>
                    <a:pt x="1269" y="215900"/>
                  </a:lnTo>
                  <a:lnTo>
                    <a:pt x="1269" y="204470"/>
                  </a:lnTo>
                  <a:lnTo>
                    <a:pt x="3809" y="193039"/>
                  </a:lnTo>
                  <a:lnTo>
                    <a:pt x="6350" y="180339"/>
                  </a:lnTo>
                  <a:lnTo>
                    <a:pt x="8889" y="168910"/>
                  </a:lnTo>
                  <a:lnTo>
                    <a:pt x="11429" y="157479"/>
                  </a:lnTo>
                  <a:lnTo>
                    <a:pt x="16509" y="146050"/>
                  </a:lnTo>
                  <a:lnTo>
                    <a:pt x="20319" y="134620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69" y="85089"/>
                  </a:lnTo>
                  <a:lnTo>
                    <a:pt x="59689" y="74929"/>
                  </a:lnTo>
                  <a:lnTo>
                    <a:pt x="67309" y="66039"/>
                  </a:lnTo>
                  <a:lnTo>
                    <a:pt x="76200" y="58420"/>
                  </a:lnTo>
                  <a:lnTo>
                    <a:pt x="85089" y="50800"/>
                  </a:lnTo>
                  <a:lnTo>
                    <a:pt x="95250" y="43179"/>
                  </a:lnTo>
                  <a:lnTo>
                    <a:pt x="105409" y="36829"/>
                  </a:lnTo>
                  <a:lnTo>
                    <a:pt x="114300" y="30479"/>
                  </a:lnTo>
                  <a:lnTo>
                    <a:pt x="125729" y="24129"/>
                  </a:lnTo>
                  <a:lnTo>
                    <a:pt x="135889" y="19050"/>
                  </a:lnTo>
                  <a:lnTo>
                    <a:pt x="147319" y="15239"/>
                  </a:lnTo>
                  <a:lnTo>
                    <a:pt x="158750" y="10160"/>
                  </a:lnTo>
                  <a:lnTo>
                    <a:pt x="170179" y="7620"/>
                  </a:lnTo>
                  <a:lnTo>
                    <a:pt x="181609" y="5079"/>
                  </a:lnTo>
                  <a:lnTo>
                    <a:pt x="193039" y="2539"/>
                  </a:lnTo>
                  <a:lnTo>
                    <a:pt x="205739" y="1270"/>
                  </a:lnTo>
                  <a:lnTo>
                    <a:pt x="217169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29" y="0"/>
                  </a:lnTo>
                  <a:lnTo>
                    <a:pt x="264159" y="2539"/>
                  </a:lnTo>
                  <a:lnTo>
                    <a:pt x="276859" y="5079"/>
                  </a:lnTo>
                  <a:lnTo>
                    <a:pt x="288289" y="7620"/>
                  </a:lnTo>
                  <a:lnTo>
                    <a:pt x="299719" y="10160"/>
                  </a:lnTo>
                  <a:lnTo>
                    <a:pt x="311150" y="15239"/>
                  </a:lnTo>
                  <a:lnTo>
                    <a:pt x="321309" y="19050"/>
                  </a:lnTo>
                  <a:lnTo>
                    <a:pt x="332739" y="24129"/>
                  </a:lnTo>
                  <a:lnTo>
                    <a:pt x="342900" y="30479"/>
                  </a:lnTo>
                  <a:lnTo>
                    <a:pt x="353059" y="36829"/>
                  </a:lnTo>
                  <a:lnTo>
                    <a:pt x="363219" y="43179"/>
                  </a:lnTo>
                  <a:lnTo>
                    <a:pt x="372109" y="50800"/>
                  </a:lnTo>
                  <a:lnTo>
                    <a:pt x="382269" y="58420"/>
                  </a:lnTo>
                  <a:lnTo>
                    <a:pt x="389889" y="66039"/>
                  </a:lnTo>
                  <a:lnTo>
                    <a:pt x="398779" y="74929"/>
                  </a:lnTo>
                  <a:lnTo>
                    <a:pt x="406400" y="83820"/>
                  </a:lnTo>
                  <a:lnTo>
                    <a:pt x="414019" y="93979"/>
                  </a:lnTo>
                  <a:lnTo>
                    <a:pt x="420369" y="104139"/>
                  </a:lnTo>
                  <a:lnTo>
                    <a:pt x="426719" y="113029"/>
                  </a:lnTo>
                  <a:lnTo>
                    <a:pt x="431800" y="124460"/>
                  </a:lnTo>
                  <a:lnTo>
                    <a:pt x="436879" y="134620"/>
                  </a:lnTo>
                  <a:lnTo>
                    <a:pt x="441959" y="146050"/>
                  </a:lnTo>
                  <a:lnTo>
                    <a:pt x="454659" y="191770"/>
                  </a:lnTo>
                  <a:lnTo>
                    <a:pt x="455929" y="204470"/>
                  </a:lnTo>
                  <a:lnTo>
                    <a:pt x="457200" y="215900"/>
                  </a:lnTo>
                  <a:lnTo>
                    <a:pt x="457200" y="227329"/>
                  </a:lnTo>
                  <a:lnTo>
                    <a:pt x="457200" y="240029"/>
                  </a:lnTo>
                  <a:lnTo>
                    <a:pt x="455929" y="251460"/>
                  </a:lnTo>
                  <a:lnTo>
                    <a:pt x="454659" y="262889"/>
                  </a:lnTo>
                  <a:lnTo>
                    <a:pt x="452119" y="275589"/>
                  </a:lnTo>
                  <a:lnTo>
                    <a:pt x="449579" y="287020"/>
                  </a:lnTo>
                  <a:lnTo>
                    <a:pt x="445769" y="298450"/>
                  </a:lnTo>
                  <a:lnTo>
                    <a:pt x="441959" y="309879"/>
                  </a:lnTo>
                  <a:lnTo>
                    <a:pt x="436879" y="320039"/>
                  </a:lnTo>
                  <a:lnTo>
                    <a:pt x="431800" y="331470"/>
                  </a:lnTo>
                  <a:lnTo>
                    <a:pt x="426719" y="341629"/>
                  </a:lnTo>
                  <a:lnTo>
                    <a:pt x="420369" y="351789"/>
                  </a:lnTo>
                  <a:lnTo>
                    <a:pt x="414019" y="361950"/>
                  </a:lnTo>
                  <a:lnTo>
                    <a:pt x="406400" y="372110"/>
                  </a:lnTo>
                  <a:lnTo>
                    <a:pt x="398779" y="381000"/>
                  </a:lnTo>
                  <a:lnTo>
                    <a:pt x="389889" y="389889"/>
                  </a:lnTo>
                  <a:lnTo>
                    <a:pt x="382269" y="397510"/>
                  </a:lnTo>
                  <a:lnTo>
                    <a:pt x="372109" y="405129"/>
                  </a:lnTo>
                  <a:lnTo>
                    <a:pt x="363219" y="412750"/>
                  </a:lnTo>
                  <a:lnTo>
                    <a:pt x="353059" y="419100"/>
                  </a:lnTo>
                  <a:lnTo>
                    <a:pt x="342900" y="425450"/>
                  </a:lnTo>
                  <a:lnTo>
                    <a:pt x="332739" y="431800"/>
                  </a:lnTo>
                  <a:lnTo>
                    <a:pt x="321309" y="436879"/>
                  </a:lnTo>
                  <a:lnTo>
                    <a:pt x="311150" y="440689"/>
                  </a:lnTo>
                  <a:lnTo>
                    <a:pt x="299719" y="445770"/>
                  </a:lnTo>
                  <a:lnTo>
                    <a:pt x="288289" y="448310"/>
                  </a:lnTo>
                  <a:lnTo>
                    <a:pt x="275589" y="450850"/>
                  </a:lnTo>
                  <a:lnTo>
                    <a:pt x="264159" y="453389"/>
                  </a:lnTo>
                  <a:lnTo>
                    <a:pt x="252729" y="454660"/>
                  </a:lnTo>
                  <a:lnTo>
                    <a:pt x="240029" y="455929"/>
                  </a:lnTo>
                  <a:lnTo>
                    <a:pt x="228600" y="455929"/>
                  </a:lnTo>
                  <a:lnTo>
                    <a:pt x="217169" y="455929"/>
                  </a:lnTo>
                  <a:lnTo>
                    <a:pt x="204469" y="454660"/>
                  </a:lnTo>
                  <a:lnTo>
                    <a:pt x="193039" y="453389"/>
                  </a:lnTo>
                  <a:lnTo>
                    <a:pt x="181609" y="450850"/>
                  </a:lnTo>
                  <a:lnTo>
                    <a:pt x="170179" y="448310"/>
                  </a:lnTo>
                  <a:lnTo>
                    <a:pt x="157479" y="445770"/>
                  </a:lnTo>
                  <a:lnTo>
                    <a:pt x="146050" y="440689"/>
                  </a:lnTo>
                  <a:lnTo>
                    <a:pt x="135889" y="436879"/>
                  </a:lnTo>
                  <a:lnTo>
                    <a:pt x="124459" y="431800"/>
                  </a:lnTo>
                  <a:lnTo>
                    <a:pt x="114300" y="425450"/>
                  </a:lnTo>
                  <a:lnTo>
                    <a:pt x="104139" y="419100"/>
                  </a:lnTo>
                  <a:lnTo>
                    <a:pt x="93979" y="412750"/>
                  </a:lnTo>
                  <a:lnTo>
                    <a:pt x="85089" y="405129"/>
                  </a:lnTo>
                  <a:lnTo>
                    <a:pt x="76200" y="397510"/>
                  </a:lnTo>
                  <a:lnTo>
                    <a:pt x="43179" y="361950"/>
                  </a:lnTo>
                  <a:lnTo>
                    <a:pt x="36829" y="351789"/>
                  </a:lnTo>
                  <a:lnTo>
                    <a:pt x="30479" y="341629"/>
                  </a:lnTo>
                  <a:lnTo>
                    <a:pt x="25400" y="331470"/>
                  </a:lnTo>
                  <a:lnTo>
                    <a:pt x="20319" y="320039"/>
                  </a:lnTo>
                  <a:lnTo>
                    <a:pt x="15239" y="309879"/>
                  </a:lnTo>
                  <a:lnTo>
                    <a:pt x="11429" y="298450"/>
                  </a:lnTo>
                  <a:lnTo>
                    <a:pt x="7619" y="287020"/>
                  </a:lnTo>
                  <a:lnTo>
                    <a:pt x="5079" y="275589"/>
                  </a:lnTo>
                  <a:lnTo>
                    <a:pt x="2539" y="262889"/>
                  </a:lnTo>
                  <a:lnTo>
                    <a:pt x="1269" y="251460"/>
                  </a:lnTo>
                  <a:lnTo>
                    <a:pt x="0" y="240029"/>
                  </a:lnTo>
                  <a:lnTo>
                    <a:pt x="0" y="227329"/>
                  </a:lnTo>
                  <a:lnTo>
                    <a:pt x="1269" y="228600"/>
                  </a:lnTo>
                  <a:close/>
                </a:path>
                <a:path w="458469" h="457200">
                  <a:moveTo>
                    <a:pt x="1269" y="0"/>
                  </a:moveTo>
                  <a:lnTo>
                    <a:pt x="1269" y="0"/>
                  </a:lnTo>
                </a:path>
                <a:path w="458469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19200" y="1831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265681" y="1733551"/>
            <a:ext cx="495300" cy="495300"/>
            <a:chOff x="2265681" y="1733551"/>
            <a:chExt cx="495300" cy="495300"/>
          </a:xfrm>
        </p:grpSpPr>
        <p:sp>
          <p:nvSpPr>
            <p:cNvPr id="9" name="object 9"/>
            <p:cNvSpPr/>
            <p:nvPr/>
          </p:nvSpPr>
          <p:spPr>
            <a:xfrm>
              <a:off x="2284730" y="17526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30">
                  <a:moveTo>
                    <a:pt x="252730" y="0"/>
                  </a:moveTo>
                  <a:lnTo>
                    <a:pt x="217169" y="0"/>
                  </a:lnTo>
                  <a:lnTo>
                    <a:pt x="193039" y="2539"/>
                  </a:lnTo>
                  <a:lnTo>
                    <a:pt x="158750" y="10160"/>
                  </a:lnTo>
                  <a:lnTo>
                    <a:pt x="147319" y="15239"/>
                  </a:lnTo>
                  <a:lnTo>
                    <a:pt x="135889" y="19050"/>
                  </a:lnTo>
                  <a:lnTo>
                    <a:pt x="95250" y="43179"/>
                  </a:lnTo>
                  <a:lnTo>
                    <a:pt x="59689" y="74929"/>
                  </a:lnTo>
                  <a:lnTo>
                    <a:pt x="52069" y="85089"/>
                  </a:lnTo>
                  <a:lnTo>
                    <a:pt x="44450" y="93979"/>
                  </a:lnTo>
                  <a:lnTo>
                    <a:pt x="20319" y="134620"/>
                  </a:lnTo>
                  <a:lnTo>
                    <a:pt x="6350" y="180339"/>
                  </a:lnTo>
                  <a:lnTo>
                    <a:pt x="1269" y="215900"/>
                  </a:lnTo>
                  <a:lnTo>
                    <a:pt x="1269" y="228600"/>
                  </a:lnTo>
                  <a:lnTo>
                    <a:pt x="0" y="227329"/>
                  </a:lnTo>
                  <a:lnTo>
                    <a:pt x="0" y="240029"/>
                  </a:lnTo>
                  <a:lnTo>
                    <a:pt x="2539" y="262889"/>
                  </a:lnTo>
                  <a:lnTo>
                    <a:pt x="5080" y="275589"/>
                  </a:lnTo>
                  <a:lnTo>
                    <a:pt x="7619" y="287020"/>
                  </a:lnTo>
                  <a:lnTo>
                    <a:pt x="15239" y="309879"/>
                  </a:lnTo>
                  <a:lnTo>
                    <a:pt x="20319" y="320039"/>
                  </a:lnTo>
                  <a:lnTo>
                    <a:pt x="25400" y="331470"/>
                  </a:lnTo>
                  <a:lnTo>
                    <a:pt x="50800" y="372110"/>
                  </a:lnTo>
                  <a:lnTo>
                    <a:pt x="93980" y="412750"/>
                  </a:lnTo>
                  <a:lnTo>
                    <a:pt x="135889" y="436879"/>
                  </a:lnTo>
                  <a:lnTo>
                    <a:pt x="147319" y="440689"/>
                  </a:lnTo>
                  <a:lnTo>
                    <a:pt x="158750" y="445770"/>
                  </a:lnTo>
                  <a:lnTo>
                    <a:pt x="193039" y="453389"/>
                  </a:lnTo>
                  <a:lnTo>
                    <a:pt x="217169" y="455929"/>
                  </a:lnTo>
                  <a:lnTo>
                    <a:pt x="241300" y="455929"/>
                  </a:lnTo>
                  <a:lnTo>
                    <a:pt x="264159" y="453389"/>
                  </a:lnTo>
                  <a:lnTo>
                    <a:pt x="276859" y="450850"/>
                  </a:lnTo>
                  <a:lnTo>
                    <a:pt x="299719" y="445770"/>
                  </a:lnTo>
                  <a:lnTo>
                    <a:pt x="311150" y="440689"/>
                  </a:lnTo>
                  <a:lnTo>
                    <a:pt x="321309" y="436879"/>
                  </a:lnTo>
                  <a:lnTo>
                    <a:pt x="363219" y="412750"/>
                  </a:lnTo>
                  <a:lnTo>
                    <a:pt x="398780" y="381000"/>
                  </a:lnTo>
                  <a:lnTo>
                    <a:pt x="433069" y="331470"/>
                  </a:lnTo>
                  <a:lnTo>
                    <a:pt x="449580" y="287020"/>
                  </a:lnTo>
                  <a:lnTo>
                    <a:pt x="457200" y="240029"/>
                  </a:lnTo>
                  <a:lnTo>
                    <a:pt x="457200" y="215900"/>
                  </a:lnTo>
                  <a:lnTo>
                    <a:pt x="449580" y="168910"/>
                  </a:lnTo>
                  <a:lnTo>
                    <a:pt x="433069" y="124460"/>
                  </a:lnTo>
                  <a:lnTo>
                    <a:pt x="420369" y="104139"/>
                  </a:lnTo>
                  <a:lnTo>
                    <a:pt x="414019" y="93979"/>
                  </a:lnTo>
                  <a:lnTo>
                    <a:pt x="382269" y="58420"/>
                  </a:lnTo>
                  <a:lnTo>
                    <a:pt x="332739" y="24129"/>
                  </a:lnTo>
                  <a:lnTo>
                    <a:pt x="311150" y="15239"/>
                  </a:lnTo>
                  <a:lnTo>
                    <a:pt x="299719" y="10160"/>
                  </a:lnTo>
                  <a:lnTo>
                    <a:pt x="276859" y="5079"/>
                  </a:lnTo>
                  <a:lnTo>
                    <a:pt x="264159" y="2539"/>
                  </a:lnTo>
                  <a:lnTo>
                    <a:pt x="25273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284730" y="17526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69" y="228600"/>
                  </a:moveTo>
                  <a:lnTo>
                    <a:pt x="1269" y="215900"/>
                  </a:lnTo>
                  <a:lnTo>
                    <a:pt x="2539" y="204470"/>
                  </a:lnTo>
                  <a:lnTo>
                    <a:pt x="3809" y="193039"/>
                  </a:lnTo>
                  <a:lnTo>
                    <a:pt x="6350" y="180339"/>
                  </a:lnTo>
                  <a:lnTo>
                    <a:pt x="8889" y="168910"/>
                  </a:lnTo>
                  <a:lnTo>
                    <a:pt x="12700" y="157479"/>
                  </a:lnTo>
                  <a:lnTo>
                    <a:pt x="16509" y="146050"/>
                  </a:lnTo>
                  <a:lnTo>
                    <a:pt x="20319" y="134620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69" y="85089"/>
                  </a:lnTo>
                  <a:lnTo>
                    <a:pt x="59689" y="74929"/>
                  </a:lnTo>
                  <a:lnTo>
                    <a:pt x="67309" y="66039"/>
                  </a:lnTo>
                  <a:lnTo>
                    <a:pt x="76200" y="58420"/>
                  </a:lnTo>
                  <a:lnTo>
                    <a:pt x="85089" y="50800"/>
                  </a:lnTo>
                  <a:lnTo>
                    <a:pt x="95250" y="43179"/>
                  </a:lnTo>
                  <a:lnTo>
                    <a:pt x="105409" y="36829"/>
                  </a:lnTo>
                  <a:lnTo>
                    <a:pt x="115569" y="30479"/>
                  </a:lnTo>
                  <a:lnTo>
                    <a:pt x="125730" y="24129"/>
                  </a:lnTo>
                  <a:lnTo>
                    <a:pt x="135889" y="19050"/>
                  </a:lnTo>
                  <a:lnTo>
                    <a:pt x="147319" y="15239"/>
                  </a:lnTo>
                  <a:lnTo>
                    <a:pt x="158750" y="10160"/>
                  </a:lnTo>
                  <a:lnTo>
                    <a:pt x="170180" y="7620"/>
                  </a:lnTo>
                  <a:lnTo>
                    <a:pt x="181609" y="5079"/>
                  </a:lnTo>
                  <a:lnTo>
                    <a:pt x="193039" y="2539"/>
                  </a:lnTo>
                  <a:lnTo>
                    <a:pt x="205739" y="1270"/>
                  </a:lnTo>
                  <a:lnTo>
                    <a:pt x="217169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30" y="0"/>
                  </a:lnTo>
                  <a:lnTo>
                    <a:pt x="264159" y="2539"/>
                  </a:lnTo>
                  <a:lnTo>
                    <a:pt x="276859" y="5079"/>
                  </a:lnTo>
                  <a:lnTo>
                    <a:pt x="288289" y="7620"/>
                  </a:lnTo>
                  <a:lnTo>
                    <a:pt x="299719" y="10160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32739" y="24129"/>
                  </a:lnTo>
                  <a:lnTo>
                    <a:pt x="342900" y="30479"/>
                  </a:lnTo>
                  <a:lnTo>
                    <a:pt x="353059" y="36829"/>
                  </a:lnTo>
                  <a:lnTo>
                    <a:pt x="363219" y="43179"/>
                  </a:lnTo>
                  <a:lnTo>
                    <a:pt x="398780" y="74929"/>
                  </a:lnTo>
                  <a:lnTo>
                    <a:pt x="420369" y="104139"/>
                  </a:lnTo>
                  <a:lnTo>
                    <a:pt x="426719" y="113029"/>
                  </a:lnTo>
                  <a:lnTo>
                    <a:pt x="433069" y="124460"/>
                  </a:lnTo>
                  <a:lnTo>
                    <a:pt x="438150" y="134620"/>
                  </a:lnTo>
                  <a:lnTo>
                    <a:pt x="441959" y="146050"/>
                  </a:lnTo>
                  <a:lnTo>
                    <a:pt x="445769" y="157479"/>
                  </a:lnTo>
                  <a:lnTo>
                    <a:pt x="449580" y="168910"/>
                  </a:lnTo>
                  <a:lnTo>
                    <a:pt x="452119" y="180339"/>
                  </a:lnTo>
                  <a:lnTo>
                    <a:pt x="454659" y="191770"/>
                  </a:lnTo>
                  <a:lnTo>
                    <a:pt x="455930" y="204470"/>
                  </a:lnTo>
                  <a:lnTo>
                    <a:pt x="457200" y="215900"/>
                  </a:lnTo>
                  <a:lnTo>
                    <a:pt x="457200" y="227329"/>
                  </a:lnTo>
                  <a:lnTo>
                    <a:pt x="457200" y="240029"/>
                  </a:lnTo>
                  <a:lnTo>
                    <a:pt x="455930" y="251460"/>
                  </a:lnTo>
                  <a:lnTo>
                    <a:pt x="454659" y="262889"/>
                  </a:lnTo>
                  <a:lnTo>
                    <a:pt x="452119" y="275589"/>
                  </a:lnTo>
                  <a:lnTo>
                    <a:pt x="449580" y="287020"/>
                  </a:lnTo>
                  <a:lnTo>
                    <a:pt x="445769" y="298450"/>
                  </a:lnTo>
                  <a:lnTo>
                    <a:pt x="441959" y="309879"/>
                  </a:lnTo>
                  <a:lnTo>
                    <a:pt x="438150" y="320039"/>
                  </a:lnTo>
                  <a:lnTo>
                    <a:pt x="433069" y="331470"/>
                  </a:lnTo>
                  <a:lnTo>
                    <a:pt x="426719" y="341629"/>
                  </a:lnTo>
                  <a:lnTo>
                    <a:pt x="420369" y="351789"/>
                  </a:lnTo>
                  <a:lnTo>
                    <a:pt x="414019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89889" y="389889"/>
                  </a:lnTo>
                  <a:lnTo>
                    <a:pt x="382269" y="397510"/>
                  </a:lnTo>
                  <a:lnTo>
                    <a:pt x="373380" y="405129"/>
                  </a:lnTo>
                  <a:lnTo>
                    <a:pt x="363219" y="412750"/>
                  </a:lnTo>
                  <a:lnTo>
                    <a:pt x="353059" y="419100"/>
                  </a:lnTo>
                  <a:lnTo>
                    <a:pt x="342900" y="425450"/>
                  </a:lnTo>
                  <a:lnTo>
                    <a:pt x="332739" y="431800"/>
                  </a:lnTo>
                  <a:lnTo>
                    <a:pt x="321309" y="436879"/>
                  </a:lnTo>
                  <a:lnTo>
                    <a:pt x="311150" y="440689"/>
                  </a:lnTo>
                  <a:lnTo>
                    <a:pt x="299719" y="445770"/>
                  </a:lnTo>
                  <a:lnTo>
                    <a:pt x="288289" y="448310"/>
                  </a:lnTo>
                  <a:lnTo>
                    <a:pt x="276859" y="450850"/>
                  </a:lnTo>
                  <a:lnTo>
                    <a:pt x="264159" y="453389"/>
                  </a:lnTo>
                  <a:lnTo>
                    <a:pt x="252730" y="454660"/>
                  </a:lnTo>
                  <a:lnTo>
                    <a:pt x="241300" y="455929"/>
                  </a:lnTo>
                  <a:lnTo>
                    <a:pt x="228600" y="455929"/>
                  </a:lnTo>
                  <a:lnTo>
                    <a:pt x="217169" y="455929"/>
                  </a:lnTo>
                  <a:lnTo>
                    <a:pt x="204469" y="454660"/>
                  </a:lnTo>
                  <a:lnTo>
                    <a:pt x="193039" y="453389"/>
                  </a:lnTo>
                  <a:lnTo>
                    <a:pt x="181609" y="450850"/>
                  </a:lnTo>
                  <a:lnTo>
                    <a:pt x="170180" y="448310"/>
                  </a:lnTo>
                  <a:lnTo>
                    <a:pt x="158750" y="445770"/>
                  </a:lnTo>
                  <a:lnTo>
                    <a:pt x="147319" y="440689"/>
                  </a:lnTo>
                  <a:lnTo>
                    <a:pt x="135889" y="436879"/>
                  </a:lnTo>
                  <a:lnTo>
                    <a:pt x="125730" y="431800"/>
                  </a:lnTo>
                  <a:lnTo>
                    <a:pt x="114300" y="425450"/>
                  </a:lnTo>
                  <a:lnTo>
                    <a:pt x="104139" y="419100"/>
                  </a:lnTo>
                  <a:lnTo>
                    <a:pt x="93980" y="412750"/>
                  </a:lnTo>
                  <a:lnTo>
                    <a:pt x="85089" y="405129"/>
                  </a:lnTo>
                  <a:lnTo>
                    <a:pt x="76200" y="397510"/>
                  </a:lnTo>
                  <a:lnTo>
                    <a:pt x="43180" y="361950"/>
                  </a:lnTo>
                  <a:lnTo>
                    <a:pt x="36830" y="351789"/>
                  </a:lnTo>
                  <a:lnTo>
                    <a:pt x="30480" y="341629"/>
                  </a:lnTo>
                  <a:lnTo>
                    <a:pt x="25400" y="331470"/>
                  </a:lnTo>
                  <a:lnTo>
                    <a:pt x="20319" y="320039"/>
                  </a:lnTo>
                  <a:lnTo>
                    <a:pt x="15239" y="309879"/>
                  </a:lnTo>
                  <a:lnTo>
                    <a:pt x="11430" y="298450"/>
                  </a:lnTo>
                  <a:lnTo>
                    <a:pt x="7619" y="287020"/>
                  </a:lnTo>
                  <a:lnTo>
                    <a:pt x="5080" y="275589"/>
                  </a:lnTo>
                  <a:lnTo>
                    <a:pt x="2539" y="262889"/>
                  </a:lnTo>
                  <a:lnTo>
                    <a:pt x="1269" y="251460"/>
                  </a:lnTo>
                  <a:lnTo>
                    <a:pt x="0" y="240029"/>
                  </a:lnTo>
                  <a:lnTo>
                    <a:pt x="0" y="227329"/>
                  </a:lnTo>
                  <a:lnTo>
                    <a:pt x="1269" y="228600"/>
                  </a:lnTo>
                  <a:close/>
                </a:path>
                <a:path w="458469" h="457200">
                  <a:moveTo>
                    <a:pt x="1269" y="0"/>
                  </a:moveTo>
                  <a:lnTo>
                    <a:pt x="1269" y="0"/>
                  </a:lnTo>
                </a:path>
                <a:path w="458469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438400" y="1831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484881" y="2207261"/>
            <a:ext cx="495300" cy="495300"/>
            <a:chOff x="3484881" y="2207261"/>
            <a:chExt cx="495300" cy="495300"/>
          </a:xfrm>
        </p:grpSpPr>
        <p:sp>
          <p:nvSpPr>
            <p:cNvPr id="13" name="object 13"/>
            <p:cNvSpPr/>
            <p:nvPr/>
          </p:nvSpPr>
          <p:spPr>
            <a:xfrm>
              <a:off x="3503929" y="222630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52730" y="1269"/>
                  </a:moveTo>
                  <a:lnTo>
                    <a:pt x="205740" y="1269"/>
                  </a:lnTo>
                  <a:lnTo>
                    <a:pt x="193040" y="2539"/>
                  </a:lnTo>
                  <a:lnTo>
                    <a:pt x="147320" y="15239"/>
                  </a:lnTo>
                  <a:lnTo>
                    <a:pt x="105410" y="36829"/>
                  </a:lnTo>
                  <a:lnTo>
                    <a:pt x="95250" y="44450"/>
                  </a:lnTo>
                  <a:lnTo>
                    <a:pt x="85090" y="50800"/>
                  </a:lnTo>
                  <a:lnTo>
                    <a:pt x="76200" y="58419"/>
                  </a:lnTo>
                  <a:lnTo>
                    <a:pt x="68580" y="67310"/>
                  </a:lnTo>
                  <a:lnTo>
                    <a:pt x="59690" y="76200"/>
                  </a:lnTo>
                  <a:lnTo>
                    <a:pt x="31750" y="114300"/>
                  </a:lnTo>
                  <a:lnTo>
                    <a:pt x="8890" y="170179"/>
                  </a:lnTo>
                  <a:lnTo>
                    <a:pt x="2540" y="205739"/>
                  </a:lnTo>
                  <a:lnTo>
                    <a:pt x="1270" y="217169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1270" y="240029"/>
                  </a:lnTo>
                  <a:lnTo>
                    <a:pt x="1270" y="252729"/>
                  </a:lnTo>
                  <a:lnTo>
                    <a:pt x="3810" y="264160"/>
                  </a:lnTo>
                  <a:lnTo>
                    <a:pt x="5080" y="275589"/>
                  </a:lnTo>
                  <a:lnTo>
                    <a:pt x="7620" y="287019"/>
                  </a:lnTo>
                  <a:lnTo>
                    <a:pt x="11430" y="299719"/>
                  </a:lnTo>
                  <a:lnTo>
                    <a:pt x="15240" y="311150"/>
                  </a:lnTo>
                  <a:lnTo>
                    <a:pt x="20320" y="321310"/>
                  </a:lnTo>
                  <a:lnTo>
                    <a:pt x="25400" y="332739"/>
                  </a:lnTo>
                  <a:lnTo>
                    <a:pt x="30480" y="342900"/>
                  </a:lnTo>
                  <a:lnTo>
                    <a:pt x="36830" y="353060"/>
                  </a:lnTo>
                  <a:lnTo>
                    <a:pt x="44450" y="363219"/>
                  </a:lnTo>
                  <a:lnTo>
                    <a:pt x="50800" y="372110"/>
                  </a:lnTo>
                  <a:lnTo>
                    <a:pt x="85090" y="406400"/>
                  </a:lnTo>
                  <a:lnTo>
                    <a:pt x="125730" y="431800"/>
                  </a:lnTo>
                  <a:lnTo>
                    <a:pt x="135890" y="436879"/>
                  </a:lnTo>
                  <a:lnTo>
                    <a:pt x="147320" y="441960"/>
                  </a:lnTo>
                  <a:lnTo>
                    <a:pt x="170180" y="449579"/>
                  </a:lnTo>
                  <a:lnTo>
                    <a:pt x="193040" y="454660"/>
                  </a:lnTo>
                  <a:lnTo>
                    <a:pt x="205740" y="455929"/>
                  </a:lnTo>
                  <a:lnTo>
                    <a:pt x="217170" y="457200"/>
                  </a:lnTo>
                  <a:lnTo>
                    <a:pt x="241300" y="457200"/>
                  </a:lnTo>
                  <a:lnTo>
                    <a:pt x="264160" y="454660"/>
                  </a:lnTo>
                  <a:lnTo>
                    <a:pt x="276860" y="452119"/>
                  </a:lnTo>
                  <a:lnTo>
                    <a:pt x="288290" y="449579"/>
                  </a:lnTo>
                  <a:lnTo>
                    <a:pt x="311150" y="441960"/>
                  </a:lnTo>
                  <a:lnTo>
                    <a:pt x="321310" y="436879"/>
                  </a:lnTo>
                  <a:lnTo>
                    <a:pt x="332740" y="431800"/>
                  </a:lnTo>
                  <a:lnTo>
                    <a:pt x="373380" y="406400"/>
                  </a:lnTo>
                  <a:lnTo>
                    <a:pt x="414020" y="363219"/>
                  </a:lnTo>
                  <a:lnTo>
                    <a:pt x="438150" y="321310"/>
                  </a:lnTo>
                  <a:lnTo>
                    <a:pt x="454660" y="264160"/>
                  </a:lnTo>
                  <a:lnTo>
                    <a:pt x="457200" y="240029"/>
                  </a:lnTo>
                  <a:lnTo>
                    <a:pt x="457200" y="217169"/>
                  </a:lnTo>
                  <a:lnTo>
                    <a:pt x="455930" y="204469"/>
                  </a:lnTo>
                  <a:lnTo>
                    <a:pt x="454660" y="193039"/>
                  </a:lnTo>
                  <a:lnTo>
                    <a:pt x="452120" y="181610"/>
                  </a:lnTo>
                  <a:lnTo>
                    <a:pt x="449580" y="168910"/>
                  </a:lnTo>
                  <a:lnTo>
                    <a:pt x="445770" y="157479"/>
                  </a:lnTo>
                  <a:lnTo>
                    <a:pt x="441960" y="147319"/>
                  </a:lnTo>
                  <a:lnTo>
                    <a:pt x="438150" y="135889"/>
                  </a:lnTo>
                  <a:lnTo>
                    <a:pt x="414020" y="93979"/>
                  </a:lnTo>
                  <a:lnTo>
                    <a:pt x="382270" y="58419"/>
                  </a:lnTo>
                  <a:lnTo>
                    <a:pt x="363220" y="44450"/>
                  </a:lnTo>
                  <a:lnTo>
                    <a:pt x="353060" y="36829"/>
                  </a:lnTo>
                  <a:lnTo>
                    <a:pt x="311150" y="15239"/>
                  </a:lnTo>
                  <a:lnTo>
                    <a:pt x="265430" y="2539"/>
                  </a:lnTo>
                  <a:lnTo>
                    <a:pt x="252730" y="1269"/>
                  </a:lnTo>
                  <a:close/>
                </a:path>
                <a:path w="457200" h="457200">
                  <a:moveTo>
                    <a:pt x="229870" y="0"/>
                  </a:moveTo>
                  <a:lnTo>
                    <a:pt x="217170" y="1269"/>
                  </a:lnTo>
                  <a:lnTo>
                    <a:pt x="241300" y="1269"/>
                  </a:lnTo>
                  <a:lnTo>
                    <a:pt x="22987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3929" y="222630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7169"/>
                  </a:lnTo>
                  <a:lnTo>
                    <a:pt x="2540" y="205739"/>
                  </a:lnTo>
                  <a:lnTo>
                    <a:pt x="12700" y="15875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70" y="85089"/>
                  </a:lnTo>
                  <a:lnTo>
                    <a:pt x="59690" y="76200"/>
                  </a:lnTo>
                  <a:lnTo>
                    <a:pt x="68580" y="67310"/>
                  </a:lnTo>
                  <a:lnTo>
                    <a:pt x="76200" y="58419"/>
                  </a:lnTo>
                  <a:lnTo>
                    <a:pt x="85090" y="50800"/>
                  </a:lnTo>
                  <a:lnTo>
                    <a:pt x="95250" y="44450"/>
                  </a:lnTo>
                  <a:lnTo>
                    <a:pt x="105410" y="36829"/>
                  </a:lnTo>
                  <a:lnTo>
                    <a:pt x="115570" y="30479"/>
                  </a:lnTo>
                  <a:lnTo>
                    <a:pt x="125730" y="25400"/>
                  </a:lnTo>
                  <a:lnTo>
                    <a:pt x="135890" y="20319"/>
                  </a:lnTo>
                  <a:lnTo>
                    <a:pt x="181610" y="5079"/>
                  </a:lnTo>
                  <a:lnTo>
                    <a:pt x="205740" y="1269"/>
                  </a:lnTo>
                  <a:lnTo>
                    <a:pt x="217170" y="1269"/>
                  </a:lnTo>
                  <a:lnTo>
                    <a:pt x="229870" y="0"/>
                  </a:lnTo>
                  <a:lnTo>
                    <a:pt x="241300" y="1269"/>
                  </a:lnTo>
                  <a:lnTo>
                    <a:pt x="252730" y="1269"/>
                  </a:lnTo>
                  <a:lnTo>
                    <a:pt x="265430" y="2539"/>
                  </a:lnTo>
                  <a:lnTo>
                    <a:pt x="276860" y="5079"/>
                  </a:lnTo>
                  <a:lnTo>
                    <a:pt x="288290" y="7619"/>
                  </a:lnTo>
                  <a:lnTo>
                    <a:pt x="299720" y="11429"/>
                  </a:lnTo>
                  <a:lnTo>
                    <a:pt x="311150" y="15239"/>
                  </a:lnTo>
                  <a:lnTo>
                    <a:pt x="322580" y="20319"/>
                  </a:lnTo>
                  <a:lnTo>
                    <a:pt x="332740" y="25400"/>
                  </a:lnTo>
                  <a:lnTo>
                    <a:pt x="342900" y="30479"/>
                  </a:lnTo>
                  <a:lnTo>
                    <a:pt x="353060" y="36829"/>
                  </a:lnTo>
                  <a:lnTo>
                    <a:pt x="363220" y="44450"/>
                  </a:lnTo>
                  <a:lnTo>
                    <a:pt x="373380" y="50800"/>
                  </a:lnTo>
                  <a:lnTo>
                    <a:pt x="382270" y="58419"/>
                  </a:lnTo>
                  <a:lnTo>
                    <a:pt x="391160" y="67310"/>
                  </a:lnTo>
                  <a:lnTo>
                    <a:pt x="398780" y="76200"/>
                  </a:lnTo>
                  <a:lnTo>
                    <a:pt x="406400" y="85089"/>
                  </a:lnTo>
                  <a:lnTo>
                    <a:pt x="414020" y="93979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3070" y="124460"/>
                  </a:lnTo>
                  <a:lnTo>
                    <a:pt x="438150" y="135889"/>
                  </a:lnTo>
                  <a:lnTo>
                    <a:pt x="441960" y="147319"/>
                  </a:lnTo>
                  <a:lnTo>
                    <a:pt x="445770" y="157479"/>
                  </a:lnTo>
                  <a:lnTo>
                    <a:pt x="449580" y="168910"/>
                  </a:lnTo>
                  <a:lnTo>
                    <a:pt x="452120" y="181610"/>
                  </a:lnTo>
                  <a:lnTo>
                    <a:pt x="454660" y="193039"/>
                  </a:lnTo>
                  <a:lnTo>
                    <a:pt x="455930" y="204469"/>
                  </a:lnTo>
                  <a:lnTo>
                    <a:pt x="457200" y="217169"/>
                  </a:lnTo>
                  <a:lnTo>
                    <a:pt x="457200" y="228600"/>
                  </a:lnTo>
                  <a:lnTo>
                    <a:pt x="457200" y="240029"/>
                  </a:lnTo>
                  <a:lnTo>
                    <a:pt x="455930" y="252729"/>
                  </a:lnTo>
                  <a:lnTo>
                    <a:pt x="454660" y="264160"/>
                  </a:lnTo>
                  <a:lnTo>
                    <a:pt x="452120" y="275589"/>
                  </a:lnTo>
                  <a:lnTo>
                    <a:pt x="449580" y="287019"/>
                  </a:lnTo>
                  <a:lnTo>
                    <a:pt x="433070" y="332739"/>
                  </a:lnTo>
                  <a:lnTo>
                    <a:pt x="426720" y="342900"/>
                  </a:lnTo>
                  <a:lnTo>
                    <a:pt x="420370" y="353060"/>
                  </a:lnTo>
                  <a:lnTo>
                    <a:pt x="414020" y="363219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63220" y="414019"/>
                  </a:lnTo>
                  <a:lnTo>
                    <a:pt x="353060" y="420369"/>
                  </a:lnTo>
                  <a:lnTo>
                    <a:pt x="342900" y="426719"/>
                  </a:lnTo>
                  <a:lnTo>
                    <a:pt x="332740" y="431800"/>
                  </a:lnTo>
                  <a:lnTo>
                    <a:pt x="321310" y="436879"/>
                  </a:lnTo>
                  <a:lnTo>
                    <a:pt x="311150" y="441960"/>
                  </a:lnTo>
                  <a:lnTo>
                    <a:pt x="299720" y="445769"/>
                  </a:lnTo>
                  <a:lnTo>
                    <a:pt x="288290" y="449579"/>
                  </a:lnTo>
                  <a:lnTo>
                    <a:pt x="276860" y="452119"/>
                  </a:lnTo>
                  <a:lnTo>
                    <a:pt x="264160" y="454660"/>
                  </a:lnTo>
                  <a:lnTo>
                    <a:pt x="252730" y="455929"/>
                  </a:lnTo>
                  <a:lnTo>
                    <a:pt x="241300" y="457200"/>
                  </a:lnTo>
                  <a:lnTo>
                    <a:pt x="228600" y="457200"/>
                  </a:lnTo>
                  <a:lnTo>
                    <a:pt x="217170" y="457200"/>
                  </a:lnTo>
                  <a:lnTo>
                    <a:pt x="205740" y="455929"/>
                  </a:lnTo>
                  <a:lnTo>
                    <a:pt x="193040" y="454660"/>
                  </a:lnTo>
                  <a:lnTo>
                    <a:pt x="181610" y="452119"/>
                  </a:lnTo>
                  <a:lnTo>
                    <a:pt x="170180" y="449579"/>
                  </a:lnTo>
                  <a:lnTo>
                    <a:pt x="158750" y="445769"/>
                  </a:lnTo>
                  <a:lnTo>
                    <a:pt x="147320" y="441960"/>
                  </a:lnTo>
                  <a:lnTo>
                    <a:pt x="135890" y="436879"/>
                  </a:lnTo>
                  <a:lnTo>
                    <a:pt x="125730" y="431800"/>
                  </a:lnTo>
                  <a:lnTo>
                    <a:pt x="114300" y="426719"/>
                  </a:lnTo>
                  <a:lnTo>
                    <a:pt x="104140" y="420369"/>
                  </a:lnTo>
                  <a:lnTo>
                    <a:pt x="95250" y="414019"/>
                  </a:lnTo>
                  <a:lnTo>
                    <a:pt x="85090" y="406400"/>
                  </a:lnTo>
                  <a:lnTo>
                    <a:pt x="76200" y="398779"/>
                  </a:lnTo>
                  <a:lnTo>
                    <a:pt x="67310" y="389889"/>
                  </a:lnTo>
                  <a:lnTo>
                    <a:pt x="58420" y="381000"/>
                  </a:lnTo>
                  <a:lnTo>
                    <a:pt x="50800" y="372110"/>
                  </a:lnTo>
                  <a:lnTo>
                    <a:pt x="44450" y="363219"/>
                  </a:lnTo>
                  <a:lnTo>
                    <a:pt x="36830" y="353060"/>
                  </a:lnTo>
                  <a:lnTo>
                    <a:pt x="30480" y="342900"/>
                  </a:lnTo>
                  <a:lnTo>
                    <a:pt x="25400" y="332739"/>
                  </a:lnTo>
                  <a:lnTo>
                    <a:pt x="20320" y="321310"/>
                  </a:lnTo>
                  <a:lnTo>
                    <a:pt x="15240" y="311150"/>
                  </a:lnTo>
                  <a:lnTo>
                    <a:pt x="11430" y="299719"/>
                  </a:lnTo>
                  <a:lnTo>
                    <a:pt x="7620" y="287019"/>
                  </a:lnTo>
                  <a:lnTo>
                    <a:pt x="5080" y="275589"/>
                  </a:lnTo>
                  <a:lnTo>
                    <a:pt x="3810" y="264160"/>
                  </a:lnTo>
                  <a:lnTo>
                    <a:pt x="1270" y="252729"/>
                  </a:lnTo>
                  <a:lnTo>
                    <a:pt x="1270" y="240029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3657600" y="23050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231641" y="2917191"/>
            <a:ext cx="495300" cy="495300"/>
            <a:chOff x="4231641" y="2917191"/>
            <a:chExt cx="495300" cy="495300"/>
          </a:xfrm>
        </p:grpSpPr>
        <p:sp>
          <p:nvSpPr>
            <p:cNvPr id="17" name="object 17"/>
            <p:cNvSpPr/>
            <p:nvPr/>
          </p:nvSpPr>
          <p:spPr>
            <a:xfrm>
              <a:off x="4250690" y="293624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1300" y="0"/>
                  </a:moveTo>
                  <a:lnTo>
                    <a:pt x="217170" y="0"/>
                  </a:lnTo>
                  <a:lnTo>
                    <a:pt x="193039" y="2539"/>
                  </a:lnTo>
                  <a:lnTo>
                    <a:pt x="158750" y="10160"/>
                  </a:lnTo>
                  <a:lnTo>
                    <a:pt x="147320" y="15239"/>
                  </a:lnTo>
                  <a:lnTo>
                    <a:pt x="135889" y="19050"/>
                  </a:lnTo>
                  <a:lnTo>
                    <a:pt x="95250" y="43180"/>
                  </a:lnTo>
                  <a:lnTo>
                    <a:pt x="59689" y="74930"/>
                  </a:lnTo>
                  <a:lnTo>
                    <a:pt x="52070" y="85089"/>
                  </a:lnTo>
                  <a:lnTo>
                    <a:pt x="44450" y="93980"/>
                  </a:lnTo>
                  <a:lnTo>
                    <a:pt x="20320" y="135889"/>
                  </a:lnTo>
                  <a:lnTo>
                    <a:pt x="6350" y="180339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7330"/>
                  </a:lnTo>
                  <a:lnTo>
                    <a:pt x="0" y="240030"/>
                  </a:lnTo>
                  <a:lnTo>
                    <a:pt x="2539" y="262889"/>
                  </a:lnTo>
                  <a:lnTo>
                    <a:pt x="15239" y="309880"/>
                  </a:lnTo>
                  <a:lnTo>
                    <a:pt x="25400" y="331470"/>
                  </a:lnTo>
                  <a:lnTo>
                    <a:pt x="30480" y="342900"/>
                  </a:lnTo>
                  <a:lnTo>
                    <a:pt x="36830" y="351789"/>
                  </a:lnTo>
                  <a:lnTo>
                    <a:pt x="43180" y="361950"/>
                  </a:lnTo>
                  <a:lnTo>
                    <a:pt x="50800" y="372110"/>
                  </a:lnTo>
                  <a:lnTo>
                    <a:pt x="93980" y="412750"/>
                  </a:lnTo>
                  <a:lnTo>
                    <a:pt x="135889" y="436880"/>
                  </a:lnTo>
                  <a:lnTo>
                    <a:pt x="147320" y="440689"/>
                  </a:lnTo>
                  <a:lnTo>
                    <a:pt x="158750" y="445770"/>
                  </a:lnTo>
                  <a:lnTo>
                    <a:pt x="204470" y="455930"/>
                  </a:lnTo>
                  <a:lnTo>
                    <a:pt x="252730" y="455930"/>
                  </a:lnTo>
                  <a:lnTo>
                    <a:pt x="264160" y="453389"/>
                  </a:lnTo>
                  <a:lnTo>
                    <a:pt x="276860" y="450850"/>
                  </a:lnTo>
                  <a:lnTo>
                    <a:pt x="299720" y="445770"/>
                  </a:lnTo>
                  <a:lnTo>
                    <a:pt x="311150" y="440689"/>
                  </a:lnTo>
                  <a:lnTo>
                    <a:pt x="321310" y="436880"/>
                  </a:lnTo>
                  <a:lnTo>
                    <a:pt x="363220" y="412750"/>
                  </a:lnTo>
                  <a:lnTo>
                    <a:pt x="398780" y="381000"/>
                  </a:lnTo>
                  <a:lnTo>
                    <a:pt x="433070" y="331470"/>
                  </a:lnTo>
                  <a:lnTo>
                    <a:pt x="449580" y="287020"/>
                  </a:lnTo>
                  <a:lnTo>
                    <a:pt x="457200" y="240030"/>
                  </a:lnTo>
                  <a:lnTo>
                    <a:pt x="457200" y="215900"/>
                  </a:lnTo>
                  <a:lnTo>
                    <a:pt x="449580" y="168910"/>
                  </a:lnTo>
                  <a:lnTo>
                    <a:pt x="433070" y="124460"/>
                  </a:lnTo>
                  <a:lnTo>
                    <a:pt x="406400" y="83820"/>
                  </a:lnTo>
                  <a:lnTo>
                    <a:pt x="373380" y="50800"/>
                  </a:lnTo>
                  <a:lnTo>
                    <a:pt x="332739" y="24130"/>
                  </a:lnTo>
                  <a:lnTo>
                    <a:pt x="311150" y="15239"/>
                  </a:lnTo>
                  <a:lnTo>
                    <a:pt x="299720" y="10160"/>
                  </a:lnTo>
                  <a:lnTo>
                    <a:pt x="276860" y="5080"/>
                  </a:lnTo>
                  <a:lnTo>
                    <a:pt x="264160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250690" y="293624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39" y="204470"/>
                  </a:lnTo>
                  <a:lnTo>
                    <a:pt x="3810" y="193039"/>
                  </a:lnTo>
                  <a:lnTo>
                    <a:pt x="6350" y="180339"/>
                  </a:lnTo>
                  <a:lnTo>
                    <a:pt x="8889" y="168910"/>
                  </a:lnTo>
                  <a:lnTo>
                    <a:pt x="12700" y="157480"/>
                  </a:lnTo>
                  <a:lnTo>
                    <a:pt x="16510" y="146050"/>
                  </a:lnTo>
                  <a:lnTo>
                    <a:pt x="20320" y="135889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80"/>
                  </a:lnTo>
                  <a:lnTo>
                    <a:pt x="52070" y="85089"/>
                  </a:lnTo>
                  <a:lnTo>
                    <a:pt x="59689" y="74930"/>
                  </a:lnTo>
                  <a:lnTo>
                    <a:pt x="67310" y="66039"/>
                  </a:lnTo>
                  <a:lnTo>
                    <a:pt x="76200" y="58420"/>
                  </a:lnTo>
                  <a:lnTo>
                    <a:pt x="85089" y="5080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5570" y="30480"/>
                  </a:lnTo>
                  <a:lnTo>
                    <a:pt x="125730" y="24130"/>
                  </a:lnTo>
                  <a:lnTo>
                    <a:pt x="135889" y="19050"/>
                  </a:lnTo>
                  <a:lnTo>
                    <a:pt x="147320" y="15239"/>
                  </a:lnTo>
                  <a:lnTo>
                    <a:pt x="158750" y="10160"/>
                  </a:lnTo>
                  <a:lnTo>
                    <a:pt x="170180" y="7620"/>
                  </a:lnTo>
                  <a:lnTo>
                    <a:pt x="181610" y="5080"/>
                  </a:lnTo>
                  <a:lnTo>
                    <a:pt x="193039" y="2539"/>
                  </a:lnTo>
                  <a:lnTo>
                    <a:pt x="205739" y="1270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30" y="1270"/>
                  </a:lnTo>
                  <a:lnTo>
                    <a:pt x="264160" y="2539"/>
                  </a:lnTo>
                  <a:lnTo>
                    <a:pt x="276860" y="5080"/>
                  </a:lnTo>
                  <a:lnTo>
                    <a:pt x="288289" y="7620"/>
                  </a:lnTo>
                  <a:lnTo>
                    <a:pt x="299720" y="10160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32739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3220" y="43180"/>
                  </a:lnTo>
                  <a:lnTo>
                    <a:pt x="373380" y="50800"/>
                  </a:lnTo>
                  <a:lnTo>
                    <a:pt x="382270" y="58420"/>
                  </a:lnTo>
                  <a:lnTo>
                    <a:pt x="389889" y="66039"/>
                  </a:lnTo>
                  <a:lnTo>
                    <a:pt x="398780" y="74930"/>
                  </a:lnTo>
                  <a:lnTo>
                    <a:pt x="406400" y="83820"/>
                  </a:lnTo>
                  <a:lnTo>
                    <a:pt x="414020" y="93980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3070" y="124460"/>
                  </a:lnTo>
                  <a:lnTo>
                    <a:pt x="438150" y="134620"/>
                  </a:lnTo>
                  <a:lnTo>
                    <a:pt x="441960" y="146050"/>
                  </a:lnTo>
                  <a:lnTo>
                    <a:pt x="445770" y="157480"/>
                  </a:lnTo>
                  <a:lnTo>
                    <a:pt x="449580" y="168910"/>
                  </a:lnTo>
                  <a:lnTo>
                    <a:pt x="452120" y="180339"/>
                  </a:lnTo>
                  <a:lnTo>
                    <a:pt x="454660" y="191770"/>
                  </a:lnTo>
                  <a:lnTo>
                    <a:pt x="455930" y="204470"/>
                  </a:lnTo>
                  <a:lnTo>
                    <a:pt x="457200" y="215900"/>
                  </a:lnTo>
                  <a:lnTo>
                    <a:pt x="457200" y="227330"/>
                  </a:lnTo>
                  <a:lnTo>
                    <a:pt x="457200" y="240030"/>
                  </a:lnTo>
                  <a:lnTo>
                    <a:pt x="455930" y="251460"/>
                  </a:lnTo>
                  <a:lnTo>
                    <a:pt x="454660" y="262889"/>
                  </a:lnTo>
                  <a:lnTo>
                    <a:pt x="452120" y="275589"/>
                  </a:lnTo>
                  <a:lnTo>
                    <a:pt x="449580" y="287020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8150" y="321310"/>
                  </a:lnTo>
                  <a:lnTo>
                    <a:pt x="433070" y="331470"/>
                  </a:lnTo>
                  <a:lnTo>
                    <a:pt x="426720" y="341630"/>
                  </a:lnTo>
                  <a:lnTo>
                    <a:pt x="420370" y="351789"/>
                  </a:lnTo>
                  <a:lnTo>
                    <a:pt x="414020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89889" y="389889"/>
                  </a:lnTo>
                  <a:lnTo>
                    <a:pt x="382270" y="397510"/>
                  </a:lnTo>
                  <a:lnTo>
                    <a:pt x="373380" y="405130"/>
                  </a:lnTo>
                  <a:lnTo>
                    <a:pt x="363220" y="412750"/>
                  </a:lnTo>
                  <a:lnTo>
                    <a:pt x="353060" y="419100"/>
                  </a:lnTo>
                  <a:lnTo>
                    <a:pt x="342900" y="425450"/>
                  </a:lnTo>
                  <a:lnTo>
                    <a:pt x="332739" y="431800"/>
                  </a:lnTo>
                  <a:lnTo>
                    <a:pt x="321310" y="436880"/>
                  </a:lnTo>
                  <a:lnTo>
                    <a:pt x="311150" y="440689"/>
                  </a:lnTo>
                  <a:lnTo>
                    <a:pt x="299720" y="445770"/>
                  </a:lnTo>
                  <a:lnTo>
                    <a:pt x="288289" y="448310"/>
                  </a:lnTo>
                  <a:lnTo>
                    <a:pt x="276860" y="450850"/>
                  </a:lnTo>
                  <a:lnTo>
                    <a:pt x="264160" y="453389"/>
                  </a:lnTo>
                  <a:lnTo>
                    <a:pt x="252730" y="455930"/>
                  </a:lnTo>
                  <a:lnTo>
                    <a:pt x="241300" y="455930"/>
                  </a:lnTo>
                  <a:lnTo>
                    <a:pt x="228600" y="455930"/>
                  </a:lnTo>
                  <a:lnTo>
                    <a:pt x="217170" y="455930"/>
                  </a:lnTo>
                  <a:lnTo>
                    <a:pt x="204470" y="455930"/>
                  </a:lnTo>
                  <a:lnTo>
                    <a:pt x="193039" y="453389"/>
                  </a:lnTo>
                  <a:lnTo>
                    <a:pt x="181610" y="450850"/>
                  </a:lnTo>
                  <a:lnTo>
                    <a:pt x="170180" y="448310"/>
                  </a:lnTo>
                  <a:lnTo>
                    <a:pt x="158750" y="445770"/>
                  </a:lnTo>
                  <a:lnTo>
                    <a:pt x="147320" y="440689"/>
                  </a:lnTo>
                  <a:lnTo>
                    <a:pt x="135889" y="436880"/>
                  </a:lnTo>
                  <a:lnTo>
                    <a:pt x="125730" y="431800"/>
                  </a:lnTo>
                  <a:lnTo>
                    <a:pt x="85089" y="405130"/>
                  </a:lnTo>
                  <a:lnTo>
                    <a:pt x="76200" y="397510"/>
                  </a:lnTo>
                  <a:lnTo>
                    <a:pt x="67310" y="389889"/>
                  </a:lnTo>
                  <a:lnTo>
                    <a:pt x="58420" y="381000"/>
                  </a:lnTo>
                  <a:lnTo>
                    <a:pt x="50800" y="372110"/>
                  </a:lnTo>
                  <a:lnTo>
                    <a:pt x="43180" y="361950"/>
                  </a:lnTo>
                  <a:lnTo>
                    <a:pt x="36830" y="351789"/>
                  </a:lnTo>
                  <a:lnTo>
                    <a:pt x="30480" y="342900"/>
                  </a:lnTo>
                  <a:lnTo>
                    <a:pt x="25400" y="331470"/>
                  </a:lnTo>
                  <a:lnTo>
                    <a:pt x="20320" y="321310"/>
                  </a:lnTo>
                  <a:lnTo>
                    <a:pt x="15239" y="309880"/>
                  </a:lnTo>
                  <a:lnTo>
                    <a:pt x="11430" y="298450"/>
                  </a:lnTo>
                  <a:lnTo>
                    <a:pt x="7620" y="287020"/>
                  </a:lnTo>
                  <a:lnTo>
                    <a:pt x="5080" y="275589"/>
                  </a:lnTo>
                  <a:lnTo>
                    <a:pt x="2539" y="262889"/>
                  </a:lnTo>
                  <a:lnTo>
                    <a:pt x="127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4404359" y="30149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4372611" y="3763011"/>
            <a:ext cx="495300" cy="495300"/>
            <a:chOff x="4372611" y="3763011"/>
            <a:chExt cx="495300" cy="495300"/>
          </a:xfrm>
        </p:grpSpPr>
        <p:sp>
          <p:nvSpPr>
            <p:cNvPr id="21" name="object 21"/>
            <p:cNvSpPr/>
            <p:nvPr/>
          </p:nvSpPr>
          <p:spPr>
            <a:xfrm>
              <a:off x="4391660" y="378206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1300" y="0"/>
                  </a:moveTo>
                  <a:lnTo>
                    <a:pt x="217169" y="0"/>
                  </a:lnTo>
                  <a:lnTo>
                    <a:pt x="193039" y="2539"/>
                  </a:lnTo>
                  <a:lnTo>
                    <a:pt x="147319" y="15239"/>
                  </a:lnTo>
                  <a:lnTo>
                    <a:pt x="105410" y="36829"/>
                  </a:lnTo>
                  <a:lnTo>
                    <a:pt x="95250" y="44450"/>
                  </a:lnTo>
                  <a:lnTo>
                    <a:pt x="85089" y="50800"/>
                  </a:lnTo>
                  <a:lnTo>
                    <a:pt x="76200" y="58419"/>
                  </a:lnTo>
                  <a:lnTo>
                    <a:pt x="68579" y="67309"/>
                  </a:lnTo>
                  <a:lnTo>
                    <a:pt x="59689" y="76200"/>
                  </a:lnTo>
                  <a:lnTo>
                    <a:pt x="25400" y="124459"/>
                  </a:lnTo>
                  <a:lnTo>
                    <a:pt x="8889" y="170179"/>
                  </a:lnTo>
                  <a:lnTo>
                    <a:pt x="1269" y="217169"/>
                  </a:lnTo>
                  <a:lnTo>
                    <a:pt x="1269" y="228600"/>
                  </a:lnTo>
                  <a:lnTo>
                    <a:pt x="0" y="228600"/>
                  </a:lnTo>
                  <a:lnTo>
                    <a:pt x="1269" y="240029"/>
                  </a:lnTo>
                  <a:lnTo>
                    <a:pt x="1269" y="252729"/>
                  </a:lnTo>
                  <a:lnTo>
                    <a:pt x="3810" y="264159"/>
                  </a:lnTo>
                  <a:lnTo>
                    <a:pt x="5079" y="275589"/>
                  </a:lnTo>
                  <a:lnTo>
                    <a:pt x="8889" y="287019"/>
                  </a:lnTo>
                  <a:lnTo>
                    <a:pt x="11429" y="298450"/>
                  </a:lnTo>
                  <a:lnTo>
                    <a:pt x="15239" y="309879"/>
                  </a:lnTo>
                  <a:lnTo>
                    <a:pt x="20319" y="321309"/>
                  </a:lnTo>
                  <a:lnTo>
                    <a:pt x="25400" y="331469"/>
                  </a:lnTo>
                  <a:lnTo>
                    <a:pt x="30479" y="342900"/>
                  </a:lnTo>
                  <a:lnTo>
                    <a:pt x="36829" y="353059"/>
                  </a:lnTo>
                  <a:lnTo>
                    <a:pt x="44450" y="363219"/>
                  </a:lnTo>
                  <a:lnTo>
                    <a:pt x="52069" y="372109"/>
                  </a:lnTo>
                  <a:lnTo>
                    <a:pt x="58419" y="381000"/>
                  </a:lnTo>
                  <a:lnTo>
                    <a:pt x="76200" y="398779"/>
                  </a:lnTo>
                  <a:lnTo>
                    <a:pt x="85089" y="406400"/>
                  </a:lnTo>
                  <a:lnTo>
                    <a:pt x="95250" y="412750"/>
                  </a:lnTo>
                  <a:lnTo>
                    <a:pt x="104139" y="420369"/>
                  </a:lnTo>
                  <a:lnTo>
                    <a:pt x="114300" y="426719"/>
                  </a:lnTo>
                  <a:lnTo>
                    <a:pt x="125729" y="431800"/>
                  </a:lnTo>
                  <a:lnTo>
                    <a:pt x="135889" y="436879"/>
                  </a:lnTo>
                  <a:lnTo>
                    <a:pt x="147319" y="441959"/>
                  </a:lnTo>
                  <a:lnTo>
                    <a:pt x="170179" y="449579"/>
                  </a:lnTo>
                  <a:lnTo>
                    <a:pt x="193039" y="454659"/>
                  </a:lnTo>
                  <a:lnTo>
                    <a:pt x="217169" y="457200"/>
                  </a:lnTo>
                  <a:lnTo>
                    <a:pt x="241300" y="457200"/>
                  </a:lnTo>
                  <a:lnTo>
                    <a:pt x="288289" y="449579"/>
                  </a:lnTo>
                  <a:lnTo>
                    <a:pt x="321310" y="436879"/>
                  </a:lnTo>
                  <a:lnTo>
                    <a:pt x="332739" y="431800"/>
                  </a:lnTo>
                  <a:lnTo>
                    <a:pt x="342900" y="426719"/>
                  </a:lnTo>
                  <a:lnTo>
                    <a:pt x="353060" y="420369"/>
                  </a:lnTo>
                  <a:lnTo>
                    <a:pt x="363219" y="412750"/>
                  </a:lnTo>
                  <a:lnTo>
                    <a:pt x="373379" y="406400"/>
                  </a:lnTo>
                  <a:lnTo>
                    <a:pt x="414019" y="363219"/>
                  </a:lnTo>
                  <a:lnTo>
                    <a:pt x="438150" y="321309"/>
                  </a:lnTo>
                  <a:lnTo>
                    <a:pt x="454660" y="264159"/>
                  </a:lnTo>
                  <a:lnTo>
                    <a:pt x="457200" y="240029"/>
                  </a:lnTo>
                  <a:lnTo>
                    <a:pt x="457200" y="215900"/>
                  </a:lnTo>
                  <a:lnTo>
                    <a:pt x="449579" y="168909"/>
                  </a:lnTo>
                  <a:lnTo>
                    <a:pt x="433069" y="124459"/>
                  </a:lnTo>
                  <a:lnTo>
                    <a:pt x="391160" y="67309"/>
                  </a:lnTo>
                  <a:lnTo>
                    <a:pt x="342900" y="30479"/>
                  </a:lnTo>
                  <a:lnTo>
                    <a:pt x="288289" y="7619"/>
                  </a:lnTo>
                  <a:lnTo>
                    <a:pt x="265429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391660" y="378206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69" y="228600"/>
                  </a:moveTo>
                  <a:lnTo>
                    <a:pt x="1269" y="217169"/>
                  </a:lnTo>
                  <a:lnTo>
                    <a:pt x="2539" y="204469"/>
                  </a:lnTo>
                  <a:lnTo>
                    <a:pt x="3810" y="193039"/>
                  </a:lnTo>
                  <a:lnTo>
                    <a:pt x="6350" y="181609"/>
                  </a:lnTo>
                  <a:lnTo>
                    <a:pt x="8889" y="170179"/>
                  </a:lnTo>
                  <a:lnTo>
                    <a:pt x="12700" y="158750"/>
                  </a:lnTo>
                  <a:lnTo>
                    <a:pt x="16510" y="147319"/>
                  </a:lnTo>
                  <a:lnTo>
                    <a:pt x="20319" y="135889"/>
                  </a:lnTo>
                  <a:lnTo>
                    <a:pt x="25400" y="124459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69" y="85089"/>
                  </a:lnTo>
                  <a:lnTo>
                    <a:pt x="59689" y="76200"/>
                  </a:lnTo>
                  <a:lnTo>
                    <a:pt x="68579" y="67309"/>
                  </a:lnTo>
                  <a:lnTo>
                    <a:pt x="76200" y="58419"/>
                  </a:lnTo>
                  <a:lnTo>
                    <a:pt x="85089" y="50800"/>
                  </a:lnTo>
                  <a:lnTo>
                    <a:pt x="95250" y="44450"/>
                  </a:lnTo>
                  <a:lnTo>
                    <a:pt x="105410" y="36829"/>
                  </a:lnTo>
                  <a:lnTo>
                    <a:pt x="115569" y="30479"/>
                  </a:lnTo>
                  <a:lnTo>
                    <a:pt x="125729" y="25400"/>
                  </a:lnTo>
                  <a:lnTo>
                    <a:pt x="135889" y="20319"/>
                  </a:lnTo>
                  <a:lnTo>
                    <a:pt x="181610" y="5079"/>
                  </a:lnTo>
                  <a:lnTo>
                    <a:pt x="205739" y="1269"/>
                  </a:lnTo>
                  <a:lnTo>
                    <a:pt x="217169" y="0"/>
                  </a:lnTo>
                  <a:lnTo>
                    <a:pt x="229869" y="0"/>
                  </a:lnTo>
                  <a:lnTo>
                    <a:pt x="241300" y="0"/>
                  </a:lnTo>
                  <a:lnTo>
                    <a:pt x="252729" y="1269"/>
                  </a:lnTo>
                  <a:lnTo>
                    <a:pt x="299719" y="11429"/>
                  </a:lnTo>
                  <a:lnTo>
                    <a:pt x="332739" y="25400"/>
                  </a:lnTo>
                  <a:lnTo>
                    <a:pt x="342900" y="30479"/>
                  </a:lnTo>
                  <a:lnTo>
                    <a:pt x="382269" y="58419"/>
                  </a:lnTo>
                  <a:lnTo>
                    <a:pt x="398779" y="76200"/>
                  </a:lnTo>
                  <a:lnTo>
                    <a:pt x="406400" y="85089"/>
                  </a:lnTo>
                  <a:lnTo>
                    <a:pt x="414019" y="93979"/>
                  </a:lnTo>
                  <a:lnTo>
                    <a:pt x="420369" y="104139"/>
                  </a:lnTo>
                  <a:lnTo>
                    <a:pt x="426719" y="114300"/>
                  </a:lnTo>
                  <a:lnTo>
                    <a:pt x="433069" y="124459"/>
                  </a:lnTo>
                  <a:lnTo>
                    <a:pt x="438150" y="135889"/>
                  </a:lnTo>
                  <a:lnTo>
                    <a:pt x="441960" y="146050"/>
                  </a:lnTo>
                  <a:lnTo>
                    <a:pt x="445769" y="157479"/>
                  </a:lnTo>
                  <a:lnTo>
                    <a:pt x="449579" y="168909"/>
                  </a:lnTo>
                  <a:lnTo>
                    <a:pt x="452119" y="180339"/>
                  </a:lnTo>
                  <a:lnTo>
                    <a:pt x="454660" y="193039"/>
                  </a:lnTo>
                  <a:lnTo>
                    <a:pt x="455929" y="204469"/>
                  </a:lnTo>
                  <a:lnTo>
                    <a:pt x="457200" y="215900"/>
                  </a:lnTo>
                  <a:lnTo>
                    <a:pt x="457200" y="228600"/>
                  </a:lnTo>
                  <a:lnTo>
                    <a:pt x="457200" y="240029"/>
                  </a:lnTo>
                  <a:lnTo>
                    <a:pt x="455929" y="252729"/>
                  </a:lnTo>
                  <a:lnTo>
                    <a:pt x="454660" y="264159"/>
                  </a:lnTo>
                  <a:lnTo>
                    <a:pt x="452119" y="275589"/>
                  </a:lnTo>
                  <a:lnTo>
                    <a:pt x="449579" y="287019"/>
                  </a:lnTo>
                  <a:lnTo>
                    <a:pt x="445769" y="298450"/>
                  </a:lnTo>
                  <a:lnTo>
                    <a:pt x="441960" y="309879"/>
                  </a:lnTo>
                  <a:lnTo>
                    <a:pt x="438150" y="321309"/>
                  </a:lnTo>
                  <a:lnTo>
                    <a:pt x="433069" y="331469"/>
                  </a:lnTo>
                  <a:lnTo>
                    <a:pt x="426719" y="342900"/>
                  </a:lnTo>
                  <a:lnTo>
                    <a:pt x="420369" y="353059"/>
                  </a:lnTo>
                  <a:lnTo>
                    <a:pt x="414019" y="363219"/>
                  </a:lnTo>
                  <a:lnTo>
                    <a:pt x="406400" y="372109"/>
                  </a:lnTo>
                  <a:lnTo>
                    <a:pt x="398779" y="381000"/>
                  </a:lnTo>
                  <a:lnTo>
                    <a:pt x="391160" y="389889"/>
                  </a:lnTo>
                  <a:lnTo>
                    <a:pt x="382269" y="398779"/>
                  </a:lnTo>
                  <a:lnTo>
                    <a:pt x="373379" y="406400"/>
                  </a:lnTo>
                  <a:lnTo>
                    <a:pt x="363219" y="412750"/>
                  </a:lnTo>
                  <a:lnTo>
                    <a:pt x="353060" y="420369"/>
                  </a:lnTo>
                  <a:lnTo>
                    <a:pt x="342900" y="426719"/>
                  </a:lnTo>
                  <a:lnTo>
                    <a:pt x="332739" y="431800"/>
                  </a:lnTo>
                  <a:lnTo>
                    <a:pt x="321310" y="436879"/>
                  </a:lnTo>
                  <a:lnTo>
                    <a:pt x="311150" y="441959"/>
                  </a:lnTo>
                  <a:lnTo>
                    <a:pt x="264160" y="454659"/>
                  </a:lnTo>
                  <a:lnTo>
                    <a:pt x="252729" y="455929"/>
                  </a:lnTo>
                  <a:lnTo>
                    <a:pt x="241300" y="457200"/>
                  </a:lnTo>
                  <a:lnTo>
                    <a:pt x="228600" y="457200"/>
                  </a:lnTo>
                  <a:lnTo>
                    <a:pt x="217169" y="457200"/>
                  </a:lnTo>
                  <a:lnTo>
                    <a:pt x="205739" y="455929"/>
                  </a:lnTo>
                  <a:lnTo>
                    <a:pt x="158750" y="445769"/>
                  </a:lnTo>
                  <a:lnTo>
                    <a:pt x="125729" y="431800"/>
                  </a:lnTo>
                  <a:lnTo>
                    <a:pt x="114300" y="426719"/>
                  </a:lnTo>
                  <a:lnTo>
                    <a:pt x="104139" y="420369"/>
                  </a:lnTo>
                  <a:lnTo>
                    <a:pt x="95250" y="412750"/>
                  </a:lnTo>
                  <a:lnTo>
                    <a:pt x="85089" y="406400"/>
                  </a:lnTo>
                  <a:lnTo>
                    <a:pt x="76200" y="398779"/>
                  </a:lnTo>
                  <a:lnTo>
                    <a:pt x="67310" y="389889"/>
                  </a:lnTo>
                  <a:lnTo>
                    <a:pt x="58419" y="381000"/>
                  </a:lnTo>
                  <a:lnTo>
                    <a:pt x="52069" y="372109"/>
                  </a:lnTo>
                  <a:lnTo>
                    <a:pt x="44450" y="363219"/>
                  </a:lnTo>
                  <a:lnTo>
                    <a:pt x="36829" y="353059"/>
                  </a:lnTo>
                  <a:lnTo>
                    <a:pt x="30479" y="342900"/>
                  </a:lnTo>
                  <a:lnTo>
                    <a:pt x="25400" y="331469"/>
                  </a:lnTo>
                  <a:lnTo>
                    <a:pt x="20319" y="321309"/>
                  </a:lnTo>
                  <a:lnTo>
                    <a:pt x="15239" y="309879"/>
                  </a:lnTo>
                  <a:lnTo>
                    <a:pt x="11429" y="298450"/>
                  </a:lnTo>
                  <a:lnTo>
                    <a:pt x="8889" y="287019"/>
                  </a:lnTo>
                  <a:lnTo>
                    <a:pt x="5079" y="275589"/>
                  </a:lnTo>
                  <a:lnTo>
                    <a:pt x="3810" y="264159"/>
                  </a:lnTo>
                  <a:lnTo>
                    <a:pt x="1269" y="252729"/>
                  </a:lnTo>
                  <a:lnTo>
                    <a:pt x="1269" y="240029"/>
                  </a:lnTo>
                  <a:lnTo>
                    <a:pt x="0" y="228600"/>
                  </a:lnTo>
                  <a:lnTo>
                    <a:pt x="1269" y="228600"/>
                  </a:lnTo>
                  <a:close/>
                </a:path>
                <a:path w="458470" h="457200">
                  <a:moveTo>
                    <a:pt x="1269" y="0"/>
                  </a:moveTo>
                  <a:lnTo>
                    <a:pt x="1269" y="0"/>
                  </a:lnTo>
                </a:path>
                <a:path w="458470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4545329" y="38608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480561" y="4668521"/>
            <a:ext cx="495300" cy="495300"/>
            <a:chOff x="4480561" y="4668521"/>
            <a:chExt cx="495300" cy="495300"/>
          </a:xfrm>
        </p:grpSpPr>
        <p:sp>
          <p:nvSpPr>
            <p:cNvPr id="25" name="object 25"/>
            <p:cNvSpPr/>
            <p:nvPr/>
          </p:nvSpPr>
          <p:spPr>
            <a:xfrm>
              <a:off x="4499610" y="46875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0029" y="455929"/>
                  </a:moveTo>
                  <a:lnTo>
                    <a:pt x="215900" y="455929"/>
                  </a:lnTo>
                  <a:lnTo>
                    <a:pt x="228600" y="457199"/>
                  </a:lnTo>
                  <a:lnTo>
                    <a:pt x="240029" y="455929"/>
                  </a:lnTo>
                  <a:close/>
                </a:path>
                <a:path w="457200" h="457200">
                  <a:moveTo>
                    <a:pt x="240029" y="0"/>
                  </a:moveTo>
                  <a:lnTo>
                    <a:pt x="217169" y="0"/>
                  </a:lnTo>
                  <a:lnTo>
                    <a:pt x="204469" y="1269"/>
                  </a:lnTo>
                  <a:lnTo>
                    <a:pt x="157479" y="11429"/>
                  </a:lnTo>
                  <a:lnTo>
                    <a:pt x="114300" y="30479"/>
                  </a:lnTo>
                  <a:lnTo>
                    <a:pt x="93979" y="44449"/>
                  </a:lnTo>
                  <a:lnTo>
                    <a:pt x="85089" y="50799"/>
                  </a:lnTo>
                  <a:lnTo>
                    <a:pt x="76200" y="58419"/>
                  </a:lnTo>
                  <a:lnTo>
                    <a:pt x="67310" y="67309"/>
                  </a:lnTo>
                  <a:lnTo>
                    <a:pt x="59689" y="76199"/>
                  </a:lnTo>
                  <a:lnTo>
                    <a:pt x="50800" y="85089"/>
                  </a:lnTo>
                  <a:lnTo>
                    <a:pt x="44450" y="93979"/>
                  </a:lnTo>
                  <a:lnTo>
                    <a:pt x="36829" y="104139"/>
                  </a:lnTo>
                  <a:lnTo>
                    <a:pt x="30479" y="114299"/>
                  </a:lnTo>
                  <a:lnTo>
                    <a:pt x="25400" y="124459"/>
                  </a:lnTo>
                  <a:lnTo>
                    <a:pt x="15239" y="147319"/>
                  </a:lnTo>
                  <a:lnTo>
                    <a:pt x="11429" y="157479"/>
                  </a:lnTo>
                  <a:lnTo>
                    <a:pt x="8889" y="170179"/>
                  </a:lnTo>
                  <a:lnTo>
                    <a:pt x="5079" y="181609"/>
                  </a:lnTo>
                  <a:lnTo>
                    <a:pt x="3810" y="193039"/>
                  </a:lnTo>
                  <a:lnTo>
                    <a:pt x="1269" y="204469"/>
                  </a:lnTo>
                  <a:lnTo>
                    <a:pt x="1269" y="217169"/>
                  </a:lnTo>
                  <a:lnTo>
                    <a:pt x="0" y="228599"/>
                  </a:lnTo>
                  <a:lnTo>
                    <a:pt x="0" y="240029"/>
                  </a:lnTo>
                  <a:lnTo>
                    <a:pt x="1269" y="251459"/>
                  </a:lnTo>
                  <a:lnTo>
                    <a:pt x="2539" y="264159"/>
                  </a:lnTo>
                  <a:lnTo>
                    <a:pt x="19050" y="321309"/>
                  </a:lnTo>
                  <a:lnTo>
                    <a:pt x="43179" y="361949"/>
                  </a:lnTo>
                  <a:lnTo>
                    <a:pt x="74929" y="398779"/>
                  </a:lnTo>
                  <a:lnTo>
                    <a:pt x="83819" y="405129"/>
                  </a:lnTo>
                  <a:lnTo>
                    <a:pt x="104139" y="420369"/>
                  </a:lnTo>
                  <a:lnTo>
                    <a:pt x="114300" y="426719"/>
                  </a:lnTo>
                  <a:lnTo>
                    <a:pt x="124460" y="431799"/>
                  </a:lnTo>
                  <a:lnTo>
                    <a:pt x="135889" y="436879"/>
                  </a:lnTo>
                  <a:lnTo>
                    <a:pt x="146050" y="441959"/>
                  </a:lnTo>
                  <a:lnTo>
                    <a:pt x="157479" y="445769"/>
                  </a:lnTo>
                  <a:lnTo>
                    <a:pt x="168910" y="448309"/>
                  </a:lnTo>
                  <a:lnTo>
                    <a:pt x="180339" y="452119"/>
                  </a:lnTo>
                  <a:lnTo>
                    <a:pt x="193039" y="453389"/>
                  </a:lnTo>
                  <a:lnTo>
                    <a:pt x="204469" y="455929"/>
                  </a:lnTo>
                  <a:lnTo>
                    <a:pt x="251460" y="455929"/>
                  </a:lnTo>
                  <a:lnTo>
                    <a:pt x="264160" y="453389"/>
                  </a:lnTo>
                  <a:lnTo>
                    <a:pt x="275589" y="452119"/>
                  </a:lnTo>
                  <a:lnTo>
                    <a:pt x="287019" y="448309"/>
                  </a:lnTo>
                  <a:lnTo>
                    <a:pt x="298450" y="445769"/>
                  </a:lnTo>
                  <a:lnTo>
                    <a:pt x="309879" y="441959"/>
                  </a:lnTo>
                  <a:lnTo>
                    <a:pt x="321310" y="436879"/>
                  </a:lnTo>
                  <a:lnTo>
                    <a:pt x="331469" y="431799"/>
                  </a:lnTo>
                  <a:lnTo>
                    <a:pt x="342900" y="426719"/>
                  </a:lnTo>
                  <a:lnTo>
                    <a:pt x="353060" y="420369"/>
                  </a:lnTo>
                  <a:lnTo>
                    <a:pt x="361950" y="412749"/>
                  </a:lnTo>
                  <a:lnTo>
                    <a:pt x="372110" y="405129"/>
                  </a:lnTo>
                  <a:lnTo>
                    <a:pt x="381000" y="398779"/>
                  </a:lnTo>
                  <a:lnTo>
                    <a:pt x="398779" y="380999"/>
                  </a:lnTo>
                  <a:lnTo>
                    <a:pt x="405129" y="372109"/>
                  </a:lnTo>
                  <a:lnTo>
                    <a:pt x="412750" y="361949"/>
                  </a:lnTo>
                  <a:lnTo>
                    <a:pt x="420369" y="353059"/>
                  </a:lnTo>
                  <a:lnTo>
                    <a:pt x="426719" y="342899"/>
                  </a:lnTo>
                  <a:lnTo>
                    <a:pt x="431800" y="331469"/>
                  </a:lnTo>
                  <a:lnTo>
                    <a:pt x="436879" y="321309"/>
                  </a:lnTo>
                  <a:lnTo>
                    <a:pt x="441960" y="309879"/>
                  </a:lnTo>
                  <a:lnTo>
                    <a:pt x="449579" y="287019"/>
                  </a:lnTo>
                  <a:lnTo>
                    <a:pt x="452119" y="275589"/>
                  </a:lnTo>
                  <a:lnTo>
                    <a:pt x="453389" y="264159"/>
                  </a:lnTo>
                  <a:lnTo>
                    <a:pt x="455929" y="251459"/>
                  </a:lnTo>
                  <a:lnTo>
                    <a:pt x="455929" y="240029"/>
                  </a:lnTo>
                  <a:lnTo>
                    <a:pt x="457200" y="228599"/>
                  </a:lnTo>
                  <a:lnTo>
                    <a:pt x="456056" y="217169"/>
                  </a:lnTo>
                  <a:lnTo>
                    <a:pt x="455929" y="204469"/>
                  </a:lnTo>
                  <a:lnTo>
                    <a:pt x="453389" y="193039"/>
                  </a:lnTo>
                  <a:lnTo>
                    <a:pt x="452119" y="180339"/>
                  </a:lnTo>
                  <a:lnTo>
                    <a:pt x="449579" y="168909"/>
                  </a:lnTo>
                  <a:lnTo>
                    <a:pt x="441960" y="146049"/>
                  </a:lnTo>
                  <a:lnTo>
                    <a:pt x="436879" y="135889"/>
                  </a:lnTo>
                  <a:lnTo>
                    <a:pt x="431800" y="124459"/>
                  </a:lnTo>
                  <a:lnTo>
                    <a:pt x="426719" y="114299"/>
                  </a:lnTo>
                  <a:lnTo>
                    <a:pt x="420369" y="104139"/>
                  </a:lnTo>
                  <a:lnTo>
                    <a:pt x="412750" y="93979"/>
                  </a:lnTo>
                  <a:lnTo>
                    <a:pt x="405129" y="85089"/>
                  </a:lnTo>
                  <a:lnTo>
                    <a:pt x="398779" y="76199"/>
                  </a:lnTo>
                  <a:lnTo>
                    <a:pt x="361950" y="43179"/>
                  </a:lnTo>
                  <a:lnTo>
                    <a:pt x="309879" y="15239"/>
                  </a:lnTo>
                  <a:lnTo>
                    <a:pt x="275589" y="5079"/>
                  </a:lnTo>
                  <a:lnTo>
                    <a:pt x="264160" y="2539"/>
                  </a:lnTo>
                  <a:lnTo>
                    <a:pt x="252729" y="1269"/>
                  </a:lnTo>
                  <a:lnTo>
                    <a:pt x="240029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499610" y="468756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599"/>
                  </a:moveTo>
                  <a:lnTo>
                    <a:pt x="1269" y="217169"/>
                  </a:lnTo>
                  <a:lnTo>
                    <a:pt x="1269" y="204469"/>
                  </a:lnTo>
                  <a:lnTo>
                    <a:pt x="3810" y="193039"/>
                  </a:lnTo>
                  <a:lnTo>
                    <a:pt x="5079" y="181609"/>
                  </a:lnTo>
                  <a:lnTo>
                    <a:pt x="8889" y="170179"/>
                  </a:lnTo>
                  <a:lnTo>
                    <a:pt x="25400" y="124459"/>
                  </a:lnTo>
                  <a:lnTo>
                    <a:pt x="44450" y="93979"/>
                  </a:lnTo>
                  <a:lnTo>
                    <a:pt x="50800" y="85089"/>
                  </a:lnTo>
                  <a:lnTo>
                    <a:pt x="59689" y="76199"/>
                  </a:lnTo>
                  <a:lnTo>
                    <a:pt x="67310" y="67309"/>
                  </a:lnTo>
                  <a:lnTo>
                    <a:pt x="76200" y="58419"/>
                  </a:lnTo>
                  <a:lnTo>
                    <a:pt x="85089" y="50799"/>
                  </a:lnTo>
                  <a:lnTo>
                    <a:pt x="93979" y="44449"/>
                  </a:lnTo>
                  <a:lnTo>
                    <a:pt x="104139" y="36829"/>
                  </a:lnTo>
                  <a:lnTo>
                    <a:pt x="147319" y="15239"/>
                  </a:lnTo>
                  <a:lnTo>
                    <a:pt x="181610" y="5079"/>
                  </a:lnTo>
                  <a:lnTo>
                    <a:pt x="193039" y="2539"/>
                  </a:lnTo>
                  <a:lnTo>
                    <a:pt x="204469" y="1269"/>
                  </a:lnTo>
                  <a:lnTo>
                    <a:pt x="217169" y="0"/>
                  </a:lnTo>
                  <a:lnTo>
                    <a:pt x="228600" y="0"/>
                  </a:lnTo>
                  <a:lnTo>
                    <a:pt x="240029" y="0"/>
                  </a:lnTo>
                  <a:lnTo>
                    <a:pt x="252729" y="1269"/>
                  </a:lnTo>
                  <a:lnTo>
                    <a:pt x="264160" y="2539"/>
                  </a:lnTo>
                  <a:lnTo>
                    <a:pt x="275589" y="5079"/>
                  </a:lnTo>
                  <a:lnTo>
                    <a:pt x="288289" y="7619"/>
                  </a:lnTo>
                  <a:lnTo>
                    <a:pt x="332739" y="25399"/>
                  </a:lnTo>
                  <a:lnTo>
                    <a:pt x="372110" y="50799"/>
                  </a:lnTo>
                  <a:lnTo>
                    <a:pt x="389889" y="67309"/>
                  </a:lnTo>
                  <a:lnTo>
                    <a:pt x="398779" y="76199"/>
                  </a:lnTo>
                  <a:lnTo>
                    <a:pt x="405129" y="85089"/>
                  </a:lnTo>
                  <a:lnTo>
                    <a:pt x="412750" y="93979"/>
                  </a:lnTo>
                  <a:lnTo>
                    <a:pt x="420369" y="104139"/>
                  </a:lnTo>
                  <a:lnTo>
                    <a:pt x="426719" y="114299"/>
                  </a:lnTo>
                  <a:lnTo>
                    <a:pt x="431800" y="124459"/>
                  </a:lnTo>
                  <a:lnTo>
                    <a:pt x="436879" y="135889"/>
                  </a:lnTo>
                  <a:lnTo>
                    <a:pt x="441960" y="146049"/>
                  </a:lnTo>
                  <a:lnTo>
                    <a:pt x="445769" y="157479"/>
                  </a:lnTo>
                  <a:lnTo>
                    <a:pt x="449579" y="168909"/>
                  </a:lnTo>
                  <a:lnTo>
                    <a:pt x="452119" y="180339"/>
                  </a:lnTo>
                  <a:lnTo>
                    <a:pt x="453389" y="193039"/>
                  </a:lnTo>
                  <a:lnTo>
                    <a:pt x="455929" y="204469"/>
                  </a:lnTo>
                  <a:lnTo>
                    <a:pt x="455929" y="215899"/>
                  </a:lnTo>
                  <a:lnTo>
                    <a:pt x="457200" y="228599"/>
                  </a:lnTo>
                  <a:lnTo>
                    <a:pt x="455929" y="240029"/>
                  </a:lnTo>
                  <a:lnTo>
                    <a:pt x="455929" y="251459"/>
                  </a:lnTo>
                  <a:lnTo>
                    <a:pt x="453389" y="264159"/>
                  </a:lnTo>
                  <a:lnTo>
                    <a:pt x="452119" y="275589"/>
                  </a:lnTo>
                  <a:lnTo>
                    <a:pt x="449579" y="287019"/>
                  </a:lnTo>
                  <a:lnTo>
                    <a:pt x="445769" y="298449"/>
                  </a:lnTo>
                  <a:lnTo>
                    <a:pt x="441960" y="309879"/>
                  </a:lnTo>
                  <a:lnTo>
                    <a:pt x="436879" y="321309"/>
                  </a:lnTo>
                  <a:lnTo>
                    <a:pt x="431800" y="331469"/>
                  </a:lnTo>
                  <a:lnTo>
                    <a:pt x="426719" y="342899"/>
                  </a:lnTo>
                  <a:lnTo>
                    <a:pt x="420369" y="353059"/>
                  </a:lnTo>
                  <a:lnTo>
                    <a:pt x="412750" y="361949"/>
                  </a:lnTo>
                  <a:lnTo>
                    <a:pt x="405129" y="372109"/>
                  </a:lnTo>
                  <a:lnTo>
                    <a:pt x="398779" y="380999"/>
                  </a:lnTo>
                  <a:lnTo>
                    <a:pt x="389889" y="389889"/>
                  </a:lnTo>
                  <a:lnTo>
                    <a:pt x="381000" y="398779"/>
                  </a:lnTo>
                  <a:lnTo>
                    <a:pt x="372110" y="405129"/>
                  </a:lnTo>
                  <a:lnTo>
                    <a:pt x="361950" y="412749"/>
                  </a:lnTo>
                  <a:lnTo>
                    <a:pt x="353060" y="420369"/>
                  </a:lnTo>
                  <a:lnTo>
                    <a:pt x="342900" y="426719"/>
                  </a:lnTo>
                  <a:lnTo>
                    <a:pt x="331469" y="431799"/>
                  </a:lnTo>
                  <a:lnTo>
                    <a:pt x="321310" y="436879"/>
                  </a:lnTo>
                  <a:lnTo>
                    <a:pt x="309879" y="441959"/>
                  </a:lnTo>
                  <a:lnTo>
                    <a:pt x="298450" y="445769"/>
                  </a:lnTo>
                  <a:lnTo>
                    <a:pt x="287019" y="448309"/>
                  </a:lnTo>
                  <a:lnTo>
                    <a:pt x="275589" y="452119"/>
                  </a:lnTo>
                  <a:lnTo>
                    <a:pt x="264160" y="453389"/>
                  </a:lnTo>
                  <a:lnTo>
                    <a:pt x="251460" y="455929"/>
                  </a:lnTo>
                  <a:lnTo>
                    <a:pt x="240029" y="455929"/>
                  </a:lnTo>
                  <a:lnTo>
                    <a:pt x="228600" y="457199"/>
                  </a:lnTo>
                  <a:lnTo>
                    <a:pt x="215900" y="455929"/>
                  </a:lnTo>
                  <a:lnTo>
                    <a:pt x="204469" y="455929"/>
                  </a:lnTo>
                  <a:lnTo>
                    <a:pt x="193039" y="453389"/>
                  </a:lnTo>
                  <a:lnTo>
                    <a:pt x="180339" y="452119"/>
                  </a:lnTo>
                  <a:lnTo>
                    <a:pt x="168910" y="448309"/>
                  </a:lnTo>
                  <a:lnTo>
                    <a:pt x="157479" y="445769"/>
                  </a:lnTo>
                  <a:lnTo>
                    <a:pt x="146050" y="441959"/>
                  </a:lnTo>
                  <a:lnTo>
                    <a:pt x="135889" y="436879"/>
                  </a:lnTo>
                  <a:lnTo>
                    <a:pt x="124460" y="431799"/>
                  </a:lnTo>
                  <a:lnTo>
                    <a:pt x="114300" y="426719"/>
                  </a:lnTo>
                  <a:lnTo>
                    <a:pt x="104139" y="420369"/>
                  </a:lnTo>
                  <a:lnTo>
                    <a:pt x="93979" y="412749"/>
                  </a:lnTo>
                  <a:lnTo>
                    <a:pt x="83819" y="405129"/>
                  </a:lnTo>
                  <a:lnTo>
                    <a:pt x="50800" y="372109"/>
                  </a:lnTo>
                  <a:lnTo>
                    <a:pt x="24129" y="331469"/>
                  </a:lnTo>
                  <a:lnTo>
                    <a:pt x="15239" y="309879"/>
                  </a:lnTo>
                  <a:lnTo>
                    <a:pt x="11429" y="298449"/>
                  </a:lnTo>
                  <a:lnTo>
                    <a:pt x="7619" y="287019"/>
                  </a:lnTo>
                  <a:lnTo>
                    <a:pt x="5079" y="275589"/>
                  </a:lnTo>
                  <a:lnTo>
                    <a:pt x="2539" y="264159"/>
                  </a:lnTo>
                  <a:lnTo>
                    <a:pt x="1269" y="251459"/>
                  </a:lnTo>
                  <a:lnTo>
                    <a:pt x="0" y="240029"/>
                  </a:lnTo>
                  <a:lnTo>
                    <a:pt x="0" y="228599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199"/>
                  </a:moveTo>
                  <a:lnTo>
                    <a:pt x="457200" y="457199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652009" y="47663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719321" y="5534661"/>
            <a:ext cx="495300" cy="495300"/>
            <a:chOff x="4719321" y="5534661"/>
            <a:chExt cx="495300" cy="495300"/>
          </a:xfrm>
        </p:grpSpPr>
        <p:sp>
          <p:nvSpPr>
            <p:cNvPr id="29" name="object 29"/>
            <p:cNvSpPr/>
            <p:nvPr/>
          </p:nvSpPr>
          <p:spPr>
            <a:xfrm>
              <a:off x="4738369" y="555371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1300" y="455929"/>
                  </a:moveTo>
                  <a:lnTo>
                    <a:pt x="217169" y="455929"/>
                  </a:lnTo>
                  <a:lnTo>
                    <a:pt x="228600" y="457199"/>
                  </a:lnTo>
                  <a:lnTo>
                    <a:pt x="241300" y="455929"/>
                  </a:lnTo>
                  <a:close/>
                </a:path>
                <a:path w="457200" h="457200">
                  <a:moveTo>
                    <a:pt x="241300" y="0"/>
                  </a:moveTo>
                  <a:lnTo>
                    <a:pt x="217169" y="0"/>
                  </a:lnTo>
                  <a:lnTo>
                    <a:pt x="205739" y="1269"/>
                  </a:lnTo>
                  <a:lnTo>
                    <a:pt x="193039" y="2539"/>
                  </a:lnTo>
                  <a:lnTo>
                    <a:pt x="147319" y="15239"/>
                  </a:lnTo>
                  <a:lnTo>
                    <a:pt x="105409" y="36829"/>
                  </a:lnTo>
                  <a:lnTo>
                    <a:pt x="95250" y="44449"/>
                  </a:lnTo>
                  <a:lnTo>
                    <a:pt x="85089" y="50799"/>
                  </a:lnTo>
                  <a:lnTo>
                    <a:pt x="76200" y="58419"/>
                  </a:lnTo>
                  <a:lnTo>
                    <a:pt x="68579" y="67309"/>
                  </a:lnTo>
                  <a:lnTo>
                    <a:pt x="59689" y="76199"/>
                  </a:lnTo>
                  <a:lnTo>
                    <a:pt x="44450" y="93979"/>
                  </a:lnTo>
                  <a:lnTo>
                    <a:pt x="25400" y="124459"/>
                  </a:lnTo>
                  <a:lnTo>
                    <a:pt x="20319" y="135889"/>
                  </a:lnTo>
                  <a:lnTo>
                    <a:pt x="16509" y="147319"/>
                  </a:lnTo>
                  <a:lnTo>
                    <a:pt x="12700" y="157479"/>
                  </a:lnTo>
                  <a:lnTo>
                    <a:pt x="2539" y="204469"/>
                  </a:lnTo>
                  <a:lnTo>
                    <a:pt x="1269" y="228599"/>
                  </a:lnTo>
                  <a:lnTo>
                    <a:pt x="0" y="228599"/>
                  </a:lnTo>
                  <a:lnTo>
                    <a:pt x="1269" y="240029"/>
                  </a:lnTo>
                  <a:lnTo>
                    <a:pt x="1269" y="251459"/>
                  </a:lnTo>
                  <a:lnTo>
                    <a:pt x="3809" y="264159"/>
                  </a:lnTo>
                  <a:lnTo>
                    <a:pt x="15239" y="309879"/>
                  </a:lnTo>
                  <a:lnTo>
                    <a:pt x="25400" y="331469"/>
                  </a:lnTo>
                  <a:lnTo>
                    <a:pt x="30479" y="342899"/>
                  </a:lnTo>
                  <a:lnTo>
                    <a:pt x="36829" y="353059"/>
                  </a:lnTo>
                  <a:lnTo>
                    <a:pt x="44450" y="361949"/>
                  </a:lnTo>
                  <a:lnTo>
                    <a:pt x="50800" y="372109"/>
                  </a:lnTo>
                  <a:lnTo>
                    <a:pt x="58419" y="380999"/>
                  </a:lnTo>
                  <a:lnTo>
                    <a:pt x="76200" y="398779"/>
                  </a:lnTo>
                  <a:lnTo>
                    <a:pt x="85089" y="405129"/>
                  </a:lnTo>
                  <a:lnTo>
                    <a:pt x="95250" y="412749"/>
                  </a:lnTo>
                  <a:lnTo>
                    <a:pt x="104139" y="420369"/>
                  </a:lnTo>
                  <a:lnTo>
                    <a:pt x="114300" y="426719"/>
                  </a:lnTo>
                  <a:lnTo>
                    <a:pt x="125729" y="431799"/>
                  </a:lnTo>
                  <a:lnTo>
                    <a:pt x="135889" y="436879"/>
                  </a:lnTo>
                  <a:lnTo>
                    <a:pt x="147319" y="441959"/>
                  </a:lnTo>
                  <a:lnTo>
                    <a:pt x="158750" y="445769"/>
                  </a:lnTo>
                  <a:lnTo>
                    <a:pt x="170179" y="448309"/>
                  </a:lnTo>
                  <a:lnTo>
                    <a:pt x="181609" y="452119"/>
                  </a:lnTo>
                  <a:lnTo>
                    <a:pt x="193039" y="453389"/>
                  </a:lnTo>
                  <a:lnTo>
                    <a:pt x="205739" y="455929"/>
                  </a:lnTo>
                  <a:lnTo>
                    <a:pt x="252729" y="455929"/>
                  </a:lnTo>
                  <a:lnTo>
                    <a:pt x="264159" y="453389"/>
                  </a:lnTo>
                  <a:lnTo>
                    <a:pt x="276859" y="452119"/>
                  </a:lnTo>
                  <a:lnTo>
                    <a:pt x="288289" y="448309"/>
                  </a:lnTo>
                  <a:lnTo>
                    <a:pt x="299719" y="445769"/>
                  </a:lnTo>
                  <a:lnTo>
                    <a:pt x="311150" y="441959"/>
                  </a:lnTo>
                  <a:lnTo>
                    <a:pt x="321309" y="436879"/>
                  </a:lnTo>
                  <a:lnTo>
                    <a:pt x="332739" y="431799"/>
                  </a:lnTo>
                  <a:lnTo>
                    <a:pt x="342900" y="426719"/>
                  </a:lnTo>
                  <a:lnTo>
                    <a:pt x="353059" y="420369"/>
                  </a:lnTo>
                  <a:lnTo>
                    <a:pt x="373379" y="405129"/>
                  </a:lnTo>
                  <a:lnTo>
                    <a:pt x="382269" y="398779"/>
                  </a:lnTo>
                  <a:lnTo>
                    <a:pt x="414019" y="361949"/>
                  </a:lnTo>
                  <a:lnTo>
                    <a:pt x="438150" y="321309"/>
                  </a:lnTo>
                  <a:lnTo>
                    <a:pt x="454659" y="264159"/>
                  </a:lnTo>
                  <a:lnTo>
                    <a:pt x="455929" y="251459"/>
                  </a:lnTo>
                  <a:lnTo>
                    <a:pt x="457200" y="240029"/>
                  </a:lnTo>
                  <a:lnTo>
                    <a:pt x="457200" y="215899"/>
                  </a:lnTo>
                  <a:lnTo>
                    <a:pt x="454659" y="193039"/>
                  </a:lnTo>
                  <a:lnTo>
                    <a:pt x="441959" y="146049"/>
                  </a:lnTo>
                  <a:lnTo>
                    <a:pt x="414019" y="93979"/>
                  </a:lnTo>
                  <a:lnTo>
                    <a:pt x="382269" y="58419"/>
                  </a:lnTo>
                  <a:lnTo>
                    <a:pt x="342900" y="30479"/>
                  </a:lnTo>
                  <a:lnTo>
                    <a:pt x="288289" y="7619"/>
                  </a:lnTo>
                  <a:lnTo>
                    <a:pt x="252729" y="126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738369" y="555371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69" y="228599"/>
                  </a:moveTo>
                  <a:lnTo>
                    <a:pt x="1269" y="217169"/>
                  </a:lnTo>
                  <a:lnTo>
                    <a:pt x="2539" y="204469"/>
                  </a:lnTo>
                  <a:lnTo>
                    <a:pt x="3809" y="193039"/>
                  </a:lnTo>
                  <a:lnTo>
                    <a:pt x="6350" y="181609"/>
                  </a:lnTo>
                  <a:lnTo>
                    <a:pt x="8889" y="170179"/>
                  </a:lnTo>
                  <a:lnTo>
                    <a:pt x="12700" y="157479"/>
                  </a:lnTo>
                  <a:lnTo>
                    <a:pt x="16509" y="147319"/>
                  </a:lnTo>
                  <a:lnTo>
                    <a:pt x="20319" y="135889"/>
                  </a:lnTo>
                  <a:lnTo>
                    <a:pt x="25400" y="124459"/>
                  </a:lnTo>
                  <a:lnTo>
                    <a:pt x="31750" y="114299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69" y="85089"/>
                  </a:lnTo>
                  <a:lnTo>
                    <a:pt x="59689" y="76199"/>
                  </a:lnTo>
                  <a:lnTo>
                    <a:pt x="68579" y="67309"/>
                  </a:lnTo>
                  <a:lnTo>
                    <a:pt x="76200" y="58419"/>
                  </a:lnTo>
                  <a:lnTo>
                    <a:pt x="85089" y="50799"/>
                  </a:lnTo>
                  <a:lnTo>
                    <a:pt x="95250" y="44449"/>
                  </a:lnTo>
                  <a:lnTo>
                    <a:pt x="105409" y="36829"/>
                  </a:lnTo>
                  <a:lnTo>
                    <a:pt x="147319" y="15239"/>
                  </a:lnTo>
                  <a:lnTo>
                    <a:pt x="158750" y="11429"/>
                  </a:lnTo>
                  <a:lnTo>
                    <a:pt x="170179" y="7619"/>
                  </a:lnTo>
                  <a:lnTo>
                    <a:pt x="181609" y="5079"/>
                  </a:lnTo>
                  <a:lnTo>
                    <a:pt x="193039" y="2539"/>
                  </a:lnTo>
                  <a:lnTo>
                    <a:pt x="205739" y="1269"/>
                  </a:lnTo>
                  <a:lnTo>
                    <a:pt x="217169" y="0"/>
                  </a:lnTo>
                  <a:lnTo>
                    <a:pt x="229869" y="0"/>
                  </a:lnTo>
                  <a:lnTo>
                    <a:pt x="241300" y="0"/>
                  </a:lnTo>
                  <a:lnTo>
                    <a:pt x="252729" y="1269"/>
                  </a:lnTo>
                  <a:lnTo>
                    <a:pt x="265429" y="2539"/>
                  </a:lnTo>
                  <a:lnTo>
                    <a:pt x="276859" y="5079"/>
                  </a:lnTo>
                  <a:lnTo>
                    <a:pt x="288289" y="7619"/>
                  </a:lnTo>
                  <a:lnTo>
                    <a:pt x="299719" y="11429"/>
                  </a:lnTo>
                  <a:lnTo>
                    <a:pt x="311150" y="15239"/>
                  </a:lnTo>
                  <a:lnTo>
                    <a:pt x="322579" y="20319"/>
                  </a:lnTo>
                  <a:lnTo>
                    <a:pt x="332739" y="25399"/>
                  </a:lnTo>
                  <a:lnTo>
                    <a:pt x="342900" y="30479"/>
                  </a:lnTo>
                  <a:lnTo>
                    <a:pt x="353059" y="36829"/>
                  </a:lnTo>
                  <a:lnTo>
                    <a:pt x="363219" y="43179"/>
                  </a:lnTo>
                  <a:lnTo>
                    <a:pt x="373379" y="50799"/>
                  </a:lnTo>
                  <a:lnTo>
                    <a:pt x="382269" y="58419"/>
                  </a:lnTo>
                  <a:lnTo>
                    <a:pt x="391159" y="67309"/>
                  </a:lnTo>
                  <a:lnTo>
                    <a:pt x="398779" y="76199"/>
                  </a:lnTo>
                  <a:lnTo>
                    <a:pt x="406400" y="85089"/>
                  </a:lnTo>
                  <a:lnTo>
                    <a:pt x="414019" y="93979"/>
                  </a:lnTo>
                  <a:lnTo>
                    <a:pt x="420369" y="104139"/>
                  </a:lnTo>
                  <a:lnTo>
                    <a:pt x="426719" y="114299"/>
                  </a:lnTo>
                  <a:lnTo>
                    <a:pt x="433069" y="124459"/>
                  </a:lnTo>
                  <a:lnTo>
                    <a:pt x="438150" y="135889"/>
                  </a:lnTo>
                  <a:lnTo>
                    <a:pt x="441959" y="146049"/>
                  </a:lnTo>
                  <a:lnTo>
                    <a:pt x="445769" y="157479"/>
                  </a:lnTo>
                  <a:lnTo>
                    <a:pt x="449579" y="168909"/>
                  </a:lnTo>
                  <a:lnTo>
                    <a:pt x="452119" y="180339"/>
                  </a:lnTo>
                  <a:lnTo>
                    <a:pt x="454659" y="193039"/>
                  </a:lnTo>
                  <a:lnTo>
                    <a:pt x="455929" y="204469"/>
                  </a:lnTo>
                  <a:lnTo>
                    <a:pt x="457200" y="215899"/>
                  </a:lnTo>
                  <a:lnTo>
                    <a:pt x="457200" y="228599"/>
                  </a:lnTo>
                  <a:lnTo>
                    <a:pt x="457200" y="240029"/>
                  </a:lnTo>
                  <a:lnTo>
                    <a:pt x="455929" y="251459"/>
                  </a:lnTo>
                  <a:lnTo>
                    <a:pt x="454659" y="264159"/>
                  </a:lnTo>
                  <a:lnTo>
                    <a:pt x="452119" y="275589"/>
                  </a:lnTo>
                  <a:lnTo>
                    <a:pt x="449579" y="287019"/>
                  </a:lnTo>
                  <a:lnTo>
                    <a:pt x="445769" y="298449"/>
                  </a:lnTo>
                  <a:lnTo>
                    <a:pt x="441959" y="309879"/>
                  </a:lnTo>
                  <a:lnTo>
                    <a:pt x="438150" y="321309"/>
                  </a:lnTo>
                  <a:lnTo>
                    <a:pt x="433069" y="331469"/>
                  </a:lnTo>
                  <a:lnTo>
                    <a:pt x="406400" y="372109"/>
                  </a:lnTo>
                  <a:lnTo>
                    <a:pt x="398779" y="380999"/>
                  </a:lnTo>
                  <a:lnTo>
                    <a:pt x="391159" y="389889"/>
                  </a:lnTo>
                  <a:lnTo>
                    <a:pt x="382269" y="398779"/>
                  </a:lnTo>
                  <a:lnTo>
                    <a:pt x="373379" y="405129"/>
                  </a:lnTo>
                  <a:lnTo>
                    <a:pt x="363219" y="412749"/>
                  </a:lnTo>
                  <a:lnTo>
                    <a:pt x="353059" y="420369"/>
                  </a:lnTo>
                  <a:lnTo>
                    <a:pt x="342900" y="426719"/>
                  </a:lnTo>
                  <a:lnTo>
                    <a:pt x="332739" y="431799"/>
                  </a:lnTo>
                  <a:lnTo>
                    <a:pt x="321309" y="436879"/>
                  </a:lnTo>
                  <a:lnTo>
                    <a:pt x="311150" y="441959"/>
                  </a:lnTo>
                  <a:lnTo>
                    <a:pt x="299719" y="445769"/>
                  </a:lnTo>
                  <a:lnTo>
                    <a:pt x="288289" y="448309"/>
                  </a:lnTo>
                  <a:lnTo>
                    <a:pt x="276859" y="452119"/>
                  </a:lnTo>
                  <a:lnTo>
                    <a:pt x="264159" y="453389"/>
                  </a:lnTo>
                  <a:lnTo>
                    <a:pt x="252729" y="455929"/>
                  </a:lnTo>
                  <a:lnTo>
                    <a:pt x="241300" y="455929"/>
                  </a:lnTo>
                  <a:lnTo>
                    <a:pt x="228600" y="457199"/>
                  </a:lnTo>
                  <a:lnTo>
                    <a:pt x="217169" y="455929"/>
                  </a:lnTo>
                  <a:lnTo>
                    <a:pt x="205739" y="455929"/>
                  </a:lnTo>
                  <a:lnTo>
                    <a:pt x="193039" y="453389"/>
                  </a:lnTo>
                  <a:lnTo>
                    <a:pt x="181609" y="452119"/>
                  </a:lnTo>
                  <a:lnTo>
                    <a:pt x="170179" y="448309"/>
                  </a:lnTo>
                  <a:lnTo>
                    <a:pt x="158750" y="445769"/>
                  </a:lnTo>
                  <a:lnTo>
                    <a:pt x="147319" y="441959"/>
                  </a:lnTo>
                  <a:lnTo>
                    <a:pt x="135889" y="436879"/>
                  </a:lnTo>
                  <a:lnTo>
                    <a:pt x="125729" y="431799"/>
                  </a:lnTo>
                  <a:lnTo>
                    <a:pt x="114300" y="426719"/>
                  </a:lnTo>
                  <a:lnTo>
                    <a:pt x="104139" y="420369"/>
                  </a:lnTo>
                  <a:lnTo>
                    <a:pt x="95250" y="412749"/>
                  </a:lnTo>
                  <a:lnTo>
                    <a:pt x="85089" y="405129"/>
                  </a:lnTo>
                  <a:lnTo>
                    <a:pt x="50800" y="372109"/>
                  </a:lnTo>
                  <a:lnTo>
                    <a:pt x="44450" y="361949"/>
                  </a:lnTo>
                  <a:lnTo>
                    <a:pt x="36829" y="353059"/>
                  </a:lnTo>
                  <a:lnTo>
                    <a:pt x="30479" y="342899"/>
                  </a:lnTo>
                  <a:lnTo>
                    <a:pt x="25400" y="331469"/>
                  </a:lnTo>
                  <a:lnTo>
                    <a:pt x="20319" y="321309"/>
                  </a:lnTo>
                  <a:lnTo>
                    <a:pt x="15239" y="309879"/>
                  </a:lnTo>
                  <a:lnTo>
                    <a:pt x="11429" y="298449"/>
                  </a:lnTo>
                  <a:lnTo>
                    <a:pt x="7619" y="287019"/>
                  </a:lnTo>
                  <a:lnTo>
                    <a:pt x="5079" y="275589"/>
                  </a:lnTo>
                  <a:lnTo>
                    <a:pt x="3809" y="264159"/>
                  </a:lnTo>
                  <a:lnTo>
                    <a:pt x="1269" y="251459"/>
                  </a:lnTo>
                  <a:lnTo>
                    <a:pt x="1269" y="240029"/>
                  </a:lnTo>
                  <a:lnTo>
                    <a:pt x="0" y="228599"/>
                  </a:lnTo>
                  <a:lnTo>
                    <a:pt x="1269" y="228599"/>
                  </a:lnTo>
                  <a:close/>
                </a:path>
                <a:path w="458470" h="457200">
                  <a:moveTo>
                    <a:pt x="1269" y="0"/>
                  </a:moveTo>
                  <a:lnTo>
                    <a:pt x="1269" y="0"/>
                  </a:lnTo>
                </a:path>
                <a:path w="458470" h="457200">
                  <a:moveTo>
                    <a:pt x="458469" y="457199"/>
                  </a:moveTo>
                  <a:lnTo>
                    <a:pt x="458469" y="457199"/>
                  </a:lnTo>
                </a:path>
              </a:pathLst>
            </a:custGeom>
            <a:ln w="38097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4892040" y="56324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817881" y="2894331"/>
            <a:ext cx="2172967" cy="28397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718310" y="29921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90600" y="4117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489200" y="4117340"/>
            <a:ext cx="280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728470" y="5336540"/>
            <a:ext cx="263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524000" y="1504950"/>
            <a:ext cx="3919220" cy="4617720"/>
            <a:chOff x="1524000" y="1504950"/>
            <a:chExt cx="3919220" cy="4617720"/>
          </a:xfrm>
        </p:grpSpPr>
        <p:sp>
          <p:nvSpPr>
            <p:cNvPr id="38" name="object 38"/>
            <p:cNvSpPr/>
            <p:nvPr/>
          </p:nvSpPr>
          <p:spPr>
            <a:xfrm>
              <a:off x="4480560" y="3393439"/>
              <a:ext cx="104139" cy="288290"/>
            </a:xfrm>
            <a:custGeom>
              <a:avLst/>
              <a:gdLst/>
              <a:ahLst/>
              <a:cxnLst/>
              <a:rect l="l" t="t" r="r" b="b"/>
              <a:pathLst>
                <a:path w="104139" h="288289">
                  <a:moveTo>
                    <a:pt x="0" y="0"/>
                  </a:moveTo>
                  <a:lnTo>
                    <a:pt x="104139" y="28829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528820" y="3655060"/>
              <a:ext cx="106680" cy="127000"/>
            </a:xfrm>
            <a:custGeom>
              <a:avLst/>
              <a:gdLst/>
              <a:ahLst/>
              <a:cxnLst/>
              <a:rect l="l" t="t" r="r" b="b"/>
              <a:pathLst>
                <a:path w="106679" h="127000">
                  <a:moveTo>
                    <a:pt x="106679" y="0"/>
                  </a:moveTo>
                  <a:lnTo>
                    <a:pt x="0" y="39369"/>
                  </a:lnTo>
                  <a:lnTo>
                    <a:pt x="92709" y="127000"/>
                  </a:lnTo>
                  <a:lnTo>
                    <a:pt x="10667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4621529" y="4239260"/>
              <a:ext cx="82550" cy="344170"/>
            </a:xfrm>
            <a:custGeom>
              <a:avLst/>
              <a:gdLst/>
              <a:ahLst/>
              <a:cxnLst/>
              <a:rect l="l" t="t" r="r" b="b"/>
              <a:pathLst>
                <a:path w="82550" h="344170">
                  <a:moveTo>
                    <a:pt x="0" y="0"/>
                  </a:moveTo>
                  <a:lnTo>
                    <a:pt x="82550" y="344169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4645660" y="4563110"/>
              <a:ext cx="111760" cy="124460"/>
            </a:xfrm>
            <a:custGeom>
              <a:avLst/>
              <a:gdLst/>
              <a:ahLst/>
              <a:cxnLst/>
              <a:rect l="l" t="t" r="r" b="b"/>
              <a:pathLst>
                <a:path w="111760" h="124460">
                  <a:moveTo>
                    <a:pt x="111760" y="0"/>
                  </a:moveTo>
                  <a:lnTo>
                    <a:pt x="0" y="26669"/>
                  </a:lnTo>
                  <a:lnTo>
                    <a:pt x="82550" y="124459"/>
                  </a:lnTo>
                  <a:lnTo>
                    <a:pt x="11176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4165600" y="4011929"/>
              <a:ext cx="703580" cy="1752600"/>
            </a:xfrm>
            <a:custGeom>
              <a:avLst/>
              <a:gdLst/>
              <a:ahLst/>
              <a:cxnLst/>
              <a:rect l="l" t="t" r="r" b="b"/>
              <a:pathLst>
                <a:path w="703579" h="1752600">
                  <a:moveTo>
                    <a:pt x="227329" y="0"/>
                  </a:moveTo>
                  <a:lnTo>
                    <a:pt x="176770" y="28344"/>
                  </a:lnTo>
                  <a:lnTo>
                    <a:pt x="144125" y="75981"/>
                  </a:lnTo>
                  <a:lnTo>
                    <a:pt x="113136" y="143525"/>
                  </a:lnTo>
                  <a:lnTo>
                    <a:pt x="98480" y="183936"/>
                  </a:lnTo>
                  <a:lnTo>
                    <a:pt x="84499" y="228332"/>
                  </a:lnTo>
                  <a:lnTo>
                    <a:pt x="71278" y="276383"/>
                  </a:lnTo>
                  <a:lnTo>
                    <a:pt x="58905" y="327758"/>
                  </a:lnTo>
                  <a:lnTo>
                    <a:pt x="47467" y="382127"/>
                  </a:lnTo>
                  <a:lnTo>
                    <a:pt x="37050" y="439159"/>
                  </a:lnTo>
                  <a:lnTo>
                    <a:pt x="27740" y="498524"/>
                  </a:lnTo>
                  <a:lnTo>
                    <a:pt x="19625" y="559891"/>
                  </a:lnTo>
                  <a:lnTo>
                    <a:pt x="12791" y="622929"/>
                  </a:lnTo>
                  <a:lnTo>
                    <a:pt x="7325" y="687309"/>
                  </a:lnTo>
                  <a:lnTo>
                    <a:pt x="3313" y="752699"/>
                  </a:lnTo>
                  <a:lnTo>
                    <a:pt x="842" y="818770"/>
                  </a:lnTo>
                  <a:lnTo>
                    <a:pt x="0" y="885190"/>
                  </a:lnTo>
                  <a:lnTo>
                    <a:pt x="1359" y="944955"/>
                  </a:lnTo>
                  <a:lnTo>
                    <a:pt x="5363" y="1003319"/>
                  </a:lnTo>
                  <a:lnTo>
                    <a:pt x="11902" y="1060199"/>
                  </a:lnTo>
                  <a:lnTo>
                    <a:pt x="20865" y="1115517"/>
                  </a:lnTo>
                  <a:lnTo>
                    <a:pt x="32143" y="1169191"/>
                  </a:lnTo>
                  <a:lnTo>
                    <a:pt x="45625" y="1221142"/>
                  </a:lnTo>
                  <a:lnTo>
                    <a:pt x="61201" y="1271290"/>
                  </a:lnTo>
                  <a:lnTo>
                    <a:pt x="78760" y="1319554"/>
                  </a:lnTo>
                  <a:lnTo>
                    <a:pt x="98194" y="1365855"/>
                  </a:lnTo>
                  <a:lnTo>
                    <a:pt x="119390" y="1410112"/>
                  </a:lnTo>
                  <a:lnTo>
                    <a:pt x="142240" y="1452245"/>
                  </a:lnTo>
                  <a:lnTo>
                    <a:pt x="166632" y="1492173"/>
                  </a:lnTo>
                  <a:lnTo>
                    <a:pt x="192457" y="1529818"/>
                  </a:lnTo>
                  <a:lnTo>
                    <a:pt x="219605" y="1565098"/>
                  </a:lnTo>
                  <a:lnTo>
                    <a:pt x="247964" y="1597933"/>
                  </a:lnTo>
                  <a:lnTo>
                    <a:pt x="277426" y="1628244"/>
                  </a:lnTo>
                  <a:lnTo>
                    <a:pt x="307880" y="1655949"/>
                  </a:lnTo>
                  <a:lnTo>
                    <a:pt x="339215" y="1680970"/>
                  </a:lnTo>
                  <a:lnTo>
                    <a:pt x="371322" y="1703226"/>
                  </a:lnTo>
                  <a:lnTo>
                    <a:pt x="437410" y="1739120"/>
                  </a:lnTo>
                  <a:lnTo>
                    <a:pt x="471170" y="1752600"/>
                  </a:lnTo>
                </a:path>
                <a:path w="703579" h="1752600">
                  <a:moveTo>
                    <a:pt x="589279" y="1099820"/>
                  </a:moveTo>
                  <a:lnTo>
                    <a:pt x="703579" y="144653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4616450" y="5433059"/>
              <a:ext cx="304800" cy="384810"/>
            </a:xfrm>
            <a:custGeom>
              <a:avLst/>
              <a:gdLst/>
              <a:ahLst/>
              <a:cxnLst/>
              <a:rect l="l" t="t" r="r" b="b"/>
              <a:pathLst>
                <a:path w="304800" h="384810">
                  <a:moveTo>
                    <a:pt x="123190" y="350520"/>
                  </a:moveTo>
                  <a:lnTo>
                    <a:pt x="21590" y="271780"/>
                  </a:lnTo>
                  <a:lnTo>
                    <a:pt x="0" y="384810"/>
                  </a:lnTo>
                  <a:lnTo>
                    <a:pt x="123190" y="350520"/>
                  </a:lnTo>
                  <a:close/>
                </a:path>
                <a:path w="304800" h="384810">
                  <a:moveTo>
                    <a:pt x="304800" y="0"/>
                  </a:moveTo>
                  <a:lnTo>
                    <a:pt x="196850" y="35560"/>
                  </a:lnTo>
                  <a:lnTo>
                    <a:pt x="287020" y="127000"/>
                  </a:lnTo>
                  <a:lnTo>
                    <a:pt x="3048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505200" y="3164839"/>
              <a:ext cx="1369060" cy="2938780"/>
            </a:xfrm>
            <a:custGeom>
              <a:avLst/>
              <a:gdLst/>
              <a:ahLst/>
              <a:cxnLst/>
              <a:rect l="l" t="t" r="r" b="b"/>
              <a:pathLst>
                <a:path w="1369060" h="2938779">
                  <a:moveTo>
                    <a:pt x="746760" y="0"/>
                  </a:moveTo>
                  <a:lnTo>
                    <a:pt x="687859" y="5993"/>
                  </a:lnTo>
                  <a:lnTo>
                    <a:pt x="629286" y="23546"/>
                  </a:lnTo>
                  <a:lnTo>
                    <a:pt x="571365" y="52017"/>
                  </a:lnTo>
                  <a:lnTo>
                    <a:pt x="514424" y="90766"/>
                  </a:lnTo>
                  <a:lnTo>
                    <a:pt x="458790" y="139151"/>
                  </a:lnTo>
                  <a:lnTo>
                    <a:pt x="431565" y="166756"/>
                  </a:lnTo>
                  <a:lnTo>
                    <a:pt x="404789" y="196531"/>
                  </a:lnTo>
                  <a:lnTo>
                    <a:pt x="378503" y="228394"/>
                  </a:lnTo>
                  <a:lnTo>
                    <a:pt x="352748" y="262266"/>
                  </a:lnTo>
                  <a:lnTo>
                    <a:pt x="327564" y="298065"/>
                  </a:lnTo>
                  <a:lnTo>
                    <a:pt x="302993" y="335714"/>
                  </a:lnTo>
                  <a:lnTo>
                    <a:pt x="279075" y="375130"/>
                  </a:lnTo>
                  <a:lnTo>
                    <a:pt x="255851" y="416234"/>
                  </a:lnTo>
                  <a:lnTo>
                    <a:pt x="233362" y="458946"/>
                  </a:lnTo>
                  <a:lnTo>
                    <a:pt x="211649" y="503185"/>
                  </a:lnTo>
                  <a:lnTo>
                    <a:pt x="190752" y="548873"/>
                  </a:lnTo>
                  <a:lnTo>
                    <a:pt x="170712" y="595927"/>
                  </a:lnTo>
                  <a:lnTo>
                    <a:pt x="151571" y="644269"/>
                  </a:lnTo>
                  <a:lnTo>
                    <a:pt x="133369" y="693818"/>
                  </a:lnTo>
                  <a:lnTo>
                    <a:pt x="116147" y="744495"/>
                  </a:lnTo>
                  <a:lnTo>
                    <a:pt x="99945" y="796218"/>
                  </a:lnTo>
                  <a:lnTo>
                    <a:pt x="84805" y="848908"/>
                  </a:lnTo>
                  <a:lnTo>
                    <a:pt x="70767" y="902484"/>
                  </a:lnTo>
                  <a:lnTo>
                    <a:pt x="57872" y="956867"/>
                  </a:lnTo>
                  <a:lnTo>
                    <a:pt x="46162" y="1011977"/>
                  </a:lnTo>
                  <a:lnTo>
                    <a:pt x="35676" y="1067733"/>
                  </a:lnTo>
                  <a:lnTo>
                    <a:pt x="26456" y="1124055"/>
                  </a:lnTo>
                  <a:lnTo>
                    <a:pt x="18542" y="1180863"/>
                  </a:lnTo>
                  <a:lnTo>
                    <a:pt x="11976" y="1238077"/>
                  </a:lnTo>
                  <a:lnTo>
                    <a:pt x="6797" y="1295617"/>
                  </a:lnTo>
                  <a:lnTo>
                    <a:pt x="3048" y="1353402"/>
                  </a:lnTo>
                  <a:lnTo>
                    <a:pt x="768" y="1411353"/>
                  </a:lnTo>
                  <a:lnTo>
                    <a:pt x="0" y="1469390"/>
                  </a:lnTo>
                  <a:lnTo>
                    <a:pt x="753" y="1527426"/>
                  </a:lnTo>
                  <a:lnTo>
                    <a:pt x="2986" y="1585377"/>
                  </a:lnTo>
                  <a:lnTo>
                    <a:pt x="6659" y="1643162"/>
                  </a:lnTo>
                  <a:lnTo>
                    <a:pt x="11731" y="1700702"/>
                  </a:lnTo>
                  <a:lnTo>
                    <a:pt x="18164" y="1757916"/>
                  </a:lnTo>
                  <a:lnTo>
                    <a:pt x="25916" y="1814724"/>
                  </a:lnTo>
                  <a:lnTo>
                    <a:pt x="34948" y="1871046"/>
                  </a:lnTo>
                  <a:lnTo>
                    <a:pt x="45220" y="1926802"/>
                  </a:lnTo>
                  <a:lnTo>
                    <a:pt x="56691" y="1981912"/>
                  </a:lnTo>
                  <a:lnTo>
                    <a:pt x="69323" y="2036295"/>
                  </a:lnTo>
                  <a:lnTo>
                    <a:pt x="83074" y="2089871"/>
                  </a:lnTo>
                  <a:lnTo>
                    <a:pt x="97905" y="2142561"/>
                  </a:lnTo>
                  <a:lnTo>
                    <a:pt x="113776" y="2194284"/>
                  </a:lnTo>
                  <a:lnTo>
                    <a:pt x="130647" y="2244961"/>
                  </a:lnTo>
                  <a:lnTo>
                    <a:pt x="148478" y="2294510"/>
                  </a:lnTo>
                  <a:lnTo>
                    <a:pt x="167228" y="2342852"/>
                  </a:lnTo>
                  <a:lnTo>
                    <a:pt x="186859" y="2389906"/>
                  </a:lnTo>
                  <a:lnTo>
                    <a:pt x="207329" y="2435594"/>
                  </a:lnTo>
                  <a:lnTo>
                    <a:pt x="228599" y="2479833"/>
                  </a:lnTo>
                  <a:lnTo>
                    <a:pt x="250630" y="2522545"/>
                  </a:lnTo>
                  <a:lnTo>
                    <a:pt x="273380" y="2563649"/>
                  </a:lnTo>
                  <a:lnTo>
                    <a:pt x="296810" y="2603065"/>
                  </a:lnTo>
                  <a:lnTo>
                    <a:pt x="320879" y="2640714"/>
                  </a:lnTo>
                  <a:lnTo>
                    <a:pt x="345549" y="2676513"/>
                  </a:lnTo>
                  <a:lnTo>
                    <a:pt x="370779" y="2710385"/>
                  </a:lnTo>
                  <a:lnTo>
                    <a:pt x="396528" y="2742248"/>
                  </a:lnTo>
                  <a:lnTo>
                    <a:pt x="422758" y="2772023"/>
                  </a:lnTo>
                  <a:lnTo>
                    <a:pt x="449427" y="2799628"/>
                  </a:lnTo>
                  <a:lnTo>
                    <a:pt x="503926" y="2848013"/>
                  </a:lnTo>
                  <a:lnTo>
                    <a:pt x="559705" y="2886762"/>
                  </a:lnTo>
                  <a:lnTo>
                    <a:pt x="616443" y="2915233"/>
                  </a:lnTo>
                  <a:lnTo>
                    <a:pt x="673821" y="2932786"/>
                  </a:lnTo>
                  <a:lnTo>
                    <a:pt x="731520" y="2938780"/>
                  </a:lnTo>
                  <a:lnTo>
                    <a:pt x="812012" y="2938403"/>
                  </a:lnTo>
                  <a:lnTo>
                    <a:pt x="885076" y="2937297"/>
                  </a:lnTo>
                  <a:lnTo>
                    <a:pt x="951306" y="2935502"/>
                  </a:lnTo>
                  <a:lnTo>
                    <a:pt x="1011301" y="2933054"/>
                  </a:lnTo>
                  <a:lnTo>
                    <a:pt x="1065656" y="2929993"/>
                  </a:lnTo>
                  <a:lnTo>
                    <a:pt x="1114968" y="2926356"/>
                  </a:lnTo>
                  <a:lnTo>
                    <a:pt x="1159834" y="2922181"/>
                  </a:lnTo>
                  <a:lnTo>
                    <a:pt x="1200850" y="2917507"/>
                  </a:lnTo>
                  <a:lnTo>
                    <a:pt x="1238612" y="2912371"/>
                  </a:lnTo>
                  <a:lnTo>
                    <a:pt x="1306763" y="2900869"/>
                  </a:lnTo>
                  <a:lnTo>
                    <a:pt x="1338345" y="2894579"/>
                  </a:lnTo>
                  <a:lnTo>
                    <a:pt x="1369060" y="288798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839970" y="6003290"/>
              <a:ext cx="128270" cy="105410"/>
            </a:xfrm>
            <a:custGeom>
              <a:avLst/>
              <a:gdLst/>
              <a:ahLst/>
              <a:cxnLst/>
              <a:rect l="l" t="t" r="r" b="b"/>
              <a:pathLst>
                <a:path w="128270" h="105410">
                  <a:moveTo>
                    <a:pt x="0" y="0"/>
                  </a:moveTo>
                  <a:lnTo>
                    <a:pt x="44450" y="105410"/>
                  </a:lnTo>
                  <a:lnTo>
                    <a:pt x="128269" y="88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2743200" y="1981200"/>
              <a:ext cx="728980" cy="274320"/>
            </a:xfrm>
            <a:custGeom>
              <a:avLst/>
              <a:gdLst/>
              <a:ahLst/>
              <a:cxnLst/>
              <a:rect l="l" t="t" r="r" b="b"/>
              <a:pathLst>
                <a:path w="728979" h="274319">
                  <a:moveTo>
                    <a:pt x="0" y="0"/>
                  </a:moveTo>
                  <a:lnTo>
                    <a:pt x="728979" y="27432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44239" y="2199640"/>
              <a:ext cx="128270" cy="106680"/>
            </a:xfrm>
            <a:custGeom>
              <a:avLst/>
              <a:gdLst/>
              <a:ahLst/>
              <a:cxnLst/>
              <a:rect l="l" t="t" r="r" b="b"/>
              <a:pathLst>
                <a:path w="128270" h="106680">
                  <a:moveTo>
                    <a:pt x="41910" y="0"/>
                  </a:moveTo>
                  <a:lnTo>
                    <a:pt x="0" y="106680"/>
                  </a:lnTo>
                  <a:lnTo>
                    <a:pt x="128270" y="93980"/>
                  </a:lnTo>
                  <a:lnTo>
                    <a:pt x="4191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962400" y="2456180"/>
              <a:ext cx="298450" cy="457200"/>
            </a:xfrm>
            <a:custGeom>
              <a:avLst/>
              <a:gdLst/>
              <a:ahLst/>
              <a:cxnLst/>
              <a:rect l="l" t="t" r="r" b="b"/>
              <a:pathLst>
                <a:path w="298450" h="457200">
                  <a:moveTo>
                    <a:pt x="0" y="0"/>
                  </a:moveTo>
                  <a:lnTo>
                    <a:pt x="298450" y="45720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08779" y="2876550"/>
              <a:ext cx="110489" cy="127000"/>
            </a:xfrm>
            <a:custGeom>
              <a:avLst/>
              <a:gdLst/>
              <a:ahLst/>
              <a:cxnLst/>
              <a:rect l="l" t="t" r="r" b="b"/>
              <a:pathLst>
                <a:path w="110489" h="127000">
                  <a:moveTo>
                    <a:pt x="96520" y="0"/>
                  </a:moveTo>
                  <a:lnTo>
                    <a:pt x="0" y="62229"/>
                  </a:lnTo>
                  <a:lnTo>
                    <a:pt x="110490" y="127000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738119" y="1524000"/>
              <a:ext cx="2686050" cy="4257040"/>
            </a:xfrm>
            <a:custGeom>
              <a:avLst/>
              <a:gdLst/>
              <a:ahLst/>
              <a:cxnLst/>
              <a:rect l="l" t="t" r="r" b="b"/>
              <a:pathLst>
                <a:path w="2686050" h="4257040">
                  <a:moveTo>
                    <a:pt x="2458720" y="4257040"/>
                  </a:moveTo>
                  <a:lnTo>
                    <a:pt x="2489491" y="4231452"/>
                  </a:lnTo>
                  <a:lnTo>
                    <a:pt x="2512297" y="4180516"/>
                  </a:lnTo>
                  <a:lnTo>
                    <a:pt x="2527249" y="4132565"/>
                  </a:lnTo>
                  <a:lnTo>
                    <a:pt x="2541924" y="4074120"/>
                  </a:lnTo>
                  <a:lnTo>
                    <a:pt x="2556257" y="4005779"/>
                  </a:lnTo>
                  <a:lnTo>
                    <a:pt x="2563275" y="3968086"/>
                  </a:lnTo>
                  <a:lnTo>
                    <a:pt x="2570182" y="3928144"/>
                  </a:lnTo>
                  <a:lnTo>
                    <a:pt x="2576972" y="3886028"/>
                  </a:lnTo>
                  <a:lnTo>
                    <a:pt x="2583635" y="3841813"/>
                  </a:lnTo>
                  <a:lnTo>
                    <a:pt x="2590163" y="3795574"/>
                  </a:lnTo>
                  <a:lnTo>
                    <a:pt x="2596549" y="3747386"/>
                  </a:lnTo>
                  <a:lnTo>
                    <a:pt x="2602785" y="3697323"/>
                  </a:lnTo>
                  <a:lnTo>
                    <a:pt x="2608861" y="3645462"/>
                  </a:lnTo>
                  <a:lnTo>
                    <a:pt x="2614771" y="3591877"/>
                  </a:lnTo>
                  <a:lnTo>
                    <a:pt x="2620505" y="3536643"/>
                  </a:lnTo>
                  <a:lnTo>
                    <a:pt x="2626056" y="3479834"/>
                  </a:lnTo>
                  <a:lnTo>
                    <a:pt x="2631416" y="3421526"/>
                  </a:lnTo>
                  <a:lnTo>
                    <a:pt x="2636576" y="3361794"/>
                  </a:lnTo>
                  <a:lnTo>
                    <a:pt x="2641528" y="3300712"/>
                  </a:lnTo>
                  <a:lnTo>
                    <a:pt x="2646264" y="3238356"/>
                  </a:lnTo>
                  <a:lnTo>
                    <a:pt x="2650777" y="3174801"/>
                  </a:lnTo>
                  <a:lnTo>
                    <a:pt x="2655057" y="3110121"/>
                  </a:lnTo>
                  <a:lnTo>
                    <a:pt x="2659097" y="3044392"/>
                  </a:lnTo>
                  <a:lnTo>
                    <a:pt x="2662889" y="2977689"/>
                  </a:lnTo>
                  <a:lnTo>
                    <a:pt x="2666424" y="2910085"/>
                  </a:lnTo>
                  <a:lnTo>
                    <a:pt x="2669694" y="2841658"/>
                  </a:lnTo>
                  <a:lnTo>
                    <a:pt x="2672692" y="2772480"/>
                  </a:lnTo>
                  <a:lnTo>
                    <a:pt x="2675409" y="2702628"/>
                  </a:lnTo>
                  <a:lnTo>
                    <a:pt x="2677836" y="2632176"/>
                  </a:lnTo>
                  <a:lnTo>
                    <a:pt x="2679966" y="2561200"/>
                  </a:lnTo>
                  <a:lnTo>
                    <a:pt x="2681791" y="2489774"/>
                  </a:lnTo>
                  <a:lnTo>
                    <a:pt x="2683302" y="2417973"/>
                  </a:lnTo>
                  <a:lnTo>
                    <a:pt x="2684492" y="2345872"/>
                  </a:lnTo>
                  <a:lnTo>
                    <a:pt x="2685352" y="2273546"/>
                  </a:lnTo>
                  <a:lnTo>
                    <a:pt x="2685874" y="2201070"/>
                  </a:lnTo>
                  <a:lnTo>
                    <a:pt x="2686050" y="2128520"/>
                  </a:lnTo>
                  <a:lnTo>
                    <a:pt x="2685461" y="2074410"/>
                  </a:lnTo>
                  <a:lnTo>
                    <a:pt x="2683708" y="2020331"/>
                  </a:lnTo>
                  <a:lnTo>
                    <a:pt x="2680811" y="1966315"/>
                  </a:lnTo>
                  <a:lnTo>
                    <a:pt x="2676789" y="1912391"/>
                  </a:lnTo>
                  <a:lnTo>
                    <a:pt x="2671664" y="1858593"/>
                  </a:lnTo>
                  <a:lnTo>
                    <a:pt x="2665455" y="1804949"/>
                  </a:lnTo>
                  <a:lnTo>
                    <a:pt x="2658183" y="1751492"/>
                  </a:lnTo>
                  <a:lnTo>
                    <a:pt x="2649866" y="1698253"/>
                  </a:lnTo>
                  <a:lnTo>
                    <a:pt x="2640526" y="1645263"/>
                  </a:lnTo>
                  <a:lnTo>
                    <a:pt x="2630182" y="1592552"/>
                  </a:lnTo>
                  <a:lnTo>
                    <a:pt x="2618854" y="1540153"/>
                  </a:lnTo>
                  <a:lnTo>
                    <a:pt x="2606563" y="1488095"/>
                  </a:lnTo>
                  <a:lnTo>
                    <a:pt x="2593329" y="1436410"/>
                  </a:lnTo>
                  <a:lnTo>
                    <a:pt x="2579171" y="1385130"/>
                  </a:lnTo>
                  <a:lnTo>
                    <a:pt x="2564111" y="1334285"/>
                  </a:lnTo>
                  <a:lnTo>
                    <a:pt x="2548166" y="1283906"/>
                  </a:lnTo>
                  <a:lnTo>
                    <a:pt x="2531359" y="1234025"/>
                  </a:lnTo>
                  <a:lnTo>
                    <a:pt x="2513709" y="1184672"/>
                  </a:lnTo>
                  <a:lnTo>
                    <a:pt x="2495236" y="1135879"/>
                  </a:lnTo>
                  <a:lnTo>
                    <a:pt x="2475960" y="1087677"/>
                  </a:lnTo>
                  <a:lnTo>
                    <a:pt x="2455901" y="1040096"/>
                  </a:lnTo>
                  <a:lnTo>
                    <a:pt x="2435079" y="993169"/>
                  </a:lnTo>
                  <a:lnTo>
                    <a:pt x="2413515" y="946925"/>
                  </a:lnTo>
                  <a:lnTo>
                    <a:pt x="2391228" y="901397"/>
                  </a:lnTo>
                  <a:lnTo>
                    <a:pt x="2368239" y="856614"/>
                  </a:lnTo>
                  <a:lnTo>
                    <a:pt x="2344567" y="812609"/>
                  </a:lnTo>
                  <a:lnTo>
                    <a:pt x="2320233" y="769413"/>
                  </a:lnTo>
                  <a:lnTo>
                    <a:pt x="2295256" y="727056"/>
                  </a:lnTo>
                  <a:lnTo>
                    <a:pt x="2269657" y="685569"/>
                  </a:lnTo>
                  <a:lnTo>
                    <a:pt x="2243456" y="644984"/>
                  </a:lnTo>
                  <a:lnTo>
                    <a:pt x="2216673" y="605332"/>
                  </a:lnTo>
                  <a:lnTo>
                    <a:pt x="2189328" y="566644"/>
                  </a:lnTo>
                  <a:lnTo>
                    <a:pt x="2161441" y="528950"/>
                  </a:lnTo>
                  <a:lnTo>
                    <a:pt x="2133032" y="492283"/>
                  </a:lnTo>
                  <a:lnTo>
                    <a:pt x="2104121" y="456673"/>
                  </a:lnTo>
                  <a:lnTo>
                    <a:pt x="2074729" y="422151"/>
                  </a:lnTo>
                  <a:lnTo>
                    <a:pt x="2044875" y="388748"/>
                  </a:lnTo>
                  <a:lnTo>
                    <a:pt x="2014579" y="356496"/>
                  </a:lnTo>
                  <a:lnTo>
                    <a:pt x="1983862" y="325425"/>
                  </a:lnTo>
                  <a:lnTo>
                    <a:pt x="1952743" y="295567"/>
                  </a:lnTo>
                  <a:lnTo>
                    <a:pt x="1921243" y="266952"/>
                  </a:lnTo>
                  <a:lnTo>
                    <a:pt x="1889382" y="239612"/>
                  </a:lnTo>
                  <a:lnTo>
                    <a:pt x="1857179" y="213578"/>
                  </a:lnTo>
                  <a:lnTo>
                    <a:pt x="1824655" y="188881"/>
                  </a:lnTo>
                  <a:lnTo>
                    <a:pt x="1791830" y="165552"/>
                  </a:lnTo>
                  <a:lnTo>
                    <a:pt x="1758725" y="143622"/>
                  </a:lnTo>
                  <a:lnTo>
                    <a:pt x="1725358" y="123122"/>
                  </a:lnTo>
                  <a:lnTo>
                    <a:pt x="1691750" y="104084"/>
                  </a:lnTo>
                  <a:lnTo>
                    <a:pt x="1657922" y="86538"/>
                  </a:lnTo>
                  <a:lnTo>
                    <a:pt x="1589683" y="56047"/>
                  </a:lnTo>
                  <a:lnTo>
                    <a:pt x="1520801" y="31899"/>
                  </a:lnTo>
                  <a:lnTo>
                    <a:pt x="1451438" y="14343"/>
                  </a:lnTo>
                  <a:lnTo>
                    <a:pt x="1381754" y="3627"/>
                  </a:lnTo>
                  <a:lnTo>
                    <a:pt x="1311909" y="0"/>
                  </a:lnTo>
                  <a:lnTo>
                    <a:pt x="1236583" y="403"/>
                  </a:lnTo>
                  <a:lnTo>
                    <a:pt x="1163287" y="1597"/>
                  </a:lnTo>
                  <a:lnTo>
                    <a:pt x="1092025" y="3557"/>
                  </a:lnTo>
                  <a:lnTo>
                    <a:pt x="1022801" y="6258"/>
                  </a:lnTo>
                  <a:lnTo>
                    <a:pt x="955616" y="9675"/>
                  </a:lnTo>
                  <a:lnTo>
                    <a:pt x="890475" y="13783"/>
                  </a:lnTo>
                  <a:lnTo>
                    <a:pt x="827380" y="18558"/>
                  </a:lnTo>
                  <a:lnTo>
                    <a:pt x="766335" y="23975"/>
                  </a:lnTo>
                  <a:lnTo>
                    <a:pt x="707342" y="30009"/>
                  </a:lnTo>
                  <a:lnTo>
                    <a:pt x="650406" y="36635"/>
                  </a:lnTo>
                  <a:lnTo>
                    <a:pt x="595527" y="43829"/>
                  </a:lnTo>
                  <a:lnTo>
                    <a:pt x="542711" y="51566"/>
                  </a:lnTo>
                  <a:lnTo>
                    <a:pt x="491960" y="59821"/>
                  </a:lnTo>
                  <a:lnTo>
                    <a:pt x="443277" y="68569"/>
                  </a:lnTo>
                  <a:lnTo>
                    <a:pt x="396665" y="77785"/>
                  </a:lnTo>
                  <a:lnTo>
                    <a:pt x="352127" y="87445"/>
                  </a:lnTo>
                  <a:lnTo>
                    <a:pt x="309666" y="97524"/>
                  </a:lnTo>
                  <a:lnTo>
                    <a:pt x="269287" y="107997"/>
                  </a:lnTo>
                  <a:lnTo>
                    <a:pt x="230990" y="118839"/>
                  </a:lnTo>
                  <a:lnTo>
                    <a:pt x="160661" y="141532"/>
                  </a:lnTo>
                  <a:lnTo>
                    <a:pt x="98702" y="165406"/>
                  </a:lnTo>
                  <a:lnTo>
                    <a:pt x="45140" y="190261"/>
                  </a:lnTo>
                  <a:lnTo>
                    <a:pt x="21516" y="202995"/>
                  </a:lnTo>
                  <a:lnTo>
                    <a:pt x="0" y="21590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675889" y="1694179"/>
              <a:ext cx="116839" cy="124460"/>
            </a:xfrm>
            <a:custGeom>
              <a:avLst/>
              <a:gdLst/>
              <a:ahLst/>
              <a:cxnLst/>
              <a:rect l="l" t="t" r="r" b="b"/>
              <a:pathLst>
                <a:path w="116839" h="124460">
                  <a:moveTo>
                    <a:pt x="29210" y="0"/>
                  </a:moveTo>
                  <a:lnTo>
                    <a:pt x="0" y="124460"/>
                  </a:lnTo>
                  <a:lnTo>
                    <a:pt x="116840" y="73660"/>
                  </a:lnTo>
                  <a:lnTo>
                    <a:pt x="2921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524000" y="1981200"/>
              <a:ext cx="1212850" cy="1951989"/>
            </a:xfrm>
            <a:custGeom>
              <a:avLst/>
              <a:gdLst/>
              <a:ahLst/>
              <a:cxnLst/>
              <a:rect l="l" t="t" r="r" b="b"/>
              <a:pathLst>
                <a:path w="1212850" h="1951989">
                  <a:moveTo>
                    <a:pt x="499110" y="1160779"/>
                  </a:moveTo>
                  <a:lnTo>
                    <a:pt x="541958" y="1162586"/>
                  </a:lnTo>
                  <a:lnTo>
                    <a:pt x="584194" y="1167915"/>
                  </a:lnTo>
                  <a:lnTo>
                    <a:pt x="625743" y="1176631"/>
                  </a:lnTo>
                  <a:lnTo>
                    <a:pt x="666528" y="1188599"/>
                  </a:lnTo>
                  <a:lnTo>
                    <a:pt x="706475" y="1203685"/>
                  </a:lnTo>
                  <a:lnTo>
                    <a:pt x="745507" y="1221753"/>
                  </a:lnTo>
                  <a:lnTo>
                    <a:pt x="783550" y="1242668"/>
                  </a:lnTo>
                  <a:lnTo>
                    <a:pt x="820526" y="1266295"/>
                  </a:lnTo>
                  <a:lnTo>
                    <a:pt x="856362" y="1292499"/>
                  </a:lnTo>
                  <a:lnTo>
                    <a:pt x="890981" y="1321145"/>
                  </a:lnTo>
                  <a:lnTo>
                    <a:pt x="924307" y="1352097"/>
                  </a:lnTo>
                  <a:lnTo>
                    <a:pt x="956266" y="1385222"/>
                  </a:lnTo>
                  <a:lnTo>
                    <a:pt x="986781" y="1420382"/>
                  </a:lnTo>
                  <a:lnTo>
                    <a:pt x="1015776" y="1457444"/>
                  </a:lnTo>
                  <a:lnTo>
                    <a:pt x="1043177" y="1496273"/>
                  </a:lnTo>
                  <a:lnTo>
                    <a:pt x="1068908" y="1536733"/>
                  </a:lnTo>
                  <a:lnTo>
                    <a:pt x="1092893" y="1578689"/>
                  </a:lnTo>
                  <a:lnTo>
                    <a:pt x="1115057" y="1622006"/>
                  </a:lnTo>
                  <a:lnTo>
                    <a:pt x="1135323" y="1666549"/>
                  </a:lnTo>
                  <a:lnTo>
                    <a:pt x="1153617" y="1712183"/>
                  </a:lnTo>
                  <a:lnTo>
                    <a:pt x="1169862" y="1758773"/>
                  </a:lnTo>
                  <a:lnTo>
                    <a:pt x="1183984" y="1806184"/>
                  </a:lnTo>
                  <a:lnTo>
                    <a:pt x="1195906" y="1854280"/>
                  </a:lnTo>
                  <a:lnTo>
                    <a:pt x="1205553" y="1902927"/>
                  </a:lnTo>
                  <a:lnTo>
                    <a:pt x="1212850" y="1951989"/>
                  </a:lnTo>
                </a:path>
                <a:path w="1212850" h="1951989">
                  <a:moveTo>
                    <a:pt x="0" y="0"/>
                  </a:moveTo>
                  <a:lnTo>
                    <a:pt x="655319" y="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171700" y="19240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0" y="0"/>
                  </a:moveTo>
                  <a:lnTo>
                    <a:pt x="0" y="114300"/>
                  </a:lnTo>
                  <a:lnTo>
                    <a:pt x="114300" y="571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856740" y="2142490"/>
              <a:ext cx="495300" cy="684530"/>
            </a:xfrm>
            <a:custGeom>
              <a:avLst/>
              <a:gdLst/>
              <a:ahLst/>
              <a:cxnLst/>
              <a:rect l="l" t="t" r="r" b="b"/>
              <a:pathLst>
                <a:path w="495300" h="684530">
                  <a:moveTo>
                    <a:pt x="495300" y="0"/>
                  </a:moveTo>
                  <a:lnTo>
                    <a:pt x="0" y="684530"/>
                  </a:lnTo>
                </a:path>
              </a:pathLst>
            </a:custGeom>
            <a:ln w="381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794510" y="2787649"/>
              <a:ext cx="998219" cy="1250950"/>
            </a:xfrm>
            <a:custGeom>
              <a:avLst/>
              <a:gdLst/>
              <a:ahLst/>
              <a:cxnLst/>
              <a:rect l="l" t="t" r="r" b="b"/>
              <a:pathLst>
                <a:path w="998219" h="1250950">
                  <a:moveTo>
                    <a:pt x="113030" y="67310"/>
                  </a:moveTo>
                  <a:lnTo>
                    <a:pt x="20320" y="0"/>
                  </a:lnTo>
                  <a:lnTo>
                    <a:pt x="0" y="125730"/>
                  </a:lnTo>
                  <a:lnTo>
                    <a:pt x="113030" y="67310"/>
                  </a:lnTo>
                  <a:close/>
                </a:path>
                <a:path w="998219" h="1250950">
                  <a:moveTo>
                    <a:pt x="998220" y="1132840"/>
                  </a:moveTo>
                  <a:lnTo>
                    <a:pt x="883920" y="1140460"/>
                  </a:lnTo>
                  <a:lnTo>
                    <a:pt x="948690" y="1250950"/>
                  </a:lnTo>
                  <a:lnTo>
                    <a:pt x="998220" y="113284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56130" y="2456180"/>
              <a:ext cx="1447800" cy="490220"/>
            </a:xfrm>
            <a:custGeom>
              <a:avLst/>
              <a:gdLst/>
              <a:ahLst/>
              <a:cxnLst/>
              <a:rect l="l" t="t" r="r" b="b"/>
              <a:pathLst>
                <a:path w="1447800" h="490219">
                  <a:moveTo>
                    <a:pt x="1447799" y="0"/>
                  </a:moveTo>
                  <a:lnTo>
                    <a:pt x="0" y="490220"/>
                  </a:lnTo>
                </a:path>
              </a:pathLst>
            </a:custGeom>
            <a:ln w="3809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955800" y="2889250"/>
              <a:ext cx="127000" cy="109220"/>
            </a:xfrm>
            <a:custGeom>
              <a:avLst/>
              <a:gdLst/>
              <a:ahLst/>
              <a:cxnLst/>
              <a:rect l="l" t="t" r="r" b="b"/>
              <a:pathLst>
                <a:path w="127000" h="109219">
                  <a:moveTo>
                    <a:pt x="90169" y="0"/>
                  </a:moveTo>
                  <a:lnTo>
                    <a:pt x="0" y="91439"/>
                  </a:lnTo>
                  <a:lnTo>
                    <a:pt x="127000" y="109220"/>
                  </a:lnTo>
                  <a:lnTo>
                    <a:pt x="9016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5278120" cy="384556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Bước 3. Xác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đường độc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lập: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1.	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1-2-8-9-11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2.	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1-2-8-10-11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3.	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1-2-3-8-9-11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4.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1-2-3-4-7-2….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5.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1-2-3-4-5-7-2…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6.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1-2-3-4-5-6-7-2…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697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Nội</a:t>
            </a:r>
            <a:r>
              <a:rPr spc="-280" dirty="0"/>
              <a:t> </a:t>
            </a:r>
            <a:r>
              <a:rPr spc="-80" dirty="0"/>
              <a:t>dung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5752465" cy="3300729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Bài 1.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Tổng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quan về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400" spc="-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Bài 2.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kiểm thử phần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Bài 3. Các cấp độ kiểm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Bài 4.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loại hình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Bài 5. 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kỹ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thuật kiểm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Bài 6. Kiểm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tự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83259"/>
            <a:ext cx="27990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Tester </a:t>
            </a:r>
            <a:r>
              <a:rPr spc="-50" dirty="0"/>
              <a:t>vs</a:t>
            </a:r>
            <a:r>
              <a:rPr spc="-290" dirty="0"/>
              <a:t> </a:t>
            </a:r>
            <a:r>
              <a:rPr spc="-55" dirty="0"/>
              <a:t>QA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10359"/>
            <a:ext cx="8061325" cy="3728720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53035" marR="5080" indent="-140970" algn="just">
              <a:lnSpc>
                <a:spcPct val="92900"/>
              </a:lnSpc>
              <a:spcBef>
                <a:spcPts val="254"/>
              </a:spcBef>
              <a:buClr>
                <a:srgbClr val="92A199"/>
              </a:buClr>
              <a:buSzPct val="83783"/>
              <a:buChar char="•"/>
              <a:tabLst>
                <a:tab pos="153670" algn="l"/>
              </a:tabLst>
            </a:pP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KS kiểm định </a:t>
            </a:r>
            <a:r>
              <a:rPr sz="1850" spc="-30" dirty="0">
                <a:solidFill>
                  <a:srgbClr val="282833"/>
                </a:solidFill>
                <a:latin typeface="Arial"/>
                <a:cs typeface="Arial"/>
              </a:rPr>
              <a:t>(Tester)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nhiệm vụ khảo sát, chạy thử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bảo đảm PM thỏa 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các yêu cầu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chức năng và khả năng vận hành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nó phải có, báo  cáo các lỗi nếu có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các bộ phận liên quan chỉnh sửa. Công việc của KS  kiểm định </a:t>
            </a:r>
            <a:r>
              <a:rPr sz="1850" spc="-10" dirty="0">
                <a:solidFill>
                  <a:srgbClr val="282833"/>
                </a:solidFill>
                <a:latin typeface="Arial"/>
                <a:cs typeface="Arial"/>
              </a:rPr>
              <a:t>liên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quan đến sản phẩm</a:t>
            </a:r>
            <a:r>
              <a:rPr sz="185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(product).</a:t>
            </a:r>
            <a:endParaRPr sz="1850">
              <a:latin typeface="Arial"/>
              <a:cs typeface="Arial"/>
            </a:endParaRPr>
          </a:p>
          <a:p>
            <a:pPr marL="153035" marR="5080" indent="-140970" algn="just">
              <a:lnSpc>
                <a:spcPct val="93000"/>
              </a:lnSpc>
              <a:spcBef>
                <a:spcPts val="1085"/>
              </a:spcBef>
              <a:buClr>
                <a:srgbClr val="92A199"/>
              </a:buClr>
              <a:buSzPct val="83783"/>
              <a:buChar char="•"/>
              <a:tabLst>
                <a:tab pos="153670" algn="l"/>
              </a:tabLst>
            </a:pP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KS chất lượng (QA)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nhiệm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vụ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giám sát để bảo đảm các tiêu chuẩn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và 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quy trình sản xuất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PM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được định nghĩa và tuân thủ nghiêm túc, hướng đến 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tiêu các sản phẩm (SP) trung gian cũng như SP sau cùng của dự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án 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thỏa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các tiêu chuẩn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yêu cầu đã định trước đó. Công việc của KS  chất lượng liên quan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đến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1850" spc="-10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r>
              <a:rPr sz="185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(process).</a:t>
            </a:r>
            <a:endParaRPr sz="1850">
              <a:latin typeface="Arial"/>
              <a:cs typeface="Arial"/>
            </a:endParaRPr>
          </a:p>
          <a:p>
            <a:pPr marL="153035" marR="5080" indent="-140970" algn="just">
              <a:lnSpc>
                <a:spcPct val="92900"/>
              </a:lnSpc>
              <a:spcBef>
                <a:spcPts val="1090"/>
              </a:spcBef>
              <a:buClr>
                <a:srgbClr val="92A199"/>
              </a:buClr>
              <a:buSzPct val="83783"/>
              <a:buChar char="•"/>
              <a:tabLst>
                <a:tab pos="153670" algn="l"/>
              </a:tabLst>
            </a:pP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Ví dụ: Kiểm tra để bảo đảm các giải thuật khi viết code phải được chú thích  rõ ràng, các Yêu cầu khách hàng được xem </a:t>
            </a:r>
            <a:r>
              <a:rPr sz="1850" spc="-10" dirty="0">
                <a:solidFill>
                  <a:srgbClr val="282833"/>
                </a:solidFill>
                <a:latin typeface="Arial"/>
                <a:cs typeface="Arial"/>
              </a:rPr>
              <a:t>xét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cẩn thận và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mọi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người hiểu  giống nhau, các tài liệu đi kèm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SP </a:t>
            </a:r>
            <a:r>
              <a:rPr sz="1850" spc="-5" dirty="0">
                <a:solidFill>
                  <a:srgbClr val="282833"/>
                </a:solidFill>
                <a:latin typeface="Arial"/>
                <a:cs typeface="Arial"/>
              </a:rPr>
              <a:t>được kiểm tra trước khi gửi cho khách  hàng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5499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81286"/>
            <a:ext cx="4265295" cy="2237105"/>
          </a:xfrm>
          <a:prstGeom prst="rect">
            <a:avLst/>
          </a:prstGeom>
        </p:spPr>
        <p:txBody>
          <a:bodyPr vert="horz" wrap="square" lIns="0" tIns="20701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63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Bước 4. Lập 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47650">
              <a:lnSpc>
                <a:spcPct val="100000"/>
              </a:lnSpc>
              <a:spcBef>
                <a:spcPts val="1150"/>
              </a:spcBef>
              <a:tabLst>
                <a:tab pos="798195" algn="l"/>
              </a:tabLst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TC	Đầu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20" dirty="0">
                <a:solidFill>
                  <a:srgbClr val="282833"/>
                </a:solidFill>
                <a:latin typeface="Arial"/>
                <a:cs typeface="Arial"/>
              </a:rPr>
              <a:t>vào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300">
              <a:latin typeface="Arial"/>
              <a:cs typeface="Arial"/>
            </a:endParaRPr>
          </a:p>
          <a:p>
            <a:pPr marL="247650">
              <a:lnSpc>
                <a:spcPct val="100000"/>
              </a:lnSpc>
              <a:tabLst>
                <a:tab pos="798195" algn="l"/>
              </a:tabLst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	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M=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{1,9,-999,37},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min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=0, max=10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300">
              <a:latin typeface="Arial"/>
              <a:cs typeface="Arial"/>
            </a:endParaRPr>
          </a:p>
          <a:p>
            <a:pPr marL="247650">
              <a:lnSpc>
                <a:spcPct val="100000"/>
              </a:lnSpc>
              <a:tabLst>
                <a:tab pos="798195" algn="l"/>
              </a:tabLst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	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M={-999,1,7,21},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min=0,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max=10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4159" y="1687829"/>
            <a:ext cx="1851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Đầu </a:t>
            </a: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mong</a:t>
            </a:r>
            <a:r>
              <a:rPr sz="1800" b="1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đợi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4159" y="2303779"/>
            <a:ext cx="30175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Giá trị trung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bình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avg=(1+9)/2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4159" y="2918459"/>
            <a:ext cx="1047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avg=</a:t>
            </a:r>
            <a:r>
              <a:rPr sz="1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-999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0890" y="3533140"/>
            <a:ext cx="4314825" cy="554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100"/>
              </a:spcBef>
              <a:tabLst>
                <a:tab pos="563245" algn="l"/>
              </a:tabLst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	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M={5,6,7,120,…,100}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(&gt;100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tử)</a:t>
            </a:r>
            <a:endParaRPr sz="1800">
              <a:latin typeface="Arial"/>
              <a:cs typeface="Arial"/>
            </a:endParaRPr>
          </a:p>
          <a:p>
            <a:pPr marL="563245">
              <a:lnSpc>
                <a:spcPts val="2085"/>
              </a:lnSpc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min=0,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max=100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44159" y="3533140"/>
            <a:ext cx="2679700" cy="117094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 algn="just">
              <a:lnSpc>
                <a:spcPct val="93300"/>
              </a:lnSpc>
              <a:spcBef>
                <a:spcPts val="244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avg=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gía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trị trung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bình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của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100 phần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tử đầu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tiên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thỏa  mãn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kiện max,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min</a:t>
            </a:r>
            <a:endParaRPr sz="18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67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avg= (18+20)/2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0890" y="4404359"/>
            <a:ext cx="3983990" cy="2101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100"/>
              </a:spcBef>
              <a:tabLst>
                <a:tab pos="563245" algn="l"/>
              </a:tabLst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	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M={7,8,18,20,-999}</a:t>
            </a:r>
            <a:endParaRPr sz="1800">
              <a:latin typeface="Arial"/>
              <a:cs typeface="Arial"/>
            </a:endParaRPr>
          </a:p>
          <a:p>
            <a:pPr marL="563245">
              <a:lnSpc>
                <a:spcPts val="2085"/>
              </a:lnSpc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min=10,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max=100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85"/>
              </a:lnSpc>
              <a:spcBef>
                <a:spcPts val="910"/>
              </a:spcBef>
              <a:tabLst>
                <a:tab pos="563245" algn="l"/>
              </a:tabLst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	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M=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{7,80,9,20,8,-999,45}</a:t>
            </a:r>
            <a:endParaRPr sz="1800">
              <a:latin typeface="Arial"/>
              <a:cs typeface="Arial"/>
            </a:endParaRPr>
          </a:p>
          <a:p>
            <a:pPr marL="563245">
              <a:lnSpc>
                <a:spcPts val="2085"/>
              </a:lnSpc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min=0,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max=10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90"/>
              </a:lnSpc>
              <a:spcBef>
                <a:spcPts val="910"/>
              </a:spcBef>
              <a:tabLst>
                <a:tab pos="563245" algn="l"/>
              </a:tabLst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	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M={7,8,9,…100}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(M[i]&lt;&gt;-999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</a:t>
            </a:r>
            <a:endParaRPr sz="1800">
              <a:latin typeface="Arial"/>
              <a:cs typeface="Arial"/>
            </a:endParaRPr>
          </a:p>
          <a:p>
            <a:pPr marL="563245" marR="5080">
              <a:lnSpc>
                <a:spcPts val="2010"/>
              </a:lnSpc>
              <a:spcBef>
                <a:spcPts val="12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min&lt;=M[i]&lt;=max với mọi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180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&lt;=100)  min=0,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max=100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44159" y="5049520"/>
            <a:ext cx="1582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avg=</a:t>
            </a:r>
            <a:r>
              <a:rPr sz="18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(7+8+9)/3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44159" y="5694679"/>
            <a:ext cx="2668270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2020"/>
              </a:lnSpc>
              <a:spcBef>
                <a:spcPts val="284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avg=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trung bình của  100 phần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tử hợp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24509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65150" y="1155700"/>
            <a:ext cx="4495800" cy="120269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111760" indent="-99060">
              <a:lnSpc>
                <a:spcPct val="100000"/>
              </a:lnSpc>
              <a:spcBef>
                <a:spcPts val="860"/>
              </a:spcBef>
              <a:buClr>
                <a:srgbClr val="92A199"/>
              </a:buClr>
              <a:buSzPct val="80769"/>
              <a:buFont typeface="Arial"/>
              <a:buChar char="•"/>
              <a:tabLst>
                <a:tab pos="111760" algn="l"/>
              </a:tabLst>
            </a:pPr>
            <a:r>
              <a:rPr sz="1300" b="1" spc="-5" dirty="0">
                <a:solidFill>
                  <a:srgbClr val="282833"/>
                </a:solidFill>
                <a:latin typeface="Arial"/>
                <a:cs typeface="Arial"/>
              </a:rPr>
              <a:t>Thiết kế các ca kiểm thử thỏa mãn tiêu chuẩn phủ cấp</a:t>
            </a:r>
            <a:r>
              <a:rPr sz="1300" b="1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300">
              <a:latin typeface="Arial"/>
              <a:cs typeface="Arial"/>
            </a:endParaRPr>
          </a:p>
          <a:p>
            <a:pPr marL="12700" marR="982344">
              <a:lnSpc>
                <a:spcPct val="148100"/>
              </a:lnSpc>
              <a:spcBef>
                <a:spcPts val="1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function goodstring(var count: integer): boolean;  </a:t>
            </a:r>
            <a:r>
              <a:rPr sz="1300" spc="-10" dirty="0">
                <a:solidFill>
                  <a:srgbClr val="282833"/>
                </a:solidFill>
                <a:latin typeface="Arial"/>
                <a:cs typeface="Arial"/>
              </a:rPr>
              <a:t>var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ch: char;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begin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469" y="2332989"/>
            <a:ext cx="1374775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8700"/>
              </a:lnSpc>
              <a:spcBef>
                <a:spcPts val="10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goodstring:=</a:t>
            </a:r>
            <a:r>
              <a:rPr sz="13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false;  count:=0;  read(ch);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if ch=‘a’</a:t>
            </a:r>
            <a:r>
              <a:rPr sz="13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then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5269" y="5669279"/>
            <a:ext cx="222186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if </a:t>
            </a:r>
            <a:r>
              <a:rPr sz="1300" spc="-10" dirty="0">
                <a:solidFill>
                  <a:srgbClr val="282833"/>
                </a:solidFill>
                <a:latin typeface="Arial"/>
                <a:cs typeface="Arial"/>
              </a:rPr>
              <a:t>ch=‘x’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then goodstring=</a:t>
            </a:r>
            <a:r>
              <a:rPr sz="13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true;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59510" y="5963920"/>
            <a:ext cx="3460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end</a:t>
            </a:r>
            <a:r>
              <a:rPr sz="1300" dirty="0">
                <a:solidFill>
                  <a:srgbClr val="282833"/>
                </a:solidFill>
                <a:latin typeface="Arial"/>
                <a:cs typeface="Arial"/>
              </a:rPr>
              <a:t>;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0869" y="6257290"/>
            <a:ext cx="34607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end</a:t>
            </a:r>
            <a:r>
              <a:rPr sz="1300" dirty="0">
                <a:solidFill>
                  <a:srgbClr val="282833"/>
                </a:solidFill>
                <a:latin typeface="Arial"/>
                <a:cs typeface="Arial"/>
              </a:rPr>
              <a:t>;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32479" y="2571750"/>
            <a:ext cx="496570" cy="495300"/>
            <a:chOff x="3332479" y="2571750"/>
            <a:chExt cx="496570" cy="495300"/>
          </a:xfrm>
        </p:grpSpPr>
        <p:sp>
          <p:nvSpPr>
            <p:cNvPr id="9" name="object 9"/>
            <p:cNvSpPr/>
            <p:nvPr/>
          </p:nvSpPr>
          <p:spPr>
            <a:xfrm>
              <a:off x="3351529" y="259080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0030" y="455929"/>
                  </a:moveTo>
                  <a:lnTo>
                    <a:pt x="217170" y="455929"/>
                  </a:lnTo>
                  <a:lnTo>
                    <a:pt x="228600" y="457200"/>
                  </a:lnTo>
                  <a:lnTo>
                    <a:pt x="240030" y="455929"/>
                  </a:lnTo>
                  <a:close/>
                </a:path>
                <a:path w="457200" h="457200">
                  <a:moveTo>
                    <a:pt x="241300" y="0"/>
                  </a:moveTo>
                  <a:lnTo>
                    <a:pt x="217170" y="0"/>
                  </a:lnTo>
                  <a:lnTo>
                    <a:pt x="205740" y="1270"/>
                  </a:lnTo>
                  <a:lnTo>
                    <a:pt x="193040" y="2539"/>
                  </a:lnTo>
                  <a:lnTo>
                    <a:pt x="170180" y="7620"/>
                  </a:lnTo>
                  <a:lnTo>
                    <a:pt x="135890" y="19050"/>
                  </a:lnTo>
                  <a:lnTo>
                    <a:pt x="125730" y="25400"/>
                  </a:lnTo>
                  <a:lnTo>
                    <a:pt x="114300" y="30479"/>
                  </a:lnTo>
                  <a:lnTo>
                    <a:pt x="105410" y="36829"/>
                  </a:lnTo>
                  <a:lnTo>
                    <a:pt x="95250" y="43179"/>
                  </a:lnTo>
                  <a:lnTo>
                    <a:pt x="85090" y="50800"/>
                  </a:lnTo>
                  <a:lnTo>
                    <a:pt x="76200" y="58420"/>
                  </a:lnTo>
                  <a:lnTo>
                    <a:pt x="59690" y="74929"/>
                  </a:lnTo>
                  <a:lnTo>
                    <a:pt x="52070" y="85089"/>
                  </a:lnTo>
                  <a:lnTo>
                    <a:pt x="44450" y="93979"/>
                  </a:lnTo>
                  <a:lnTo>
                    <a:pt x="25400" y="124460"/>
                  </a:lnTo>
                  <a:lnTo>
                    <a:pt x="20320" y="135889"/>
                  </a:lnTo>
                  <a:lnTo>
                    <a:pt x="16510" y="146050"/>
                  </a:lnTo>
                  <a:lnTo>
                    <a:pt x="11430" y="157479"/>
                  </a:lnTo>
                  <a:lnTo>
                    <a:pt x="6350" y="180339"/>
                  </a:lnTo>
                  <a:lnTo>
                    <a:pt x="3810" y="193039"/>
                  </a:lnTo>
                  <a:lnTo>
                    <a:pt x="1270" y="204470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0" y="240029"/>
                  </a:lnTo>
                  <a:lnTo>
                    <a:pt x="1270" y="251460"/>
                  </a:lnTo>
                  <a:lnTo>
                    <a:pt x="2540" y="264160"/>
                  </a:lnTo>
                  <a:lnTo>
                    <a:pt x="7620" y="287020"/>
                  </a:lnTo>
                  <a:lnTo>
                    <a:pt x="15240" y="309879"/>
                  </a:lnTo>
                  <a:lnTo>
                    <a:pt x="20320" y="321310"/>
                  </a:lnTo>
                  <a:lnTo>
                    <a:pt x="25400" y="331470"/>
                  </a:lnTo>
                  <a:lnTo>
                    <a:pt x="30480" y="342900"/>
                  </a:lnTo>
                  <a:lnTo>
                    <a:pt x="58420" y="381000"/>
                  </a:lnTo>
                  <a:lnTo>
                    <a:pt x="93980" y="412750"/>
                  </a:lnTo>
                  <a:lnTo>
                    <a:pt x="114300" y="425450"/>
                  </a:lnTo>
                  <a:lnTo>
                    <a:pt x="124460" y="431800"/>
                  </a:lnTo>
                  <a:lnTo>
                    <a:pt x="135890" y="436879"/>
                  </a:lnTo>
                  <a:lnTo>
                    <a:pt x="146050" y="441960"/>
                  </a:lnTo>
                  <a:lnTo>
                    <a:pt x="157480" y="445770"/>
                  </a:lnTo>
                  <a:lnTo>
                    <a:pt x="170180" y="448310"/>
                  </a:lnTo>
                  <a:lnTo>
                    <a:pt x="181610" y="452120"/>
                  </a:lnTo>
                  <a:lnTo>
                    <a:pt x="193040" y="453389"/>
                  </a:lnTo>
                  <a:lnTo>
                    <a:pt x="204470" y="455929"/>
                  </a:lnTo>
                  <a:lnTo>
                    <a:pt x="252730" y="455929"/>
                  </a:lnTo>
                  <a:lnTo>
                    <a:pt x="264160" y="453389"/>
                  </a:lnTo>
                  <a:lnTo>
                    <a:pt x="275590" y="452120"/>
                  </a:lnTo>
                  <a:lnTo>
                    <a:pt x="288290" y="448310"/>
                  </a:lnTo>
                  <a:lnTo>
                    <a:pt x="299720" y="445770"/>
                  </a:lnTo>
                  <a:lnTo>
                    <a:pt x="311150" y="441960"/>
                  </a:lnTo>
                  <a:lnTo>
                    <a:pt x="321310" y="436879"/>
                  </a:lnTo>
                  <a:lnTo>
                    <a:pt x="332740" y="431800"/>
                  </a:lnTo>
                  <a:lnTo>
                    <a:pt x="342900" y="425450"/>
                  </a:lnTo>
                  <a:lnTo>
                    <a:pt x="353060" y="420370"/>
                  </a:lnTo>
                  <a:lnTo>
                    <a:pt x="363220" y="412750"/>
                  </a:lnTo>
                  <a:lnTo>
                    <a:pt x="372110" y="405129"/>
                  </a:lnTo>
                  <a:lnTo>
                    <a:pt x="382270" y="397510"/>
                  </a:lnTo>
                  <a:lnTo>
                    <a:pt x="414020" y="361950"/>
                  </a:lnTo>
                  <a:lnTo>
                    <a:pt x="436880" y="321310"/>
                  </a:lnTo>
                  <a:lnTo>
                    <a:pt x="454660" y="264160"/>
                  </a:lnTo>
                  <a:lnTo>
                    <a:pt x="455930" y="251460"/>
                  </a:lnTo>
                  <a:lnTo>
                    <a:pt x="457200" y="240029"/>
                  </a:lnTo>
                  <a:lnTo>
                    <a:pt x="457200" y="215900"/>
                  </a:lnTo>
                  <a:lnTo>
                    <a:pt x="455930" y="204470"/>
                  </a:lnTo>
                  <a:lnTo>
                    <a:pt x="454660" y="191770"/>
                  </a:lnTo>
                  <a:lnTo>
                    <a:pt x="441960" y="146050"/>
                  </a:lnTo>
                  <a:lnTo>
                    <a:pt x="414020" y="93979"/>
                  </a:lnTo>
                  <a:lnTo>
                    <a:pt x="389890" y="67310"/>
                  </a:lnTo>
                  <a:lnTo>
                    <a:pt x="382270" y="58420"/>
                  </a:lnTo>
                  <a:lnTo>
                    <a:pt x="372110" y="50800"/>
                  </a:lnTo>
                  <a:lnTo>
                    <a:pt x="363220" y="43179"/>
                  </a:lnTo>
                  <a:lnTo>
                    <a:pt x="332740" y="24129"/>
                  </a:lnTo>
                  <a:lnTo>
                    <a:pt x="288290" y="7620"/>
                  </a:lnTo>
                  <a:lnTo>
                    <a:pt x="264160" y="2539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1529" y="25908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1270" y="204470"/>
                  </a:lnTo>
                  <a:lnTo>
                    <a:pt x="3810" y="193039"/>
                  </a:lnTo>
                  <a:lnTo>
                    <a:pt x="6350" y="180339"/>
                  </a:lnTo>
                  <a:lnTo>
                    <a:pt x="8890" y="168910"/>
                  </a:lnTo>
                  <a:lnTo>
                    <a:pt x="11430" y="157479"/>
                  </a:lnTo>
                  <a:lnTo>
                    <a:pt x="16510" y="146050"/>
                  </a:lnTo>
                  <a:lnTo>
                    <a:pt x="20320" y="135889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79"/>
                  </a:lnTo>
                  <a:lnTo>
                    <a:pt x="52070" y="85089"/>
                  </a:lnTo>
                  <a:lnTo>
                    <a:pt x="59690" y="74929"/>
                  </a:lnTo>
                  <a:lnTo>
                    <a:pt x="67310" y="67310"/>
                  </a:lnTo>
                  <a:lnTo>
                    <a:pt x="76200" y="58420"/>
                  </a:lnTo>
                  <a:lnTo>
                    <a:pt x="85090" y="50800"/>
                  </a:lnTo>
                  <a:lnTo>
                    <a:pt x="95250" y="43179"/>
                  </a:lnTo>
                  <a:lnTo>
                    <a:pt x="105410" y="36829"/>
                  </a:lnTo>
                  <a:lnTo>
                    <a:pt x="114300" y="30479"/>
                  </a:lnTo>
                  <a:lnTo>
                    <a:pt x="125730" y="25400"/>
                  </a:lnTo>
                  <a:lnTo>
                    <a:pt x="135890" y="19050"/>
                  </a:lnTo>
                  <a:lnTo>
                    <a:pt x="147320" y="15239"/>
                  </a:lnTo>
                  <a:lnTo>
                    <a:pt x="193040" y="2539"/>
                  </a:lnTo>
                  <a:lnTo>
                    <a:pt x="205740" y="1270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30" y="1270"/>
                  </a:lnTo>
                  <a:lnTo>
                    <a:pt x="299720" y="11429"/>
                  </a:lnTo>
                  <a:lnTo>
                    <a:pt x="342900" y="30479"/>
                  </a:lnTo>
                  <a:lnTo>
                    <a:pt x="353060" y="36829"/>
                  </a:lnTo>
                  <a:lnTo>
                    <a:pt x="363220" y="43179"/>
                  </a:lnTo>
                  <a:lnTo>
                    <a:pt x="372110" y="50800"/>
                  </a:lnTo>
                  <a:lnTo>
                    <a:pt x="382270" y="58420"/>
                  </a:lnTo>
                  <a:lnTo>
                    <a:pt x="389890" y="67310"/>
                  </a:lnTo>
                  <a:lnTo>
                    <a:pt x="398780" y="74929"/>
                  </a:lnTo>
                  <a:lnTo>
                    <a:pt x="406400" y="83820"/>
                  </a:lnTo>
                  <a:lnTo>
                    <a:pt x="414020" y="93979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1800" y="124460"/>
                  </a:lnTo>
                  <a:lnTo>
                    <a:pt x="436880" y="134620"/>
                  </a:lnTo>
                  <a:lnTo>
                    <a:pt x="441960" y="146050"/>
                  </a:lnTo>
                  <a:lnTo>
                    <a:pt x="454660" y="191770"/>
                  </a:lnTo>
                  <a:lnTo>
                    <a:pt x="455930" y="204470"/>
                  </a:lnTo>
                  <a:lnTo>
                    <a:pt x="457200" y="215900"/>
                  </a:lnTo>
                  <a:lnTo>
                    <a:pt x="457200" y="228600"/>
                  </a:lnTo>
                  <a:lnTo>
                    <a:pt x="457200" y="240029"/>
                  </a:lnTo>
                  <a:lnTo>
                    <a:pt x="455930" y="251460"/>
                  </a:lnTo>
                  <a:lnTo>
                    <a:pt x="454660" y="264160"/>
                  </a:lnTo>
                  <a:lnTo>
                    <a:pt x="452120" y="275589"/>
                  </a:lnTo>
                  <a:lnTo>
                    <a:pt x="449580" y="287020"/>
                  </a:lnTo>
                  <a:lnTo>
                    <a:pt x="445770" y="298450"/>
                  </a:lnTo>
                  <a:lnTo>
                    <a:pt x="441960" y="309879"/>
                  </a:lnTo>
                  <a:lnTo>
                    <a:pt x="436880" y="321310"/>
                  </a:lnTo>
                  <a:lnTo>
                    <a:pt x="431800" y="331470"/>
                  </a:lnTo>
                  <a:lnTo>
                    <a:pt x="426720" y="341629"/>
                  </a:lnTo>
                  <a:lnTo>
                    <a:pt x="420370" y="353060"/>
                  </a:lnTo>
                  <a:lnTo>
                    <a:pt x="414020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89890" y="389889"/>
                  </a:lnTo>
                  <a:lnTo>
                    <a:pt x="382270" y="397510"/>
                  </a:lnTo>
                  <a:lnTo>
                    <a:pt x="372110" y="405129"/>
                  </a:lnTo>
                  <a:lnTo>
                    <a:pt x="363220" y="412750"/>
                  </a:lnTo>
                  <a:lnTo>
                    <a:pt x="353060" y="420370"/>
                  </a:lnTo>
                  <a:lnTo>
                    <a:pt x="342900" y="425450"/>
                  </a:lnTo>
                  <a:lnTo>
                    <a:pt x="332740" y="431800"/>
                  </a:lnTo>
                  <a:lnTo>
                    <a:pt x="321310" y="436879"/>
                  </a:lnTo>
                  <a:lnTo>
                    <a:pt x="311150" y="441960"/>
                  </a:lnTo>
                  <a:lnTo>
                    <a:pt x="299720" y="445770"/>
                  </a:lnTo>
                  <a:lnTo>
                    <a:pt x="288290" y="448310"/>
                  </a:lnTo>
                  <a:lnTo>
                    <a:pt x="275590" y="452120"/>
                  </a:lnTo>
                  <a:lnTo>
                    <a:pt x="264160" y="453389"/>
                  </a:lnTo>
                  <a:lnTo>
                    <a:pt x="252730" y="455929"/>
                  </a:lnTo>
                  <a:lnTo>
                    <a:pt x="240030" y="455929"/>
                  </a:lnTo>
                  <a:lnTo>
                    <a:pt x="228600" y="457200"/>
                  </a:lnTo>
                  <a:lnTo>
                    <a:pt x="217170" y="455929"/>
                  </a:lnTo>
                  <a:lnTo>
                    <a:pt x="204470" y="455929"/>
                  </a:lnTo>
                  <a:lnTo>
                    <a:pt x="193040" y="453389"/>
                  </a:lnTo>
                  <a:lnTo>
                    <a:pt x="181610" y="452120"/>
                  </a:lnTo>
                  <a:lnTo>
                    <a:pt x="170180" y="448310"/>
                  </a:lnTo>
                  <a:lnTo>
                    <a:pt x="157480" y="445770"/>
                  </a:lnTo>
                  <a:lnTo>
                    <a:pt x="146050" y="441960"/>
                  </a:lnTo>
                  <a:lnTo>
                    <a:pt x="135890" y="436879"/>
                  </a:lnTo>
                  <a:lnTo>
                    <a:pt x="124460" y="431800"/>
                  </a:lnTo>
                  <a:lnTo>
                    <a:pt x="114300" y="425450"/>
                  </a:lnTo>
                  <a:lnTo>
                    <a:pt x="104140" y="420370"/>
                  </a:lnTo>
                  <a:lnTo>
                    <a:pt x="93980" y="412750"/>
                  </a:lnTo>
                  <a:lnTo>
                    <a:pt x="85090" y="405129"/>
                  </a:lnTo>
                  <a:lnTo>
                    <a:pt x="76200" y="397510"/>
                  </a:lnTo>
                  <a:lnTo>
                    <a:pt x="67310" y="389889"/>
                  </a:lnTo>
                  <a:lnTo>
                    <a:pt x="36830" y="353060"/>
                  </a:lnTo>
                  <a:lnTo>
                    <a:pt x="25400" y="331470"/>
                  </a:lnTo>
                  <a:lnTo>
                    <a:pt x="20320" y="321310"/>
                  </a:lnTo>
                  <a:lnTo>
                    <a:pt x="15240" y="309879"/>
                  </a:lnTo>
                  <a:lnTo>
                    <a:pt x="11430" y="298450"/>
                  </a:lnTo>
                  <a:lnTo>
                    <a:pt x="7620" y="287020"/>
                  </a:lnTo>
                  <a:lnTo>
                    <a:pt x="5080" y="275589"/>
                  </a:lnTo>
                  <a:lnTo>
                    <a:pt x="2540" y="264160"/>
                  </a:lnTo>
                  <a:lnTo>
                    <a:pt x="1270" y="251460"/>
                  </a:lnTo>
                  <a:lnTo>
                    <a:pt x="0" y="240029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505200" y="26695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6880" y="3596640"/>
            <a:ext cx="496570" cy="495300"/>
            <a:chOff x="436880" y="3596640"/>
            <a:chExt cx="496570" cy="495300"/>
          </a:xfrm>
        </p:grpSpPr>
        <p:sp>
          <p:nvSpPr>
            <p:cNvPr id="13" name="object 13"/>
            <p:cNvSpPr/>
            <p:nvPr/>
          </p:nvSpPr>
          <p:spPr>
            <a:xfrm>
              <a:off x="455930" y="361569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52729" y="0"/>
                  </a:moveTo>
                  <a:lnTo>
                    <a:pt x="217170" y="0"/>
                  </a:lnTo>
                  <a:lnTo>
                    <a:pt x="193040" y="2540"/>
                  </a:lnTo>
                  <a:lnTo>
                    <a:pt x="147320" y="13970"/>
                  </a:lnTo>
                  <a:lnTo>
                    <a:pt x="95250" y="43180"/>
                  </a:lnTo>
                  <a:lnTo>
                    <a:pt x="52070" y="83820"/>
                  </a:lnTo>
                  <a:lnTo>
                    <a:pt x="31750" y="114300"/>
                  </a:lnTo>
                  <a:lnTo>
                    <a:pt x="25400" y="124460"/>
                  </a:lnTo>
                  <a:lnTo>
                    <a:pt x="20320" y="134620"/>
                  </a:lnTo>
                  <a:lnTo>
                    <a:pt x="8890" y="168910"/>
                  </a:lnTo>
                  <a:lnTo>
                    <a:pt x="3810" y="191770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7330"/>
                  </a:lnTo>
                  <a:lnTo>
                    <a:pt x="0" y="240030"/>
                  </a:lnTo>
                  <a:lnTo>
                    <a:pt x="2540" y="262890"/>
                  </a:lnTo>
                  <a:lnTo>
                    <a:pt x="5079" y="275590"/>
                  </a:lnTo>
                  <a:lnTo>
                    <a:pt x="7620" y="287020"/>
                  </a:lnTo>
                  <a:lnTo>
                    <a:pt x="15240" y="309880"/>
                  </a:lnTo>
                  <a:lnTo>
                    <a:pt x="20320" y="320040"/>
                  </a:lnTo>
                  <a:lnTo>
                    <a:pt x="25400" y="331470"/>
                  </a:lnTo>
                  <a:lnTo>
                    <a:pt x="50800" y="372110"/>
                  </a:lnTo>
                  <a:lnTo>
                    <a:pt x="93979" y="412750"/>
                  </a:lnTo>
                  <a:lnTo>
                    <a:pt x="135890" y="436880"/>
                  </a:lnTo>
                  <a:lnTo>
                    <a:pt x="193040" y="453390"/>
                  </a:lnTo>
                  <a:lnTo>
                    <a:pt x="217170" y="455930"/>
                  </a:lnTo>
                  <a:lnTo>
                    <a:pt x="241300" y="455930"/>
                  </a:lnTo>
                  <a:lnTo>
                    <a:pt x="288290" y="448310"/>
                  </a:lnTo>
                  <a:lnTo>
                    <a:pt x="332740" y="431800"/>
                  </a:lnTo>
                  <a:lnTo>
                    <a:pt x="373380" y="405130"/>
                  </a:lnTo>
                  <a:lnTo>
                    <a:pt x="406400" y="372110"/>
                  </a:lnTo>
                  <a:lnTo>
                    <a:pt x="433070" y="331470"/>
                  </a:lnTo>
                  <a:lnTo>
                    <a:pt x="449580" y="287020"/>
                  </a:lnTo>
                  <a:lnTo>
                    <a:pt x="457200" y="240030"/>
                  </a:lnTo>
                  <a:lnTo>
                    <a:pt x="457200" y="215900"/>
                  </a:lnTo>
                  <a:lnTo>
                    <a:pt x="449580" y="168910"/>
                  </a:lnTo>
                  <a:lnTo>
                    <a:pt x="433070" y="124460"/>
                  </a:lnTo>
                  <a:lnTo>
                    <a:pt x="406400" y="83820"/>
                  </a:lnTo>
                  <a:lnTo>
                    <a:pt x="373380" y="50800"/>
                  </a:lnTo>
                  <a:lnTo>
                    <a:pt x="342900" y="30480"/>
                  </a:lnTo>
                  <a:lnTo>
                    <a:pt x="332740" y="24130"/>
                  </a:lnTo>
                  <a:lnTo>
                    <a:pt x="276860" y="5080"/>
                  </a:lnTo>
                  <a:lnTo>
                    <a:pt x="264160" y="2540"/>
                  </a:lnTo>
                  <a:lnTo>
                    <a:pt x="252729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55930" y="361569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40" y="204470"/>
                  </a:lnTo>
                  <a:lnTo>
                    <a:pt x="12700" y="157480"/>
                  </a:lnTo>
                  <a:lnTo>
                    <a:pt x="31750" y="114300"/>
                  </a:lnTo>
                  <a:lnTo>
                    <a:pt x="38100" y="102870"/>
                  </a:lnTo>
                  <a:lnTo>
                    <a:pt x="67310" y="66040"/>
                  </a:lnTo>
                  <a:lnTo>
                    <a:pt x="76200" y="58420"/>
                  </a:lnTo>
                  <a:lnTo>
                    <a:pt x="85090" y="5080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5570" y="30480"/>
                  </a:lnTo>
                  <a:lnTo>
                    <a:pt x="158750" y="10160"/>
                  </a:lnTo>
                  <a:lnTo>
                    <a:pt x="170179" y="7620"/>
                  </a:lnTo>
                  <a:lnTo>
                    <a:pt x="181610" y="5080"/>
                  </a:lnTo>
                  <a:lnTo>
                    <a:pt x="193040" y="2540"/>
                  </a:lnTo>
                  <a:lnTo>
                    <a:pt x="205740" y="1270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29" y="0"/>
                  </a:lnTo>
                  <a:lnTo>
                    <a:pt x="264160" y="2540"/>
                  </a:lnTo>
                  <a:lnTo>
                    <a:pt x="276860" y="5080"/>
                  </a:lnTo>
                  <a:lnTo>
                    <a:pt x="288290" y="7620"/>
                  </a:lnTo>
                  <a:lnTo>
                    <a:pt x="299720" y="10160"/>
                  </a:lnTo>
                  <a:lnTo>
                    <a:pt x="311150" y="13970"/>
                  </a:lnTo>
                  <a:lnTo>
                    <a:pt x="322580" y="19050"/>
                  </a:lnTo>
                  <a:lnTo>
                    <a:pt x="332740" y="24130"/>
                  </a:lnTo>
                  <a:lnTo>
                    <a:pt x="342900" y="30480"/>
                  </a:lnTo>
                  <a:lnTo>
                    <a:pt x="353060" y="35560"/>
                  </a:lnTo>
                  <a:lnTo>
                    <a:pt x="363220" y="43180"/>
                  </a:lnTo>
                  <a:lnTo>
                    <a:pt x="373380" y="50800"/>
                  </a:lnTo>
                  <a:lnTo>
                    <a:pt x="382270" y="58420"/>
                  </a:lnTo>
                  <a:lnTo>
                    <a:pt x="389889" y="66040"/>
                  </a:lnTo>
                  <a:lnTo>
                    <a:pt x="398780" y="74930"/>
                  </a:lnTo>
                  <a:lnTo>
                    <a:pt x="406400" y="83820"/>
                  </a:lnTo>
                  <a:lnTo>
                    <a:pt x="433070" y="124460"/>
                  </a:lnTo>
                  <a:lnTo>
                    <a:pt x="445770" y="157480"/>
                  </a:lnTo>
                  <a:lnTo>
                    <a:pt x="449580" y="168910"/>
                  </a:lnTo>
                  <a:lnTo>
                    <a:pt x="452120" y="180340"/>
                  </a:lnTo>
                  <a:lnTo>
                    <a:pt x="454660" y="191770"/>
                  </a:lnTo>
                  <a:lnTo>
                    <a:pt x="455930" y="204470"/>
                  </a:lnTo>
                  <a:lnTo>
                    <a:pt x="457200" y="215900"/>
                  </a:lnTo>
                  <a:lnTo>
                    <a:pt x="457200" y="227330"/>
                  </a:lnTo>
                  <a:lnTo>
                    <a:pt x="457200" y="240030"/>
                  </a:lnTo>
                  <a:lnTo>
                    <a:pt x="455930" y="251460"/>
                  </a:lnTo>
                  <a:lnTo>
                    <a:pt x="454660" y="262890"/>
                  </a:lnTo>
                  <a:lnTo>
                    <a:pt x="452120" y="275590"/>
                  </a:lnTo>
                  <a:lnTo>
                    <a:pt x="449580" y="287020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8150" y="320040"/>
                  </a:lnTo>
                  <a:lnTo>
                    <a:pt x="433070" y="331470"/>
                  </a:lnTo>
                  <a:lnTo>
                    <a:pt x="426720" y="341630"/>
                  </a:lnTo>
                  <a:lnTo>
                    <a:pt x="420370" y="351790"/>
                  </a:lnTo>
                  <a:lnTo>
                    <a:pt x="389889" y="389890"/>
                  </a:lnTo>
                  <a:lnTo>
                    <a:pt x="353060" y="419100"/>
                  </a:lnTo>
                  <a:lnTo>
                    <a:pt x="342900" y="425450"/>
                  </a:lnTo>
                  <a:lnTo>
                    <a:pt x="332740" y="431800"/>
                  </a:lnTo>
                  <a:lnTo>
                    <a:pt x="321310" y="436880"/>
                  </a:lnTo>
                  <a:lnTo>
                    <a:pt x="311150" y="440690"/>
                  </a:lnTo>
                  <a:lnTo>
                    <a:pt x="299720" y="444500"/>
                  </a:lnTo>
                  <a:lnTo>
                    <a:pt x="288290" y="448310"/>
                  </a:lnTo>
                  <a:lnTo>
                    <a:pt x="276860" y="450850"/>
                  </a:lnTo>
                  <a:lnTo>
                    <a:pt x="264160" y="453390"/>
                  </a:lnTo>
                  <a:lnTo>
                    <a:pt x="252729" y="454660"/>
                  </a:lnTo>
                  <a:lnTo>
                    <a:pt x="241300" y="455930"/>
                  </a:lnTo>
                  <a:lnTo>
                    <a:pt x="228600" y="455930"/>
                  </a:lnTo>
                  <a:lnTo>
                    <a:pt x="217170" y="455930"/>
                  </a:lnTo>
                  <a:lnTo>
                    <a:pt x="204470" y="454660"/>
                  </a:lnTo>
                  <a:lnTo>
                    <a:pt x="193040" y="453390"/>
                  </a:lnTo>
                  <a:lnTo>
                    <a:pt x="181610" y="450850"/>
                  </a:lnTo>
                  <a:lnTo>
                    <a:pt x="170179" y="448310"/>
                  </a:lnTo>
                  <a:lnTo>
                    <a:pt x="158750" y="444500"/>
                  </a:lnTo>
                  <a:lnTo>
                    <a:pt x="147320" y="440690"/>
                  </a:lnTo>
                  <a:lnTo>
                    <a:pt x="135890" y="436880"/>
                  </a:lnTo>
                  <a:lnTo>
                    <a:pt x="125729" y="431800"/>
                  </a:lnTo>
                  <a:lnTo>
                    <a:pt x="114300" y="425450"/>
                  </a:lnTo>
                  <a:lnTo>
                    <a:pt x="104140" y="419100"/>
                  </a:lnTo>
                  <a:lnTo>
                    <a:pt x="93979" y="412750"/>
                  </a:lnTo>
                  <a:lnTo>
                    <a:pt x="85090" y="405130"/>
                  </a:lnTo>
                  <a:lnTo>
                    <a:pt x="76200" y="397510"/>
                  </a:lnTo>
                  <a:lnTo>
                    <a:pt x="67310" y="389890"/>
                  </a:lnTo>
                  <a:lnTo>
                    <a:pt x="36829" y="351790"/>
                  </a:lnTo>
                  <a:lnTo>
                    <a:pt x="20320" y="320040"/>
                  </a:lnTo>
                  <a:lnTo>
                    <a:pt x="15240" y="309880"/>
                  </a:lnTo>
                  <a:lnTo>
                    <a:pt x="11429" y="298450"/>
                  </a:lnTo>
                  <a:lnTo>
                    <a:pt x="7620" y="287020"/>
                  </a:lnTo>
                  <a:lnTo>
                    <a:pt x="5079" y="275590"/>
                  </a:lnTo>
                  <a:lnTo>
                    <a:pt x="2540" y="262890"/>
                  </a:lnTo>
                  <a:lnTo>
                    <a:pt x="127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1270" y="228600"/>
                  </a:lnTo>
                  <a:close/>
                </a:path>
                <a:path w="458469" h="457200">
                  <a:moveTo>
                    <a:pt x="1270" y="0"/>
                  </a:moveTo>
                  <a:lnTo>
                    <a:pt x="1270" y="0"/>
                  </a:lnTo>
                </a:path>
                <a:path w="458469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2952751" y="2343151"/>
            <a:ext cx="400050" cy="952500"/>
            <a:chOff x="2952751" y="2343151"/>
            <a:chExt cx="400050" cy="952500"/>
          </a:xfrm>
        </p:grpSpPr>
        <p:sp>
          <p:nvSpPr>
            <p:cNvPr id="16" name="object 16"/>
            <p:cNvSpPr/>
            <p:nvPr/>
          </p:nvSpPr>
          <p:spPr>
            <a:xfrm>
              <a:off x="3233420" y="2819400"/>
              <a:ext cx="119380" cy="0"/>
            </a:xfrm>
            <a:custGeom>
              <a:avLst/>
              <a:gdLst/>
              <a:ahLst/>
              <a:cxnLst/>
              <a:rect l="l" t="t" r="r" b="b"/>
              <a:pathLst>
                <a:path w="119379">
                  <a:moveTo>
                    <a:pt x="11938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71800" y="2362200"/>
              <a:ext cx="143510" cy="913130"/>
            </a:xfrm>
            <a:custGeom>
              <a:avLst/>
              <a:gdLst/>
              <a:ahLst/>
              <a:cxnLst/>
              <a:rect l="l" t="t" r="r" b="b"/>
              <a:pathLst>
                <a:path w="143510" h="913129">
                  <a:moveTo>
                    <a:pt x="27939" y="0"/>
                  </a:moveTo>
                  <a:lnTo>
                    <a:pt x="0" y="0"/>
                  </a:lnTo>
                  <a:lnTo>
                    <a:pt x="0" y="913129"/>
                  </a:lnTo>
                  <a:lnTo>
                    <a:pt x="26669" y="913129"/>
                  </a:lnTo>
                  <a:lnTo>
                    <a:pt x="30480" y="911860"/>
                  </a:lnTo>
                  <a:lnTo>
                    <a:pt x="44450" y="911860"/>
                  </a:lnTo>
                  <a:lnTo>
                    <a:pt x="48260" y="910589"/>
                  </a:lnTo>
                  <a:lnTo>
                    <a:pt x="50800" y="910589"/>
                  </a:lnTo>
                  <a:lnTo>
                    <a:pt x="54610" y="909320"/>
                  </a:lnTo>
                  <a:lnTo>
                    <a:pt x="59689" y="909320"/>
                  </a:lnTo>
                  <a:lnTo>
                    <a:pt x="62230" y="908050"/>
                  </a:lnTo>
                  <a:lnTo>
                    <a:pt x="63500" y="908050"/>
                  </a:lnTo>
                  <a:lnTo>
                    <a:pt x="66039" y="906779"/>
                  </a:lnTo>
                  <a:lnTo>
                    <a:pt x="69850" y="906779"/>
                  </a:lnTo>
                  <a:lnTo>
                    <a:pt x="71119" y="905510"/>
                  </a:lnTo>
                  <a:lnTo>
                    <a:pt x="73660" y="905510"/>
                  </a:lnTo>
                  <a:lnTo>
                    <a:pt x="73660" y="904239"/>
                  </a:lnTo>
                  <a:lnTo>
                    <a:pt x="74930" y="904239"/>
                  </a:lnTo>
                  <a:lnTo>
                    <a:pt x="77469" y="901700"/>
                  </a:lnTo>
                  <a:lnTo>
                    <a:pt x="77469" y="467360"/>
                  </a:lnTo>
                  <a:lnTo>
                    <a:pt x="78739" y="467360"/>
                  </a:lnTo>
                  <a:lnTo>
                    <a:pt x="78739" y="466089"/>
                  </a:lnTo>
                  <a:lnTo>
                    <a:pt x="80010" y="466089"/>
                  </a:lnTo>
                  <a:lnTo>
                    <a:pt x="82550" y="463550"/>
                  </a:lnTo>
                  <a:lnTo>
                    <a:pt x="86360" y="463550"/>
                  </a:lnTo>
                  <a:lnTo>
                    <a:pt x="87630" y="462279"/>
                  </a:lnTo>
                  <a:lnTo>
                    <a:pt x="90169" y="462279"/>
                  </a:lnTo>
                  <a:lnTo>
                    <a:pt x="92710" y="461010"/>
                  </a:lnTo>
                  <a:lnTo>
                    <a:pt x="97789" y="461010"/>
                  </a:lnTo>
                  <a:lnTo>
                    <a:pt x="100330" y="459739"/>
                  </a:lnTo>
                  <a:lnTo>
                    <a:pt x="106680" y="459739"/>
                  </a:lnTo>
                  <a:lnTo>
                    <a:pt x="109219" y="458470"/>
                  </a:lnTo>
                  <a:lnTo>
                    <a:pt x="116839" y="458470"/>
                  </a:lnTo>
                  <a:lnTo>
                    <a:pt x="119380" y="457200"/>
                  </a:lnTo>
                  <a:lnTo>
                    <a:pt x="138430" y="457200"/>
                  </a:lnTo>
                  <a:lnTo>
                    <a:pt x="143510" y="455929"/>
                  </a:lnTo>
                  <a:lnTo>
                    <a:pt x="128269" y="455929"/>
                  </a:lnTo>
                  <a:lnTo>
                    <a:pt x="124460" y="454660"/>
                  </a:lnTo>
                  <a:lnTo>
                    <a:pt x="110489" y="454660"/>
                  </a:lnTo>
                  <a:lnTo>
                    <a:pt x="106680" y="453389"/>
                  </a:lnTo>
                  <a:lnTo>
                    <a:pt x="104139" y="453389"/>
                  </a:lnTo>
                  <a:lnTo>
                    <a:pt x="100330" y="452120"/>
                  </a:lnTo>
                  <a:lnTo>
                    <a:pt x="95250" y="452120"/>
                  </a:lnTo>
                  <a:lnTo>
                    <a:pt x="92710" y="450850"/>
                  </a:lnTo>
                  <a:lnTo>
                    <a:pt x="90169" y="450850"/>
                  </a:lnTo>
                  <a:lnTo>
                    <a:pt x="88900" y="449579"/>
                  </a:lnTo>
                  <a:lnTo>
                    <a:pt x="85089" y="449579"/>
                  </a:lnTo>
                  <a:lnTo>
                    <a:pt x="82550" y="448310"/>
                  </a:lnTo>
                  <a:lnTo>
                    <a:pt x="81280" y="448310"/>
                  </a:lnTo>
                  <a:lnTo>
                    <a:pt x="77469" y="444500"/>
                  </a:lnTo>
                  <a:lnTo>
                    <a:pt x="77469" y="11429"/>
                  </a:lnTo>
                  <a:lnTo>
                    <a:pt x="74930" y="8889"/>
                  </a:lnTo>
                  <a:lnTo>
                    <a:pt x="73660" y="8889"/>
                  </a:lnTo>
                  <a:lnTo>
                    <a:pt x="72389" y="7620"/>
                  </a:lnTo>
                  <a:lnTo>
                    <a:pt x="71119" y="7620"/>
                  </a:lnTo>
                  <a:lnTo>
                    <a:pt x="68580" y="6350"/>
                  </a:lnTo>
                  <a:lnTo>
                    <a:pt x="67310" y="6350"/>
                  </a:lnTo>
                  <a:lnTo>
                    <a:pt x="64769" y="5079"/>
                  </a:lnTo>
                  <a:lnTo>
                    <a:pt x="62230" y="5079"/>
                  </a:lnTo>
                  <a:lnTo>
                    <a:pt x="59689" y="3810"/>
                  </a:lnTo>
                  <a:lnTo>
                    <a:pt x="54610" y="3810"/>
                  </a:lnTo>
                  <a:lnTo>
                    <a:pt x="52069" y="2539"/>
                  </a:lnTo>
                  <a:lnTo>
                    <a:pt x="41910" y="2539"/>
                  </a:lnTo>
                  <a:lnTo>
                    <a:pt x="38100" y="1270"/>
                  </a:lnTo>
                  <a:lnTo>
                    <a:pt x="31750" y="1270"/>
                  </a:lnTo>
                  <a:lnTo>
                    <a:pt x="27939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971800" y="2362200"/>
              <a:ext cx="154940" cy="914400"/>
            </a:xfrm>
            <a:custGeom>
              <a:avLst/>
              <a:gdLst/>
              <a:ahLst/>
              <a:cxnLst/>
              <a:rect l="l" t="t" r="r" b="b"/>
              <a:pathLst>
                <a:path w="154939" h="914400">
                  <a:moveTo>
                    <a:pt x="0" y="0"/>
                  </a:moveTo>
                  <a:lnTo>
                    <a:pt x="3810" y="0"/>
                  </a:lnTo>
                  <a:lnTo>
                    <a:pt x="27939" y="0"/>
                  </a:lnTo>
                  <a:lnTo>
                    <a:pt x="31750" y="1270"/>
                  </a:lnTo>
                  <a:lnTo>
                    <a:pt x="34289" y="1270"/>
                  </a:lnTo>
                  <a:lnTo>
                    <a:pt x="38100" y="1270"/>
                  </a:lnTo>
                  <a:lnTo>
                    <a:pt x="41910" y="2539"/>
                  </a:lnTo>
                  <a:lnTo>
                    <a:pt x="45719" y="2539"/>
                  </a:lnTo>
                  <a:lnTo>
                    <a:pt x="48260" y="2539"/>
                  </a:lnTo>
                  <a:lnTo>
                    <a:pt x="52069" y="2539"/>
                  </a:lnTo>
                  <a:lnTo>
                    <a:pt x="54610" y="3810"/>
                  </a:lnTo>
                  <a:lnTo>
                    <a:pt x="57150" y="3810"/>
                  </a:lnTo>
                  <a:lnTo>
                    <a:pt x="59689" y="3810"/>
                  </a:lnTo>
                  <a:lnTo>
                    <a:pt x="62230" y="5079"/>
                  </a:lnTo>
                  <a:lnTo>
                    <a:pt x="64769" y="5079"/>
                  </a:lnTo>
                  <a:lnTo>
                    <a:pt x="67310" y="6350"/>
                  </a:lnTo>
                  <a:lnTo>
                    <a:pt x="68580" y="6350"/>
                  </a:lnTo>
                  <a:lnTo>
                    <a:pt x="71119" y="7620"/>
                  </a:lnTo>
                  <a:lnTo>
                    <a:pt x="72389" y="7620"/>
                  </a:lnTo>
                  <a:lnTo>
                    <a:pt x="73660" y="8889"/>
                  </a:lnTo>
                  <a:lnTo>
                    <a:pt x="74930" y="8889"/>
                  </a:lnTo>
                  <a:lnTo>
                    <a:pt x="76200" y="10160"/>
                  </a:lnTo>
                  <a:lnTo>
                    <a:pt x="76200" y="10160"/>
                  </a:lnTo>
                  <a:lnTo>
                    <a:pt x="77469" y="11429"/>
                  </a:lnTo>
                  <a:lnTo>
                    <a:pt x="77469" y="444500"/>
                  </a:lnTo>
                  <a:lnTo>
                    <a:pt x="78739" y="445770"/>
                  </a:lnTo>
                  <a:lnTo>
                    <a:pt x="80010" y="447039"/>
                  </a:lnTo>
                  <a:lnTo>
                    <a:pt x="81280" y="448310"/>
                  </a:lnTo>
                  <a:lnTo>
                    <a:pt x="82550" y="448310"/>
                  </a:lnTo>
                  <a:lnTo>
                    <a:pt x="85089" y="449579"/>
                  </a:lnTo>
                  <a:lnTo>
                    <a:pt x="86360" y="449579"/>
                  </a:lnTo>
                  <a:lnTo>
                    <a:pt x="88900" y="449579"/>
                  </a:lnTo>
                  <a:lnTo>
                    <a:pt x="90169" y="450850"/>
                  </a:lnTo>
                  <a:lnTo>
                    <a:pt x="92710" y="450850"/>
                  </a:lnTo>
                  <a:lnTo>
                    <a:pt x="95250" y="452120"/>
                  </a:lnTo>
                  <a:lnTo>
                    <a:pt x="97789" y="452120"/>
                  </a:lnTo>
                  <a:lnTo>
                    <a:pt x="100330" y="452120"/>
                  </a:lnTo>
                  <a:lnTo>
                    <a:pt x="104139" y="453389"/>
                  </a:lnTo>
                  <a:lnTo>
                    <a:pt x="106680" y="453389"/>
                  </a:lnTo>
                  <a:lnTo>
                    <a:pt x="110489" y="454660"/>
                  </a:lnTo>
                  <a:lnTo>
                    <a:pt x="113030" y="454660"/>
                  </a:lnTo>
                  <a:lnTo>
                    <a:pt x="116839" y="454660"/>
                  </a:lnTo>
                  <a:lnTo>
                    <a:pt x="120650" y="454660"/>
                  </a:lnTo>
                  <a:lnTo>
                    <a:pt x="124460" y="454660"/>
                  </a:lnTo>
                  <a:lnTo>
                    <a:pt x="128269" y="455929"/>
                  </a:lnTo>
                  <a:lnTo>
                    <a:pt x="154939" y="455929"/>
                  </a:lnTo>
                  <a:lnTo>
                    <a:pt x="151130" y="455929"/>
                  </a:lnTo>
                  <a:lnTo>
                    <a:pt x="147319" y="455929"/>
                  </a:lnTo>
                  <a:lnTo>
                    <a:pt x="143510" y="455929"/>
                  </a:lnTo>
                  <a:lnTo>
                    <a:pt x="138430" y="457200"/>
                  </a:lnTo>
                  <a:lnTo>
                    <a:pt x="119380" y="457200"/>
                  </a:lnTo>
                  <a:lnTo>
                    <a:pt x="116839" y="458470"/>
                  </a:lnTo>
                  <a:lnTo>
                    <a:pt x="113030" y="458470"/>
                  </a:lnTo>
                  <a:lnTo>
                    <a:pt x="109219" y="458470"/>
                  </a:lnTo>
                  <a:lnTo>
                    <a:pt x="106680" y="459739"/>
                  </a:lnTo>
                  <a:lnTo>
                    <a:pt x="102869" y="459739"/>
                  </a:lnTo>
                  <a:lnTo>
                    <a:pt x="100330" y="459739"/>
                  </a:lnTo>
                  <a:lnTo>
                    <a:pt x="97789" y="461010"/>
                  </a:lnTo>
                  <a:lnTo>
                    <a:pt x="95250" y="461010"/>
                  </a:lnTo>
                  <a:lnTo>
                    <a:pt x="92710" y="461010"/>
                  </a:lnTo>
                  <a:lnTo>
                    <a:pt x="90169" y="462279"/>
                  </a:lnTo>
                  <a:lnTo>
                    <a:pt x="87630" y="462279"/>
                  </a:lnTo>
                  <a:lnTo>
                    <a:pt x="86360" y="463550"/>
                  </a:lnTo>
                  <a:lnTo>
                    <a:pt x="83819" y="463550"/>
                  </a:lnTo>
                  <a:lnTo>
                    <a:pt x="82550" y="463550"/>
                  </a:lnTo>
                  <a:lnTo>
                    <a:pt x="81280" y="464820"/>
                  </a:lnTo>
                  <a:lnTo>
                    <a:pt x="80010" y="466089"/>
                  </a:lnTo>
                  <a:lnTo>
                    <a:pt x="78739" y="466089"/>
                  </a:lnTo>
                  <a:lnTo>
                    <a:pt x="78739" y="467360"/>
                  </a:lnTo>
                  <a:lnTo>
                    <a:pt x="77469" y="467360"/>
                  </a:lnTo>
                  <a:lnTo>
                    <a:pt x="77469" y="468629"/>
                  </a:lnTo>
                  <a:lnTo>
                    <a:pt x="77469" y="901700"/>
                  </a:lnTo>
                  <a:lnTo>
                    <a:pt x="76200" y="902970"/>
                  </a:lnTo>
                  <a:lnTo>
                    <a:pt x="74930" y="904239"/>
                  </a:lnTo>
                  <a:lnTo>
                    <a:pt x="73660" y="904239"/>
                  </a:lnTo>
                  <a:lnTo>
                    <a:pt x="73660" y="905510"/>
                  </a:lnTo>
                  <a:lnTo>
                    <a:pt x="71119" y="905510"/>
                  </a:lnTo>
                  <a:lnTo>
                    <a:pt x="69850" y="906779"/>
                  </a:lnTo>
                  <a:lnTo>
                    <a:pt x="68580" y="906779"/>
                  </a:lnTo>
                  <a:lnTo>
                    <a:pt x="66039" y="906779"/>
                  </a:lnTo>
                  <a:lnTo>
                    <a:pt x="63500" y="908050"/>
                  </a:lnTo>
                  <a:lnTo>
                    <a:pt x="62230" y="908050"/>
                  </a:lnTo>
                  <a:lnTo>
                    <a:pt x="59689" y="909320"/>
                  </a:lnTo>
                  <a:lnTo>
                    <a:pt x="57150" y="909320"/>
                  </a:lnTo>
                  <a:lnTo>
                    <a:pt x="54610" y="909320"/>
                  </a:lnTo>
                  <a:lnTo>
                    <a:pt x="50800" y="910589"/>
                  </a:lnTo>
                  <a:lnTo>
                    <a:pt x="48260" y="910589"/>
                  </a:lnTo>
                  <a:lnTo>
                    <a:pt x="44450" y="911860"/>
                  </a:lnTo>
                  <a:lnTo>
                    <a:pt x="41910" y="911860"/>
                  </a:lnTo>
                  <a:lnTo>
                    <a:pt x="38100" y="911860"/>
                  </a:lnTo>
                  <a:lnTo>
                    <a:pt x="34289" y="911860"/>
                  </a:lnTo>
                  <a:lnTo>
                    <a:pt x="30480" y="911860"/>
                  </a:lnTo>
                  <a:lnTo>
                    <a:pt x="26669" y="913129"/>
                  </a:lnTo>
                  <a:lnTo>
                    <a:pt x="3810" y="913129"/>
                  </a:lnTo>
                  <a:lnTo>
                    <a:pt x="0" y="913129"/>
                  </a:lnTo>
                </a:path>
                <a:path w="154939" h="914400">
                  <a:moveTo>
                    <a:pt x="0" y="0"/>
                  </a:moveTo>
                  <a:lnTo>
                    <a:pt x="0" y="0"/>
                  </a:lnTo>
                </a:path>
                <a:path w="154939" h="914400">
                  <a:moveTo>
                    <a:pt x="154939" y="914400"/>
                  </a:moveTo>
                  <a:lnTo>
                    <a:pt x="154939" y="9144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126740" y="2762250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69" h="114300">
                  <a:moveTo>
                    <a:pt x="114300" y="0"/>
                  </a:moveTo>
                  <a:lnTo>
                    <a:pt x="0" y="57150"/>
                  </a:lnTo>
                  <a:lnTo>
                    <a:pt x="11557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609600" y="36944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233171" y="3939541"/>
            <a:ext cx="495300" cy="495300"/>
            <a:chOff x="1233171" y="3939541"/>
            <a:chExt cx="495300" cy="495300"/>
          </a:xfrm>
        </p:grpSpPr>
        <p:sp>
          <p:nvSpPr>
            <p:cNvPr id="22" name="object 22"/>
            <p:cNvSpPr/>
            <p:nvPr/>
          </p:nvSpPr>
          <p:spPr>
            <a:xfrm>
              <a:off x="1252219" y="395859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0030" y="0"/>
                  </a:moveTo>
                  <a:lnTo>
                    <a:pt x="217170" y="0"/>
                  </a:lnTo>
                  <a:lnTo>
                    <a:pt x="204470" y="1270"/>
                  </a:lnTo>
                  <a:lnTo>
                    <a:pt x="193040" y="2540"/>
                  </a:lnTo>
                  <a:lnTo>
                    <a:pt x="180340" y="5080"/>
                  </a:lnTo>
                  <a:lnTo>
                    <a:pt x="157480" y="10160"/>
                  </a:lnTo>
                  <a:lnTo>
                    <a:pt x="147320" y="15240"/>
                  </a:lnTo>
                  <a:lnTo>
                    <a:pt x="135890" y="19050"/>
                  </a:lnTo>
                  <a:lnTo>
                    <a:pt x="124460" y="25400"/>
                  </a:lnTo>
                  <a:lnTo>
                    <a:pt x="114300" y="30480"/>
                  </a:lnTo>
                  <a:lnTo>
                    <a:pt x="93980" y="43180"/>
                  </a:lnTo>
                  <a:lnTo>
                    <a:pt x="67310" y="66040"/>
                  </a:lnTo>
                  <a:lnTo>
                    <a:pt x="58420" y="74930"/>
                  </a:lnTo>
                  <a:lnTo>
                    <a:pt x="50800" y="85090"/>
                  </a:lnTo>
                  <a:lnTo>
                    <a:pt x="43180" y="93980"/>
                  </a:lnTo>
                  <a:lnTo>
                    <a:pt x="30480" y="114300"/>
                  </a:lnTo>
                  <a:lnTo>
                    <a:pt x="25400" y="124460"/>
                  </a:lnTo>
                  <a:lnTo>
                    <a:pt x="20320" y="135890"/>
                  </a:lnTo>
                  <a:lnTo>
                    <a:pt x="15240" y="146050"/>
                  </a:lnTo>
                  <a:lnTo>
                    <a:pt x="7620" y="168910"/>
                  </a:lnTo>
                  <a:lnTo>
                    <a:pt x="5080" y="180340"/>
                  </a:lnTo>
                  <a:lnTo>
                    <a:pt x="2540" y="193040"/>
                  </a:lnTo>
                  <a:lnTo>
                    <a:pt x="0" y="215900"/>
                  </a:lnTo>
                  <a:lnTo>
                    <a:pt x="0" y="251460"/>
                  </a:lnTo>
                  <a:lnTo>
                    <a:pt x="2540" y="262890"/>
                  </a:lnTo>
                  <a:lnTo>
                    <a:pt x="5080" y="275590"/>
                  </a:lnTo>
                  <a:lnTo>
                    <a:pt x="10160" y="298450"/>
                  </a:lnTo>
                  <a:lnTo>
                    <a:pt x="15240" y="309880"/>
                  </a:lnTo>
                  <a:lnTo>
                    <a:pt x="19050" y="321310"/>
                  </a:lnTo>
                  <a:lnTo>
                    <a:pt x="24130" y="331470"/>
                  </a:lnTo>
                  <a:lnTo>
                    <a:pt x="30480" y="342900"/>
                  </a:lnTo>
                  <a:lnTo>
                    <a:pt x="36830" y="351790"/>
                  </a:lnTo>
                  <a:lnTo>
                    <a:pt x="43180" y="361950"/>
                  </a:lnTo>
                  <a:lnTo>
                    <a:pt x="83820" y="405130"/>
                  </a:lnTo>
                  <a:lnTo>
                    <a:pt x="124460" y="431800"/>
                  </a:lnTo>
                  <a:lnTo>
                    <a:pt x="180340" y="450850"/>
                  </a:lnTo>
                  <a:lnTo>
                    <a:pt x="193040" y="453390"/>
                  </a:lnTo>
                  <a:lnTo>
                    <a:pt x="204470" y="455930"/>
                  </a:lnTo>
                  <a:lnTo>
                    <a:pt x="251460" y="455930"/>
                  </a:lnTo>
                  <a:lnTo>
                    <a:pt x="264160" y="453390"/>
                  </a:lnTo>
                  <a:lnTo>
                    <a:pt x="309880" y="441960"/>
                  </a:lnTo>
                  <a:lnTo>
                    <a:pt x="353060" y="419100"/>
                  </a:lnTo>
                  <a:lnTo>
                    <a:pt x="389890" y="389890"/>
                  </a:lnTo>
                  <a:lnTo>
                    <a:pt x="420369" y="351790"/>
                  </a:lnTo>
                  <a:lnTo>
                    <a:pt x="441960" y="309880"/>
                  </a:lnTo>
                  <a:lnTo>
                    <a:pt x="448310" y="287020"/>
                  </a:lnTo>
                  <a:lnTo>
                    <a:pt x="452119" y="275590"/>
                  </a:lnTo>
                  <a:lnTo>
                    <a:pt x="453390" y="262890"/>
                  </a:lnTo>
                  <a:lnTo>
                    <a:pt x="455930" y="251460"/>
                  </a:lnTo>
                  <a:lnTo>
                    <a:pt x="455930" y="240030"/>
                  </a:lnTo>
                  <a:lnTo>
                    <a:pt x="457200" y="227330"/>
                  </a:lnTo>
                  <a:lnTo>
                    <a:pt x="454660" y="204470"/>
                  </a:lnTo>
                  <a:lnTo>
                    <a:pt x="453390" y="191770"/>
                  </a:lnTo>
                  <a:lnTo>
                    <a:pt x="452119" y="180340"/>
                  </a:lnTo>
                  <a:lnTo>
                    <a:pt x="448310" y="168910"/>
                  </a:lnTo>
                  <a:lnTo>
                    <a:pt x="445769" y="157480"/>
                  </a:lnTo>
                  <a:lnTo>
                    <a:pt x="441960" y="146050"/>
                  </a:lnTo>
                  <a:lnTo>
                    <a:pt x="436880" y="134620"/>
                  </a:lnTo>
                  <a:lnTo>
                    <a:pt x="426719" y="114300"/>
                  </a:lnTo>
                  <a:lnTo>
                    <a:pt x="419100" y="104140"/>
                  </a:lnTo>
                  <a:lnTo>
                    <a:pt x="412750" y="93980"/>
                  </a:lnTo>
                  <a:lnTo>
                    <a:pt x="372110" y="50800"/>
                  </a:lnTo>
                  <a:lnTo>
                    <a:pt x="332740" y="24130"/>
                  </a:lnTo>
                  <a:lnTo>
                    <a:pt x="309880" y="15240"/>
                  </a:lnTo>
                  <a:lnTo>
                    <a:pt x="298450" y="10160"/>
                  </a:lnTo>
                  <a:lnTo>
                    <a:pt x="264160" y="2540"/>
                  </a:lnTo>
                  <a:lnTo>
                    <a:pt x="252730" y="1270"/>
                  </a:lnTo>
                  <a:lnTo>
                    <a:pt x="24003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252219" y="395859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0" y="228600"/>
                  </a:moveTo>
                  <a:lnTo>
                    <a:pt x="0" y="215900"/>
                  </a:lnTo>
                  <a:lnTo>
                    <a:pt x="1270" y="204470"/>
                  </a:lnTo>
                  <a:lnTo>
                    <a:pt x="2540" y="193040"/>
                  </a:lnTo>
                  <a:lnTo>
                    <a:pt x="5080" y="180340"/>
                  </a:lnTo>
                  <a:lnTo>
                    <a:pt x="7620" y="168910"/>
                  </a:lnTo>
                  <a:lnTo>
                    <a:pt x="11430" y="157480"/>
                  </a:lnTo>
                  <a:lnTo>
                    <a:pt x="15240" y="146050"/>
                  </a:lnTo>
                  <a:lnTo>
                    <a:pt x="20320" y="135890"/>
                  </a:lnTo>
                  <a:lnTo>
                    <a:pt x="25400" y="124460"/>
                  </a:lnTo>
                  <a:lnTo>
                    <a:pt x="30480" y="114300"/>
                  </a:lnTo>
                  <a:lnTo>
                    <a:pt x="36830" y="104140"/>
                  </a:lnTo>
                  <a:lnTo>
                    <a:pt x="43180" y="93980"/>
                  </a:lnTo>
                  <a:lnTo>
                    <a:pt x="50800" y="85090"/>
                  </a:lnTo>
                  <a:lnTo>
                    <a:pt x="58420" y="74930"/>
                  </a:lnTo>
                  <a:lnTo>
                    <a:pt x="67310" y="66040"/>
                  </a:lnTo>
                  <a:lnTo>
                    <a:pt x="76200" y="58420"/>
                  </a:lnTo>
                  <a:lnTo>
                    <a:pt x="85090" y="50800"/>
                  </a:lnTo>
                  <a:lnTo>
                    <a:pt x="93980" y="43180"/>
                  </a:lnTo>
                  <a:lnTo>
                    <a:pt x="104140" y="36830"/>
                  </a:lnTo>
                  <a:lnTo>
                    <a:pt x="114300" y="30480"/>
                  </a:lnTo>
                  <a:lnTo>
                    <a:pt x="124460" y="25400"/>
                  </a:lnTo>
                  <a:lnTo>
                    <a:pt x="135890" y="19050"/>
                  </a:lnTo>
                  <a:lnTo>
                    <a:pt x="147320" y="15240"/>
                  </a:lnTo>
                  <a:lnTo>
                    <a:pt x="157480" y="10160"/>
                  </a:lnTo>
                  <a:lnTo>
                    <a:pt x="168910" y="7620"/>
                  </a:lnTo>
                  <a:lnTo>
                    <a:pt x="180340" y="5080"/>
                  </a:lnTo>
                  <a:lnTo>
                    <a:pt x="193040" y="2540"/>
                  </a:lnTo>
                  <a:lnTo>
                    <a:pt x="204470" y="1270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0030" y="0"/>
                  </a:lnTo>
                  <a:lnTo>
                    <a:pt x="252730" y="1270"/>
                  </a:lnTo>
                  <a:lnTo>
                    <a:pt x="264160" y="2540"/>
                  </a:lnTo>
                  <a:lnTo>
                    <a:pt x="275590" y="5080"/>
                  </a:lnTo>
                  <a:lnTo>
                    <a:pt x="287020" y="7620"/>
                  </a:lnTo>
                  <a:lnTo>
                    <a:pt x="298450" y="10160"/>
                  </a:lnTo>
                  <a:lnTo>
                    <a:pt x="309880" y="15240"/>
                  </a:lnTo>
                  <a:lnTo>
                    <a:pt x="321310" y="19050"/>
                  </a:lnTo>
                  <a:lnTo>
                    <a:pt x="332740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61950" y="43180"/>
                  </a:lnTo>
                  <a:lnTo>
                    <a:pt x="372110" y="50800"/>
                  </a:lnTo>
                  <a:lnTo>
                    <a:pt x="381000" y="58420"/>
                  </a:lnTo>
                  <a:lnTo>
                    <a:pt x="389890" y="66040"/>
                  </a:lnTo>
                  <a:lnTo>
                    <a:pt x="397510" y="74930"/>
                  </a:lnTo>
                  <a:lnTo>
                    <a:pt x="405130" y="83820"/>
                  </a:lnTo>
                  <a:lnTo>
                    <a:pt x="412750" y="93980"/>
                  </a:lnTo>
                  <a:lnTo>
                    <a:pt x="419100" y="104140"/>
                  </a:lnTo>
                  <a:lnTo>
                    <a:pt x="426719" y="114300"/>
                  </a:lnTo>
                  <a:lnTo>
                    <a:pt x="431800" y="124460"/>
                  </a:lnTo>
                  <a:lnTo>
                    <a:pt x="436880" y="134620"/>
                  </a:lnTo>
                  <a:lnTo>
                    <a:pt x="441960" y="146050"/>
                  </a:lnTo>
                  <a:lnTo>
                    <a:pt x="445769" y="157480"/>
                  </a:lnTo>
                  <a:lnTo>
                    <a:pt x="448310" y="168910"/>
                  </a:lnTo>
                  <a:lnTo>
                    <a:pt x="452119" y="180340"/>
                  </a:lnTo>
                  <a:lnTo>
                    <a:pt x="453390" y="191770"/>
                  </a:lnTo>
                  <a:lnTo>
                    <a:pt x="454660" y="204470"/>
                  </a:lnTo>
                  <a:lnTo>
                    <a:pt x="455930" y="215900"/>
                  </a:lnTo>
                  <a:lnTo>
                    <a:pt x="457200" y="227330"/>
                  </a:lnTo>
                  <a:lnTo>
                    <a:pt x="455930" y="240030"/>
                  </a:lnTo>
                  <a:lnTo>
                    <a:pt x="455930" y="251460"/>
                  </a:lnTo>
                  <a:lnTo>
                    <a:pt x="453390" y="262890"/>
                  </a:lnTo>
                  <a:lnTo>
                    <a:pt x="452119" y="275590"/>
                  </a:lnTo>
                  <a:lnTo>
                    <a:pt x="448310" y="287020"/>
                  </a:lnTo>
                  <a:lnTo>
                    <a:pt x="431800" y="331470"/>
                  </a:lnTo>
                  <a:lnTo>
                    <a:pt x="412750" y="361950"/>
                  </a:lnTo>
                  <a:lnTo>
                    <a:pt x="405130" y="372110"/>
                  </a:lnTo>
                  <a:lnTo>
                    <a:pt x="397510" y="381000"/>
                  </a:lnTo>
                  <a:lnTo>
                    <a:pt x="389890" y="389890"/>
                  </a:lnTo>
                  <a:lnTo>
                    <a:pt x="381000" y="397510"/>
                  </a:lnTo>
                  <a:lnTo>
                    <a:pt x="342900" y="425450"/>
                  </a:lnTo>
                  <a:lnTo>
                    <a:pt x="298450" y="445770"/>
                  </a:lnTo>
                  <a:lnTo>
                    <a:pt x="275590" y="450850"/>
                  </a:lnTo>
                  <a:lnTo>
                    <a:pt x="264160" y="453390"/>
                  </a:lnTo>
                  <a:lnTo>
                    <a:pt x="251460" y="455930"/>
                  </a:lnTo>
                  <a:lnTo>
                    <a:pt x="240030" y="455930"/>
                  </a:lnTo>
                  <a:lnTo>
                    <a:pt x="228600" y="455930"/>
                  </a:lnTo>
                  <a:lnTo>
                    <a:pt x="215900" y="455930"/>
                  </a:lnTo>
                  <a:lnTo>
                    <a:pt x="204470" y="455930"/>
                  </a:lnTo>
                  <a:lnTo>
                    <a:pt x="193040" y="453390"/>
                  </a:lnTo>
                  <a:lnTo>
                    <a:pt x="180340" y="450850"/>
                  </a:lnTo>
                  <a:lnTo>
                    <a:pt x="168910" y="448310"/>
                  </a:lnTo>
                  <a:lnTo>
                    <a:pt x="157480" y="445770"/>
                  </a:lnTo>
                  <a:lnTo>
                    <a:pt x="114300" y="425450"/>
                  </a:lnTo>
                  <a:lnTo>
                    <a:pt x="104140" y="419100"/>
                  </a:lnTo>
                  <a:lnTo>
                    <a:pt x="93980" y="412750"/>
                  </a:lnTo>
                  <a:lnTo>
                    <a:pt x="83820" y="405130"/>
                  </a:lnTo>
                  <a:lnTo>
                    <a:pt x="74930" y="397510"/>
                  </a:lnTo>
                  <a:lnTo>
                    <a:pt x="66040" y="389890"/>
                  </a:lnTo>
                  <a:lnTo>
                    <a:pt x="58420" y="381000"/>
                  </a:lnTo>
                  <a:lnTo>
                    <a:pt x="50800" y="372110"/>
                  </a:lnTo>
                  <a:lnTo>
                    <a:pt x="43180" y="361950"/>
                  </a:lnTo>
                  <a:lnTo>
                    <a:pt x="36830" y="351790"/>
                  </a:lnTo>
                  <a:lnTo>
                    <a:pt x="30480" y="342900"/>
                  </a:lnTo>
                  <a:lnTo>
                    <a:pt x="24130" y="331470"/>
                  </a:lnTo>
                  <a:lnTo>
                    <a:pt x="19050" y="321310"/>
                  </a:lnTo>
                  <a:lnTo>
                    <a:pt x="15240" y="309880"/>
                  </a:lnTo>
                  <a:lnTo>
                    <a:pt x="10160" y="298450"/>
                  </a:lnTo>
                  <a:lnTo>
                    <a:pt x="7620" y="287020"/>
                  </a:lnTo>
                  <a:lnTo>
                    <a:pt x="5080" y="275590"/>
                  </a:lnTo>
                  <a:lnTo>
                    <a:pt x="2540" y="262890"/>
                  </a:lnTo>
                  <a:lnTo>
                    <a:pt x="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0" y="228600"/>
                  </a:lnTo>
                  <a:close/>
                </a:path>
                <a:path w="457200" h="457200">
                  <a:moveTo>
                    <a:pt x="0" y="0"/>
                  </a:moveTo>
                  <a:lnTo>
                    <a:pt x="0" y="0"/>
                  </a:lnTo>
                </a:path>
                <a:path w="457200" h="457200">
                  <a:moveTo>
                    <a:pt x="457200" y="457200"/>
                  </a:moveTo>
                  <a:lnTo>
                    <a:pt x="45720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134110" y="3511550"/>
            <a:ext cx="2406015" cy="2086610"/>
          </a:xfrm>
          <a:prstGeom prst="rect">
            <a:avLst/>
          </a:prstGeom>
        </p:spPr>
        <p:txBody>
          <a:bodyPr vert="horz" wrap="square" lIns="0" tIns="10922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86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begin</a:t>
            </a:r>
            <a:endParaRPr sz="1300">
              <a:latin typeface="Arial"/>
              <a:cs typeface="Arial"/>
            </a:endParaRPr>
          </a:p>
          <a:p>
            <a:pPr marL="403225">
              <a:lnSpc>
                <a:spcPct val="100000"/>
              </a:lnSpc>
              <a:spcBef>
                <a:spcPts val="76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read</a:t>
            </a:r>
            <a:r>
              <a:rPr sz="13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(ch);</a:t>
            </a:r>
            <a:endParaRPr sz="1300">
              <a:latin typeface="Arial"/>
              <a:cs typeface="Arial"/>
            </a:endParaRPr>
          </a:p>
          <a:p>
            <a:pPr marL="632460" marR="30480" indent="-349250">
              <a:lnSpc>
                <a:spcPts val="2320"/>
              </a:lnSpc>
              <a:spcBef>
                <a:spcPts val="190"/>
              </a:spcBef>
            </a:pPr>
            <a:r>
              <a:rPr sz="2700" spc="-22" baseline="23148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r>
              <a:rPr sz="1300" spc="-15" dirty="0">
                <a:solidFill>
                  <a:srgbClr val="282833"/>
                </a:solidFill>
                <a:latin typeface="Arial"/>
                <a:cs typeface="Arial"/>
              </a:rPr>
              <a:t>while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(ch=‘b’) or (ch=‘c’) do  begin</a:t>
            </a:r>
            <a:endParaRPr sz="1300">
              <a:latin typeface="Arial"/>
              <a:cs typeface="Arial"/>
            </a:endParaRPr>
          </a:p>
          <a:p>
            <a:pPr marL="998219" marR="219710" indent="-45720">
              <a:lnSpc>
                <a:spcPts val="2320"/>
              </a:lnSpc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count:=</a:t>
            </a:r>
            <a:r>
              <a:rPr sz="13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count+1;  read(ch);</a:t>
            </a:r>
            <a:endParaRPr sz="1300">
              <a:latin typeface="Arial"/>
              <a:cs typeface="Arial"/>
            </a:endParaRPr>
          </a:p>
          <a:p>
            <a:pPr marL="632460">
              <a:lnSpc>
                <a:spcPct val="100000"/>
              </a:lnSpc>
              <a:spcBef>
                <a:spcPts val="56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end;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332479" y="3451859"/>
            <a:ext cx="496570" cy="495300"/>
            <a:chOff x="3332479" y="3451859"/>
            <a:chExt cx="496570" cy="495300"/>
          </a:xfrm>
        </p:grpSpPr>
        <p:sp>
          <p:nvSpPr>
            <p:cNvPr id="26" name="object 26"/>
            <p:cNvSpPr/>
            <p:nvPr/>
          </p:nvSpPr>
          <p:spPr>
            <a:xfrm>
              <a:off x="3351529" y="347090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28600" y="0"/>
                  </a:moveTo>
                  <a:lnTo>
                    <a:pt x="205740" y="2539"/>
                  </a:lnTo>
                  <a:lnTo>
                    <a:pt x="193040" y="3810"/>
                  </a:lnTo>
                  <a:lnTo>
                    <a:pt x="181610" y="5079"/>
                  </a:lnTo>
                  <a:lnTo>
                    <a:pt x="170180" y="8889"/>
                  </a:lnTo>
                  <a:lnTo>
                    <a:pt x="158750" y="11429"/>
                  </a:lnTo>
                  <a:lnTo>
                    <a:pt x="147320" y="15239"/>
                  </a:lnTo>
                  <a:lnTo>
                    <a:pt x="135890" y="20319"/>
                  </a:lnTo>
                  <a:lnTo>
                    <a:pt x="125730" y="25400"/>
                  </a:lnTo>
                  <a:lnTo>
                    <a:pt x="114300" y="31750"/>
                  </a:lnTo>
                  <a:lnTo>
                    <a:pt x="105410" y="38100"/>
                  </a:lnTo>
                  <a:lnTo>
                    <a:pt x="95250" y="44450"/>
                  </a:lnTo>
                  <a:lnTo>
                    <a:pt x="52070" y="85089"/>
                  </a:lnTo>
                  <a:lnTo>
                    <a:pt x="31750" y="115569"/>
                  </a:lnTo>
                  <a:lnTo>
                    <a:pt x="25400" y="125729"/>
                  </a:lnTo>
                  <a:lnTo>
                    <a:pt x="20320" y="135889"/>
                  </a:lnTo>
                  <a:lnTo>
                    <a:pt x="16510" y="147319"/>
                  </a:lnTo>
                  <a:lnTo>
                    <a:pt x="11430" y="158750"/>
                  </a:lnTo>
                  <a:lnTo>
                    <a:pt x="3810" y="193039"/>
                  </a:lnTo>
                  <a:lnTo>
                    <a:pt x="1270" y="205739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0" y="241300"/>
                  </a:lnTo>
                  <a:lnTo>
                    <a:pt x="2540" y="264159"/>
                  </a:lnTo>
                  <a:lnTo>
                    <a:pt x="5080" y="276859"/>
                  </a:lnTo>
                  <a:lnTo>
                    <a:pt x="7620" y="288289"/>
                  </a:lnTo>
                  <a:lnTo>
                    <a:pt x="15240" y="311150"/>
                  </a:lnTo>
                  <a:lnTo>
                    <a:pt x="20320" y="321309"/>
                  </a:lnTo>
                  <a:lnTo>
                    <a:pt x="25400" y="332739"/>
                  </a:lnTo>
                  <a:lnTo>
                    <a:pt x="50800" y="373379"/>
                  </a:lnTo>
                  <a:lnTo>
                    <a:pt x="67310" y="389889"/>
                  </a:lnTo>
                  <a:lnTo>
                    <a:pt x="76200" y="398779"/>
                  </a:lnTo>
                  <a:lnTo>
                    <a:pt x="124460" y="433069"/>
                  </a:lnTo>
                  <a:lnTo>
                    <a:pt x="170180" y="449579"/>
                  </a:lnTo>
                  <a:lnTo>
                    <a:pt x="217170" y="457200"/>
                  </a:lnTo>
                  <a:lnTo>
                    <a:pt x="240030" y="457200"/>
                  </a:lnTo>
                  <a:lnTo>
                    <a:pt x="252730" y="455929"/>
                  </a:lnTo>
                  <a:lnTo>
                    <a:pt x="264160" y="454659"/>
                  </a:lnTo>
                  <a:lnTo>
                    <a:pt x="275590" y="452119"/>
                  </a:lnTo>
                  <a:lnTo>
                    <a:pt x="288290" y="449579"/>
                  </a:lnTo>
                  <a:lnTo>
                    <a:pt x="332740" y="433069"/>
                  </a:lnTo>
                  <a:lnTo>
                    <a:pt x="372110" y="406400"/>
                  </a:lnTo>
                  <a:lnTo>
                    <a:pt x="382270" y="398779"/>
                  </a:lnTo>
                  <a:lnTo>
                    <a:pt x="389890" y="389889"/>
                  </a:lnTo>
                  <a:lnTo>
                    <a:pt x="398780" y="382269"/>
                  </a:lnTo>
                  <a:lnTo>
                    <a:pt x="406400" y="373379"/>
                  </a:lnTo>
                  <a:lnTo>
                    <a:pt x="414020" y="363219"/>
                  </a:lnTo>
                  <a:lnTo>
                    <a:pt x="426720" y="342900"/>
                  </a:lnTo>
                  <a:lnTo>
                    <a:pt x="431800" y="332739"/>
                  </a:lnTo>
                  <a:lnTo>
                    <a:pt x="436880" y="321309"/>
                  </a:lnTo>
                  <a:lnTo>
                    <a:pt x="441960" y="311150"/>
                  </a:lnTo>
                  <a:lnTo>
                    <a:pt x="449580" y="288289"/>
                  </a:lnTo>
                  <a:lnTo>
                    <a:pt x="452120" y="276859"/>
                  </a:lnTo>
                  <a:lnTo>
                    <a:pt x="454660" y="264159"/>
                  </a:lnTo>
                  <a:lnTo>
                    <a:pt x="457200" y="241300"/>
                  </a:lnTo>
                  <a:lnTo>
                    <a:pt x="457200" y="217169"/>
                  </a:lnTo>
                  <a:lnTo>
                    <a:pt x="449580" y="170179"/>
                  </a:lnTo>
                  <a:lnTo>
                    <a:pt x="431800" y="125729"/>
                  </a:lnTo>
                  <a:lnTo>
                    <a:pt x="426720" y="114300"/>
                  </a:lnTo>
                  <a:lnTo>
                    <a:pt x="398780" y="76200"/>
                  </a:lnTo>
                  <a:lnTo>
                    <a:pt x="363220" y="44450"/>
                  </a:lnTo>
                  <a:lnTo>
                    <a:pt x="353060" y="36829"/>
                  </a:lnTo>
                  <a:lnTo>
                    <a:pt x="342900" y="31750"/>
                  </a:lnTo>
                  <a:lnTo>
                    <a:pt x="332740" y="25400"/>
                  </a:lnTo>
                  <a:lnTo>
                    <a:pt x="321310" y="20319"/>
                  </a:lnTo>
                  <a:lnTo>
                    <a:pt x="311150" y="15239"/>
                  </a:lnTo>
                  <a:lnTo>
                    <a:pt x="299720" y="11429"/>
                  </a:lnTo>
                  <a:lnTo>
                    <a:pt x="288290" y="8889"/>
                  </a:lnTo>
                  <a:lnTo>
                    <a:pt x="276860" y="5079"/>
                  </a:lnTo>
                  <a:lnTo>
                    <a:pt x="264160" y="3810"/>
                  </a:lnTo>
                  <a:lnTo>
                    <a:pt x="252730" y="1269"/>
                  </a:lnTo>
                  <a:lnTo>
                    <a:pt x="241300" y="1269"/>
                  </a:lnTo>
                  <a:lnTo>
                    <a:pt x="22860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51529" y="347090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7169"/>
                  </a:lnTo>
                  <a:lnTo>
                    <a:pt x="1270" y="205739"/>
                  </a:lnTo>
                  <a:lnTo>
                    <a:pt x="3810" y="193039"/>
                  </a:lnTo>
                  <a:lnTo>
                    <a:pt x="6350" y="181609"/>
                  </a:lnTo>
                  <a:lnTo>
                    <a:pt x="8890" y="170179"/>
                  </a:lnTo>
                  <a:lnTo>
                    <a:pt x="11430" y="158750"/>
                  </a:lnTo>
                  <a:lnTo>
                    <a:pt x="16510" y="147319"/>
                  </a:lnTo>
                  <a:lnTo>
                    <a:pt x="20320" y="135889"/>
                  </a:lnTo>
                  <a:lnTo>
                    <a:pt x="25400" y="125729"/>
                  </a:lnTo>
                  <a:lnTo>
                    <a:pt x="31750" y="115569"/>
                  </a:lnTo>
                  <a:lnTo>
                    <a:pt x="38100" y="104139"/>
                  </a:lnTo>
                  <a:lnTo>
                    <a:pt x="44450" y="95250"/>
                  </a:lnTo>
                  <a:lnTo>
                    <a:pt x="52070" y="85089"/>
                  </a:lnTo>
                  <a:lnTo>
                    <a:pt x="59690" y="76200"/>
                  </a:lnTo>
                  <a:lnTo>
                    <a:pt x="67310" y="67310"/>
                  </a:lnTo>
                  <a:lnTo>
                    <a:pt x="76200" y="59689"/>
                  </a:lnTo>
                  <a:lnTo>
                    <a:pt x="85090" y="52069"/>
                  </a:lnTo>
                  <a:lnTo>
                    <a:pt x="95250" y="44450"/>
                  </a:lnTo>
                  <a:lnTo>
                    <a:pt x="105410" y="38100"/>
                  </a:lnTo>
                  <a:lnTo>
                    <a:pt x="114300" y="31750"/>
                  </a:lnTo>
                  <a:lnTo>
                    <a:pt x="158750" y="11429"/>
                  </a:lnTo>
                  <a:lnTo>
                    <a:pt x="170180" y="8889"/>
                  </a:lnTo>
                  <a:lnTo>
                    <a:pt x="181610" y="5079"/>
                  </a:lnTo>
                  <a:lnTo>
                    <a:pt x="193040" y="3810"/>
                  </a:lnTo>
                  <a:lnTo>
                    <a:pt x="205740" y="2539"/>
                  </a:lnTo>
                  <a:lnTo>
                    <a:pt x="217170" y="1269"/>
                  </a:lnTo>
                  <a:lnTo>
                    <a:pt x="228600" y="0"/>
                  </a:lnTo>
                  <a:lnTo>
                    <a:pt x="241300" y="1269"/>
                  </a:lnTo>
                  <a:lnTo>
                    <a:pt x="252730" y="1269"/>
                  </a:lnTo>
                  <a:lnTo>
                    <a:pt x="264160" y="3810"/>
                  </a:lnTo>
                  <a:lnTo>
                    <a:pt x="276860" y="5079"/>
                  </a:lnTo>
                  <a:lnTo>
                    <a:pt x="288290" y="8889"/>
                  </a:lnTo>
                  <a:lnTo>
                    <a:pt x="299720" y="11429"/>
                  </a:lnTo>
                  <a:lnTo>
                    <a:pt x="311150" y="15239"/>
                  </a:lnTo>
                  <a:lnTo>
                    <a:pt x="321310" y="20319"/>
                  </a:lnTo>
                  <a:lnTo>
                    <a:pt x="332740" y="25400"/>
                  </a:lnTo>
                  <a:lnTo>
                    <a:pt x="342900" y="31750"/>
                  </a:lnTo>
                  <a:lnTo>
                    <a:pt x="353060" y="36829"/>
                  </a:lnTo>
                  <a:lnTo>
                    <a:pt x="363220" y="44450"/>
                  </a:lnTo>
                  <a:lnTo>
                    <a:pt x="372110" y="50800"/>
                  </a:lnTo>
                  <a:lnTo>
                    <a:pt x="382270" y="59689"/>
                  </a:lnTo>
                  <a:lnTo>
                    <a:pt x="389890" y="67310"/>
                  </a:lnTo>
                  <a:lnTo>
                    <a:pt x="398780" y="76200"/>
                  </a:lnTo>
                  <a:lnTo>
                    <a:pt x="406400" y="85089"/>
                  </a:lnTo>
                  <a:lnTo>
                    <a:pt x="414020" y="93979"/>
                  </a:lnTo>
                  <a:lnTo>
                    <a:pt x="420370" y="104139"/>
                  </a:lnTo>
                  <a:lnTo>
                    <a:pt x="426720" y="114300"/>
                  </a:lnTo>
                  <a:lnTo>
                    <a:pt x="431800" y="125729"/>
                  </a:lnTo>
                  <a:lnTo>
                    <a:pt x="436880" y="135889"/>
                  </a:lnTo>
                  <a:lnTo>
                    <a:pt x="441960" y="147319"/>
                  </a:lnTo>
                  <a:lnTo>
                    <a:pt x="445770" y="158750"/>
                  </a:lnTo>
                  <a:lnTo>
                    <a:pt x="449580" y="170179"/>
                  </a:lnTo>
                  <a:lnTo>
                    <a:pt x="452120" y="181609"/>
                  </a:lnTo>
                  <a:lnTo>
                    <a:pt x="454660" y="193039"/>
                  </a:lnTo>
                  <a:lnTo>
                    <a:pt x="455930" y="204469"/>
                  </a:lnTo>
                  <a:lnTo>
                    <a:pt x="457200" y="217169"/>
                  </a:lnTo>
                  <a:lnTo>
                    <a:pt x="457200" y="228600"/>
                  </a:lnTo>
                  <a:lnTo>
                    <a:pt x="457200" y="241300"/>
                  </a:lnTo>
                  <a:lnTo>
                    <a:pt x="455930" y="252729"/>
                  </a:lnTo>
                  <a:lnTo>
                    <a:pt x="454660" y="264159"/>
                  </a:lnTo>
                  <a:lnTo>
                    <a:pt x="452120" y="276859"/>
                  </a:lnTo>
                  <a:lnTo>
                    <a:pt x="449580" y="288289"/>
                  </a:lnTo>
                  <a:lnTo>
                    <a:pt x="445770" y="299719"/>
                  </a:lnTo>
                  <a:lnTo>
                    <a:pt x="441960" y="311150"/>
                  </a:lnTo>
                  <a:lnTo>
                    <a:pt x="436880" y="321309"/>
                  </a:lnTo>
                  <a:lnTo>
                    <a:pt x="431800" y="332739"/>
                  </a:lnTo>
                  <a:lnTo>
                    <a:pt x="426720" y="342900"/>
                  </a:lnTo>
                  <a:lnTo>
                    <a:pt x="420370" y="353059"/>
                  </a:lnTo>
                  <a:lnTo>
                    <a:pt x="414020" y="363219"/>
                  </a:lnTo>
                  <a:lnTo>
                    <a:pt x="406400" y="373379"/>
                  </a:lnTo>
                  <a:lnTo>
                    <a:pt x="398780" y="382269"/>
                  </a:lnTo>
                  <a:lnTo>
                    <a:pt x="389890" y="389889"/>
                  </a:lnTo>
                  <a:lnTo>
                    <a:pt x="382270" y="398779"/>
                  </a:lnTo>
                  <a:lnTo>
                    <a:pt x="372110" y="406400"/>
                  </a:lnTo>
                  <a:lnTo>
                    <a:pt x="363220" y="414019"/>
                  </a:lnTo>
                  <a:lnTo>
                    <a:pt x="353060" y="420369"/>
                  </a:lnTo>
                  <a:lnTo>
                    <a:pt x="342900" y="426719"/>
                  </a:lnTo>
                  <a:lnTo>
                    <a:pt x="332740" y="433069"/>
                  </a:lnTo>
                  <a:lnTo>
                    <a:pt x="321310" y="438150"/>
                  </a:lnTo>
                  <a:lnTo>
                    <a:pt x="311150" y="441959"/>
                  </a:lnTo>
                  <a:lnTo>
                    <a:pt x="299720" y="445769"/>
                  </a:lnTo>
                  <a:lnTo>
                    <a:pt x="288290" y="449579"/>
                  </a:lnTo>
                  <a:lnTo>
                    <a:pt x="275590" y="452119"/>
                  </a:lnTo>
                  <a:lnTo>
                    <a:pt x="264160" y="454659"/>
                  </a:lnTo>
                  <a:lnTo>
                    <a:pt x="252730" y="455929"/>
                  </a:lnTo>
                  <a:lnTo>
                    <a:pt x="240030" y="457200"/>
                  </a:lnTo>
                  <a:lnTo>
                    <a:pt x="228600" y="457200"/>
                  </a:lnTo>
                  <a:lnTo>
                    <a:pt x="217170" y="457200"/>
                  </a:lnTo>
                  <a:lnTo>
                    <a:pt x="204470" y="455929"/>
                  </a:lnTo>
                  <a:lnTo>
                    <a:pt x="157480" y="445769"/>
                  </a:lnTo>
                  <a:lnTo>
                    <a:pt x="114300" y="426719"/>
                  </a:lnTo>
                  <a:lnTo>
                    <a:pt x="104140" y="420369"/>
                  </a:lnTo>
                  <a:lnTo>
                    <a:pt x="93980" y="414019"/>
                  </a:lnTo>
                  <a:lnTo>
                    <a:pt x="85090" y="406400"/>
                  </a:lnTo>
                  <a:lnTo>
                    <a:pt x="76200" y="398779"/>
                  </a:lnTo>
                  <a:lnTo>
                    <a:pt x="67310" y="389889"/>
                  </a:lnTo>
                  <a:lnTo>
                    <a:pt x="58420" y="382269"/>
                  </a:lnTo>
                  <a:lnTo>
                    <a:pt x="50800" y="373379"/>
                  </a:lnTo>
                  <a:lnTo>
                    <a:pt x="43180" y="363219"/>
                  </a:lnTo>
                  <a:lnTo>
                    <a:pt x="36830" y="353059"/>
                  </a:lnTo>
                  <a:lnTo>
                    <a:pt x="30480" y="342900"/>
                  </a:lnTo>
                  <a:lnTo>
                    <a:pt x="25400" y="332739"/>
                  </a:lnTo>
                  <a:lnTo>
                    <a:pt x="20320" y="321309"/>
                  </a:lnTo>
                  <a:lnTo>
                    <a:pt x="15240" y="311150"/>
                  </a:lnTo>
                  <a:lnTo>
                    <a:pt x="11430" y="299719"/>
                  </a:lnTo>
                  <a:lnTo>
                    <a:pt x="7620" y="288289"/>
                  </a:lnTo>
                  <a:lnTo>
                    <a:pt x="5080" y="276859"/>
                  </a:lnTo>
                  <a:lnTo>
                    <a:pt x="2540" y="264159"/>
                  </a:lnTo>
                  <a:lnTo>
                    <a:pt x="1270" y="252729"/>
                  </a:lnTo>
                  <a:lnTo>
                    <a:pt x="0" y="241300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3505200" y="35496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4093209" y="3423920"/>
            <a:ext cx="496570" cy="495300"/>
            <a:chOff x="4093209" y="3423920"/>
            <a:chExt cx="496570" cy="495300"/>
          </a:xfrm>
        </p:grpSpPr>
        <p:sp>
          <p:nvSpPr>
            <p:cNvPr id="30" name="object 30"/>
            <p:cNvSpPr/>
            <p:nvPr/>
          </p:nvSpPr>
          <p:spPr>
            <a:xfrm>
              <a:off x="4112259" y="3442970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52729" y="1269"/>
                  </a:moveTo>
                  <a:lnTo>
                    <a:pt x="205739" y="1269"/>
                  </a:lnTo>
                  <a:lnTo>
                    <a:pt x="194310" y="3809"/>
                  </a:lnTo>
                  <a:lnTo>
                    <a:pt x="181610" y="5079"/>
                  </a:lnTo>
                  <a:lnTo>
                    <a:pt x="170179" y="8889"/>
                  </a:lnTo>
                  <a:lnTo>
                    <a:pt x="158750" y="11429"/>
                  </a:lnTo>
                  <a:lnTo>
                    <a:pt x="147319" y="15239"/>
                  </a:lnTo>
                  <a:lnTo>
                    <a:pt x="135889" y="20319"/>
                  </a:lnTo>
                  <a:lnTo>
                    <a:pt x="115569" y="30479"/>
                  </a:lnTo>
                  <a:lnTo>
                    <a:pt x="105410" y="38100"/>
                  </a:lnTo>
                  <a:lnTo>
                    <a:pt x="95250" y="44450"/>
                  </a:lnTo>
                  <a:lnTo>
                    <a:pt x="59689" y="76200"/>
                  </a:lnTo>
                  <a:lnTo>
                    <a:pt x="31750" y="114300"/>
                  </a:lnTo>
                  <a:lnTo>
                    <a:pt x="8889" y="170179"/>
                  </a:lnTo>
                  <a:lnTo>
                    <a:pt x="2539" y="205739"/>
                  </a:lnTo>
                  <a:lnTo>
                    <a:pt x="1269" y="217169"/>
                  </a:lnTo>
                  <a:lnTo>
                    <a:pt x="1269" y="228599"/>
                  </a:lnTo>
                  <a:lnTo>
                    <a:pt x="0" y="228599"/>
                  </a:lnTo>
                  <a:lnTo>
                    <a:pt x="1269" y="240029"/>
                  </a:lnTo>
                  <a:lnTo>
                    <a:pt x="1269" y="252729"/>
                  </a:lnTo>
                  <a:lnTo>
                    <a:pt x="3810" y="264159"/>
                  </a:lnTo>
                  <a:lnTo>
                    <a:pt x="5079" y="275589"/>
                  </a:lnTo>
                  <a:lnTo>
                    <a:pt x="8889" y="288289"/>
                  </a:lnTo>
                  <a:lnTo>
                    <a:pt x="11429" y="299719"/>
                  </a:lnTo>
                  <a:lnTo>
                    <a:pt x="15239" y="311149"/>
                  </a:lnTo>
                  <a:lnTo>
                    <a:pt x="20319" y="321309"/>
                  </a:lnTo>
                  <a:lnTo>
                    <a:pt x="25400" y="332739"/>
                  </a:lnTo>
                  <a:lnTo>
                    <a:pt x="30479" y="342899"/>
                  </a:lnTo>
                  <a:lnTo>
                    <a:pt x="36829" y="353059"/>
                  </a:lnTo>
                  <a:lnTo>
                    <a:pt x="44450" y="363219"/>
                  </a:lnTo>
                  <a:lnTo>
                    <a:pt x="52069" y="372109"/>
                  </a:lnTo>
                  <a:lnTo>
                    <a:pt x="59689" y="382269"/>
                  </a:lnTo>
                  <a:lnTo>
                    <a:pt x="95250" y="414019"/>
                  </a:lnTo>
                  <a:lnTo>
                    <a:pt x="125729" y="431799"/>
                  </a:lnTo>
                  <a:lnTo>
                    <a:pt x="135889" y="436879"/>
                  </a:lnTo>
                  <a:lnTo>
                    <a:pt x="147319" y="441959"/>
                  </a:lnTo>
                  <a:lnTo>
                    <a:pt x="170179" y="449579"/>
                  </a:lnTo>
                  <a:lnTo>
                    <a:pt x="193039" y="454659"/>
                  </a:lnTo>
                  <a:lnTo>
                    <a:pt x="205739" y="455929"/>
                  </a:lnTo>
                  <a:lnTo>
                    <a:pt x="217169" y="457199"/>
                  </a:lnTo>
                  <a:lnTo>
                    <a:pt x="241300" y="457199"/>
                  </a:lnTo>
                  <a:lnTo>
                    <a:pt x="264160" y="454659"/>
                  </a:lnTo>
                  <a:lnTo>
                    <a:pt x="276860" y="452119"/>
                  </a:lnTo>
                  <a:lnTo>
                    <a:pt x="288289" y="449579"/>
                  </a:lnTo>
                  <a:lnTo>
                    <a:pt x="311150" y="441959"/>
                  </a:lnTo>
                  <a:lnTo>
                    <a:pt x="321310" y="436879"/>
                  </a:lnTo>
                  <a:lnTo>
                    <a:pt x="332739" y="431799"/>
                  </a:lnTo>
                  <a:lnTo>
                    <a:pt x="373379" y="406399"/>
                  </a:lnTo>
                  <a:lnTo>
                    <a:pt x="406400" y="372109"/>
                  </a:lnTo>
                  <a:lnTo>
                    <a:pt x="414019" y="363219"/>
                  </a:lnTo>
                  <a:lnTo>
                    <a:pt x="433069" y="332739"/>
                  </a:lnTo>
                  <a:lnTo>
                    <a:pt x="438150" y="321309"/>
                  </a:lnTo>
                  <a:lnTo>
                    <a:pt x="441960" y="311149"/>
                  </a:lnTo>
                  <a:lnTo>
                    <a:pt x="447039" y="299719"/>
                  </a:lnTo>
                  <a:lnTo>
                    <a:pt x="449579" y="288289"/>
                  </a:lnTo>
                  <a:lnTo>
                    <a:pt x="452119" y="275589"/>
                  </a:lnTo>
                  <a:lnTo>
                    <a:pt x="454660" y="264159"/>
                  </a:lnTo>
                  <a:lnTo>
                    <a:pt x="455929" y="252729"/>
                  </a:lnTo>
                  <a:lnTo>
                    <a:pt x="457200" y="240029"/>
                  </a:lnTo>
                  <a:lnTo>
                    <a:pt x="457200" y="217169"/>
                  </a:lnTo>
                  <a:lnTo>
                    <a:pt x="455929" y="204469"/>
                  </a:lnTo>
                  <a:lnTo>
                    <a:pt x="454660" y="193039"/>
                  </a:lnTo>
                  <a:lnTo>
                    <a:pt x="449579" y="170179"/>
                  </a:lnTo>
                  <a:lnTo>
                    <a:pt x="447039" y="157479"/>
                  </a:lnTo>
                  <a:lnTo>
                    <a:pt x="441960" y="147319"/>
                  </a:lnTo>
                  <a:lnTo>
                    <a:pt x="438150" y="135889"/>
                  </a:lnTo>
                  <a:lnTo>
                    <a:pt x="433069" y="124459"/>
                  </a:lnTo>
                  <a:lnTo>
                    <a:pt x="414019" y="93979"/>
                  </a:lnTo>
                  <a:lnTo>
                    <a:pt x="391160" y="67309"/>
                  </a:lnTo>
                  <a:lnTo>
                    <a:pt x="382269" y="59689"/>
                  </a:lnTo>
                  <a:lnTo>
                    <a:pt x="373379" y="50800"/>
                  </a:lnTo>
                  <a:lnTo>
                    <a:pt x="363219" y="44450"/>
                  </a:lnTo>
                  <a:lnTo>
                    <a:pt x="353060" y="36829"/>
                  </a:lnTo>
                  <a:lnTo>
                    <a:pt x="342900" y="30479"/>
                  </a:lnTo>
                  <a:lnTo>
                    <a:pt x="322579" y="20319"/>
                  </a:lnTo>
                  <a:lnTo>
                    <a:pt x="311150" y="15239"/>
                  </a:lnTo>
                  <a:lnTo>
                    <a:pt x="299719" y="11429"/>
                  </a:lnTo>
                  <a:lnTo>
                    <a:pt x="288289" y="8889"/>
                  </a:lnTo>
                  <a:lnTo>
                    <a:pt x="276860" y="5079"/>
                  </a:lnTo>
                  <a:lnTo>
                    <a:pt x="265429" y="3809"/>
                  </a:lnTo>
                  <a:lnTo>
                    <a:pt x="252729" y="1269"/>
                  </a:lnTo>
                  <a:close/>
                </a:path>
                <a:path w="457200" h="457200">
                  <a:moveTo>
                    <a:pt x="229869" y="0"/>
                  </a:moveTo>
                  <a:lnTo>
                    <a:pt x="217169" y="1269"/>
                  </a:lnTo>
                  <a:lnTo>
                    <a:pt x="241300" y="1269"/>
                  </a:lnTo>
                  <a:lnTo>
                    <a:pt x="229869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4112259" y="344297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69" y="228599"/>
                  </a:moveTo>
                  <a:lnTo>
                    <a:pt x="1269" y="217169"/>
                  </a:lnTo>
                  <a:lnTo>
                    <a:pt x="2539" y="205739"/>
                  </a:lnTo>
                  <a:lnTo>
                    <a:pt x="3810" y="193039"/>
                  </a:lnTo>
                  <a:lnTo>
                    <a:pt x="6350" y="181609"/>
                  </a:lnTo>
                  <a:lnTo>
                    <a:pt x="8889" y="170179"/>
                  </a:lnTo>
                  <a:lnTo>
                    <a:pt x="12700" y="158750"/>
                  </a:lnTo>
                  <a:lnTo>
                    <a:pt x="16510" y="147319"/>
                  </a:lnTo>
                  <a:lnTo>
                    <a:pt x="20319" y="135889"/>
                  </a:lnTo>
                  <a:lnTo>
                    <a:pt x="25400" y="125729"/>
                  </a:lnTo>
                  <a:lnTo>
                    <a:pt x="52069" y="85089"/>
                  </a:lnTo>
                  <a:lnTo>
                    <a:pt x="85089" y="52069"/>
                  </a:lnTo>
                  <a:lnTo>
                    <a:pt x="105410" y="38100"/>
                  </a:lnTo>
                  <a:lnTo>
                    <a:pt x="115569" y="30479"/>
                  </a:lnTo>
                  <a:lnTo>
                    <a:pt x="125729" y="25400"/>
                  </a:lnTo>
                  <a:lnTo>
                    <a:pt x="135889" y="20319"/>
                  </a:lnTo>
                  <a:lnTo>
                    <a:pt x="147319" y="15239"/>
                  </a:lnTo>
                  <a:lnTo>
                    <a:pt x="158750" y="11429"/>
                  </a:lnTo>
                  <a:lnTo>
                    <a:pt x="170179" y="8889"/>
                  </a:lnTo>
                  <a:lnTo>
                    <a:pt x="181610" y="5079"/>
                  </a:lnTo>
                  <a:lnTo>
                    <a:pt x="194310" y="3809"/>
                  </a:lnTo>
                  <a:lnTo>
                    <a:pt x="205739" y="1269"/>
                  </a:lnTo>
                  <a:lnTo>
                    <a:pt x="217169" y="1269"/>
                  </a:lnTo>
                  <a:lnTo>
                    <a:pt x="229869" y="0"/>
                  </a:lnTo>
                  <a:lnTo>
                    <a:pt x="241300" y="1269"/>
                  </a:lnTo>
                  <a:lnTo>
                    <a:pt x="252729" y="1269"/>
                  </a:lnTo>
                  <a:lnTo>
                    <a:pt x="265429" y="3809"/>
                  </a:lnTo>
                  <a:lnTo>
                    <a:pt x="276860" y="5079"/>
                  </a:lnTo>
                  <a:lnTo>
                    <a:pt x="288289" y="8889"/>
                  </a:lnTo>
                  <a:lnTo>
                    <a:pt x="299719" y="11429"/>
                  </a:lnTo>
                  <a:lnTo>
                    <a:pt x="311150" y="15239"/>
                  </a:lnTo>
                  <a:lnTo>
                    <a:pt x="322579" y="20319"/>
                  </a:lnTo>
                  <a:lnTo>
                    <a:pt x="332739" y="25400"/>
                  </a:lnTo>
                  <a:lnTo>
                    <a:pt x="342900" y="30479"/>
                  </a:lnTo>
                  <a:lnTo>
                    <a:pt x="353060" y="36829"/>
                  </a:lnTo>
                  <a:lnTo>
                    <a:pt x="363219" y="44450"/>
                  </a:lnTo>
                  <a:lnTo>
                    <a:pt x="373379" y="50800"/>
                  </a:lnTo>
                  <a:lnTo>
                    <a:pt x="382269" y="59689"/>
                  </a:lnTo>
                  <a:lnTo>
                    <a:pt x="391160" y="67309"/>
                  </a:lnTo>
                  <a:lnTo>
                    <a:pt x="398779" y="76200"/>
                  </a:lnTo>
                  <a:lnTo>
                    <a:pt x="406400" y="85089"/>
                  </a:lnTo>
                  <a:lnTo>
                    <a:pt x="414019" y="93979"/>
                  </a:lnTo>
                  <a:lnTo>
                    <a:pt x="420369" y="104139"/>
                  </a:lnTo>
                  <a:lnTo>
                    <a:pt x="426719" y="114300"/>
                  </a:lnTo>
                  <a:lnTo>
                    <a:pt x="433069" y="124459"/>
                  </a:lnTo>
                  <a:lnTo>
                    <a:pt x="438150" y="135889"/>
                  </a:lnTo>
                  <a:lnTo>
                    <a:pt x="441960" y="147319"/>
                  </a:lnTo>
                  <a:lnTo>
                    <a:pt x="447039" y="157479"/>
                  </a:lnTo>
                  <a:lnTo>
                    <a:pt x="449579" y="170179"/>
                  </a:lnTo>
                  <a:lnTo>
                    <a:pt x="452119" y="181609"/>
                  </a:lnTo>
                  <a:lnTo>
                    <a:pt x="454660" y="193039"/>
                  </a:lnTo>
                  <a:lnTo>
                    <a:pt x="455929" y="204469"/>
                  </a:lnTo>
                  <a:lnTo>
                    <a:pt x="457200" y="217169"/>
                  </a:lnTo>
                  <a:lnTo>
                    <a:pt x="457200" y="228599"/>
                  </a:lnTo>
                  <a:lnTo>
                    <a:pt x="457200" y="240029"/>
                  </a:lnTo>
                  <a:lnTo>
                    <a:pt x="455929" y="252729"/>
                  </a:lnTo>
                  <a:lnTo>
                    <a:pt x="454660" y="264159"/>
                  </a:lnTo>
                  <a:lnTo>
                    <a:pt x="452119" y="275589"/>
                  </a:lnTo>
                  <a:lnTo>
                    <a:pt x="449579" y="288289"/>
                  </a:lnTo>
                  <a:lnTo>
                    <a:pt x="447039" y="299719"/>
                  </a:lnTo>
                  <a:lnTo>
                    <a:pt x="441960" y="311149"/>
                  </a:lnTo>
                  <a:lnTo>
                    <a:pt x="438150" y="321309"/>
                  </a:lnTo>
                  <a:lnTo>
                    <a:pt x="433069" y="332739"/>
                  </a:lnTo>
                  <a:lnTo>
                    <a:pt x="426719" y="342899"/>
                  </a:lnTo>
                  <a:lnTo>
                    <a:pt x="420369" y="353059"/>
                  </a:lnTo>
                  <a:lnTo>
                    <a:pt x="414019" y="363219"/>
                  </a:lnTo>
                  <a:lnTo>
                    <a:pt x="406400" y="372109"/>
                  </a:lnTo>
                  <a:lnTo>
                    <a:pt x="398779" y="382269"/>
                  </a:lnTo>
                  <a:lnTo>
                    <a:pt x="363219" y="414019"/>
                  </a:lnTo>
                  <a:lnTo>
                    <a:pt x="321310" y="436879"/>
                  </a:lnTo>
                  <a:lnTo>
                    <a:pt x="311150" y="441959"/>
                  </a:lnTo>
                  <a:lnTo>
                    <a:pt x="299719" y="445769"/>
                  </a:lnTo>
                  <a:lnTo>
                    <a:pt x="288289" y="449579"/>
                  </a:lnTo>
                  <a:lnTo>
                    <a:pt x="276860" y="452119"/>
                  </a:lnTo>
                  <a:lnTo>
                    <a:pt x="264160" y="454659"/>
                  </a:lnTo>
                  <a:lnTo>
                    <a:pt x="252729" y="455929"/>
                  </a:lnTo>
                  <a:lnTo>
                    <a:pt x="241300" y="457199"/>
                  </a:lnTo>
                  <a:lnTo>
                    <a:pt x="228600" y="457199"/>
                  </a:lnTo>
                  <a:lnTo>
                    <a:pt x="217169" y="457199"/>
                  </a:lnTo>
                  <a:lnTo>
                    <a:pt x="205739" y="455929"/>
                  </a:lnTo>
                  <a:lnTo>
                    <a:pt x="193039" y="454659"/>
                  </a:lnTo>
                  <a:lnTo>
                    <a:pt x="181610" y="452119"/>
                  </a:lnTo>
                  <a:lnTo>
                    <a:pt x="170179" y="449579"/>
                  </a:lnTo>
                  <a:lnTo>
                    <a:pt x="158750" y="445769"/>
                  </a:lnTo>
                  <a:lnTo>
                    <a:pt x="147319" y="441959"/>
                  </a:lnTo>
                  <a:lnTo>
                    <a:pt x="135889" y="436879"/>
                  </a:lnTo>
                  <a:lnTo>
                    <a:pt x="125729" y="431799"/>
                  </a:lnTo>
                  <a:lnTo>
                    <a:pt x="114300" y="426719"/>
                  </a:lnTo>
                  <a:lnTo>
                    <a:pt x="104139" y="420369"/>
                  </a:lnTo>
                  <a:lnTo>
                    <a:pt x="95250" y="414019"/>
                  </a:lnTo>
                  <a:lnTo>
                    <a:pt x="85089" y="406399"/>
                  </a:lnTo>
                  <a:lnTo>
                    <a:pt x="76200" y="398779"/>
                  </a:lnTo>
                  <a:lnTo>
                    <a:pt x="67310" y="389889"/>
                  </a:lnTo>
                  <a:lnTo>
                    <a:pt x="59689" y="382269"/>
                  </a:lnTo>
                  <a:lnTo>
                    <a:pt x="52069" y="372109"/>
                  </a:lnTo>
                  <a:lnTo>
                    <a:pt x="44450" y="363219"/>
                  </a:lnTo>
                  <a:lnTo>
                    <a:pt x="36829" y="353059"/>
                  </a:lnTo>
                  <a:lnTo>
                    <a:pt x="30479" y="342899"/>
                  </a:lnTo>
                  <a:lnTo>
                    <a:pt x="25400" y="332739"/>
                  </a:lnTo>
                  <a:lnTo>
                    <a:pt x="20319" y="321309"/>
                  </a:lnTo>
                  <a:lnTo>
                    <a:pt x="15239" y="311149"/>
                  </a:lnTo>
                  <a:lnTo>
                    <a:pt x="11429" y="299719"/>
                  </a:lnTo>
                  <a:lnTo>
                    <a:pt x="8889" y="288289"/>
                  </a:lnTo>
                  <a:lnTo>
                    <a:pt x="5079" y="275589"/>
                  </a:lnTo>
                  <a:lnTo>
                    <a:pt x="3810" y="264159"/>
                  </a:lnTo>
                  <a:lnTo>
                    <a:pt x="1269" y="252729"/>
                  </a:lnTo>
                  <a:lnTo>
                    <a:pt x="1269" y="240029"/>
                  </a:lnTo>
                  <a:lnTo>
                    <a:pt x="0" y="228599"/>
                  </a:lnTo>
                  <a:lnTo>
                    <a:pt x="1269" y="228599"/>
                  </a:lnTo>
                  <a:close/>
                </a:path>
                <a:path w="458470" h="457200">
                  <a:moveTo>
                    <a:pt x="1269" y="0"/>
                  </a:moveTo>
                  <a:lnTo>
                    <a:pt x="1269" y="0"/>
                  </a:lnTo>
                </a:path>
                <a:path w="458470" h="457200">
                  <a:moveTo>
                    <a:pt x="458469" y="457199"/>
                  </a:moveTo>
                  <a:lnTo>
                    <a:pt x="458469" y="457199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4265929" y="35217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008879" y="4705350"/>
            <a:ext cx="496570" cy="495300"/>
            <a:chOff x="5008879" y="4705350"/>
            <a:chExt cx="496570" cy="495300"/>
          </a:xfrm>
        </p:grpSpPr>
        <p:sp>
          <p:nvSpPr>
            <p:cNvPr id="34" name="object 34"/>
            <p:cNvSpPr/>
            <p:nvPr/>
          </p:nvSpPr>
          <p:spPr>
            <a:xfrm>
              <a:off x="5027929" y="47244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52730" y="0"/>
                  </a:moveTo>
                  <a:lnTo>
                    <a:pt x="217170" y="0"/>
                  </a:lnTo>
                  <a:lnTo>
                    <a:pt x="193040" y="2539"/>
                  </a:lnTo>
                  <a:lnTo>
                    <a:pt x="158750" y="10160"/>
                  </a:lnTo>
                  <a:lnTo>
                    <a:pt x="147320" y="15239"/>
                  </a:lnTo>
                  <a:lnTo>
                    <a:pt x="135890" y="19050"/>
                  </a:lnTo>
                  <a:lnTo>
                    <a:pt x="95250" y="43180"/>
                  </a:lnTo>
                  <a:lnTo>
                    <a:pt x="59690" y="74930"/>
                  </a:lnTo>
                  <a:lnTo>
                    <a:pt x="52070" y="85089"/>
                  </a:lnTo>
                  <a:lnTo>
                    <a:pt x="44450" y="93980"/>
                  </a:lnTo>
                  <a:lnTo>
                    <a:pt x="20320" y="134619"/>
                  </a:lnTo>
                  <a:lnTo>
                    <a:pt x="6350" y="180339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7330"/>
                  </a:lnTo>
                  <a:lnTo>
                    <a:pt x="0" y="240030"/>
                  </a:lnTo>
                  <a:lnTo>
                    <a:pt x="2540" y="262889"/>
                  </a:lnTo>
                  <a:lnTo>
                    <a:pt x="5080" y="275589"/>
                  </a:lnTo>
                  <a:lnTo>
                    <a:pt x="7620" y="287019"/>
                  </a:lnTo>
                  <a:lnTo>
                    <a:pt x="15240" y="309880"/>
                  </a:lnTo>
                  <a:lnTo>
                    <a:pt x="20320" y="320039"/>
                  </a:lnTo>
                  <a:lnTo>
                    <a:pt x="25400" y="331469"/>
                  </a:lnTo>
                  <a:lnTo>
                    <a:pt x="50800" y="372110"/>
                  </a:lnTo>
                  <a:lnTo>
                    <a:pt x="93980" y="412750"/>
                  </a:lnTo>
                  <a:lnTo>
                    <a:pt x="135890" y="436880"/>
                  </a:lnTo>
                  <a:lnTo>
                    <a:pt x="147320" y="440689"/>
                  </a:lnTo>
                  <a:lnTo>
                    <a:pt x="158750" y="445769"/>
                  </a:lnTo>
                  <a:lnTo>
                    <a:pt x="193040" y="453389"/>
                  </a:lnTo>
                  <a:lnTo>
                    <a:pt x="217170" y="455930"/>
                  </a:lnTo>
                  <a:lnTo>
                    <a:pt x="241300" y="455930"/>
                  </a:lnTo>
                  <a:lnTo>
                    <a:pt x="264160" y="453389"/>
                  </a:lnTo>
                  <a:lnTo>
                    <a:pt x="276860" y="450850"/>
                  </a:lnTo>
                  <a:lnTo>
                    <a:pt x="299720" y="445769"/>
                  </a:lnTo>
                  <a:lnTo>
                    <a:pt x="311150" y="440689"/>
                  </a:lnTo>
                  <a:lnTo>
                    <a:pt x="321310" y="436880"/>
                  </a:lnTo>
                  <a:lnTo>
                    <a:pt x="363220" y="412750"/>
                  </a:lnTo>
                  <a:lnTo>
                    <a:pt x="398780" y="381000"/>
                  </a:lnTo>
                  <a:lnTo>
                    <a:pt x="433070" y="331469"/>
                  </a:lnTo>
                  <a:lnTo>
                    <a:pt x="449580" y="287019"/>
                  </a:lnTo>
                  <a:lnTo>
                    <a:pt x="457200" y="240030"/>
                  </a:lnTo>
                  <a:lnTo>
                    <a:pt x="457200" y="215900"/>
                  </a:lnTo>
                  <a:lnTo>
                    <a:pt x="449580" y="168910"/>
                  </a:lnTo>
                  <a:lnTo>
                    <a:pt x="433070" y="124460"/>
                  </a:lnTo>
                  <a:lnTo>
                    <a:pt x="420370" y="104139"/>
                  </a:lnTo>
                  <a:lnTo>
                    <a:pt x="414020" y="93980"/>
                  </a:lnTo>
                  <a:lnTo>
                    <a:pt x="382270" y="58419"/>
                  </a:lnTo>
                  <a:lnTo>
                    <a:pt x="332740" y="24130"/>
                  </a:lnTo>
                  <a:lnTo>
                    <a:pt x="311150" y="15239"/>
                  </a:lnTo>
                  <a:lnTo>
                    <a:pt x="299720" y="10160"/>
                  </a:lnTo>
                  <a:lnTo>
                    <a:pt x="276860" y="5080"/>
                  </a:lnTo>
                  <a:lnTo>
                    <a:pt x="264160" y="2539"/>
                  </a:lnTo>
                  <a:lnTo>
                    <a:pt x="25273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27929" y="47244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40" y="204469"/>
                  </a:lnTo>
                  <a:lnTo>
                    <a:pt x="12700" y="157480"/>
                  </a:lnTo>
                  <a:lnTo>
                    <a:pt x="16510" y="146050"/>
                  </a:lnTo>
                  <a:lnTo>
                    <a:pt x="20320" y="134619"/>
                  </a:lnTo>
                  <a:lnTo>
                    <a:pt x="25400" y="124460"/>
                  </a:lnTo>
                  <a:lnTo>
                    <a:pt x="31750" y="114300"/>
                  </a:lnTo>
                  <a:lnTo>
                    <a:pt x="38100" y="104139"/>
                  </a:lnTo>
                  <a:lnTo>
                    <a:pt x="44450" y="93980"/>
                  </a:lnTo>
                  <a:lnTo>
                    <a:pt x="52070" y="85089"/>
                  </a:lnTo>
                  <a:lnTo>
                    <a:pt x="59690" y="7493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5570" y="30480"/>
                  </a:lnTo>
                  <a:lnTo>
                    <a:pt x="125730" y="24130"/>
                  </a:lnTo>
                  <a:lnTo>
                    <a:pt x="135890" y="19050"/>
                  </a:lnTo>
                  <a:lnTo>
                    <a:pt x="147320" y="15239"/>
                  </a:lnTo>
                  <a:lnTo>
                    <a:pt x="158750" y="10160"/>
                  </a:lnTo>
                  <a:lnTo>
                    <a:pt x="170180" y="7619"/>
                  </a:lnTo>
                  <a:lnTo>
                    <a:pt x="181610" y="5080"/>
                  </a:lnTo>
                  <a:lnTo>
                    <a:pt x="193040" y="2539"/>
                  </a:lnTo>
                  <a:lnTo>
                    <a:pt x="205740" y="1269"/>
                  </a:lnTo>
                  <a:lnTo>
                    <a:pt x="217170" y="0"/>
                  </a:lnTo>
                  <a:lnTo>
                    <a:pt x="228600" y="0"/>
                  </a:lnTo>
                  <a:lnTo>
                    <a:pt x="241300" y="0"/>
                  </a:lnTo>
                  <a:lnTo>
                    <a:pt x="252730" y="0"/>
                  </a:lnTo>
                  <a:lnTo>
                    <a:pt x="264160" y="2539"/>
                  </a:lnTo>
                  <a:lnTo>
                    <a:pt x="276860" y="5080"/>
                  </a:lnTo>
                  <a:lnTo>
                    <a:pt x="288290" y="7619"/>
                  </a:lnTo>
                  <a:lnTo>
                    <a:pt x="299720" y="10160"/>
                  </a:lnTo>
                  <a:lnTo>
                    <a:pt x="311150" y="15239"/>
                  </a:lnTo>
                  <a:lnTo>
                    <a:pt x="322580" y="19050"/>
                  </a:lnTo>
                  <a:lnTo>
                    <a:pt x="332740" y="24130"/>
                  </a:lnTo>
                  <a:lnTo>
                    <a:pt x="342900" y="30480"/>
                  </a:lnTo>
                  <a:lnTo>
                    <a:pt x="353060" y="36830"/>
                  </a:lnTo>
                  <a:lnTo>
                    <a:pt x="389890" y="66039"/>
                  </a:lnTo>
                  <a:lnTo>
                    <a:pt x="420370" y="104139"/>
                  </a:lnTo>
                  <a:lnTo>
                    <a:pt x="426720" y="113030"/>
                  </a:lnTo>
                  <a:lnTo>
                    <a:pt x="433070" y="124460"/>
                  </a:lnTo>
                  <a:lnTo>
                    <a:pt x="438150" y="134619"/>
                  </a:lnTo>
                  <a:lnTo>
                    <a:pt x="441960" y="146050"/>
                  </a:lnTo>
                  <a:lnTo>
                    <a:pt x="445770" y="157480"/>
                  </a:lnTo>
                  <a:lnTo>
                    <a:pt x="449580" y="168910"/>
                  </a:lnTo>
                  <a:lnTo>
                    <a:pt x="452120" y="180339"/>
                  </a:lnTo>
                  <a:lnTo>
                    <a:pt x="454660" y="191769"/>
                  </a:lnTo>
                  <a:lnTo>
                    <a:pt x="455930" y="204469"/>
                  </a:lnTo>
                  <a:lnTo>
                    <a:pt x="457200" y="215900"/>
                  </a:lnTo>
                  <a:lnTo>
                    <a:pt x="457200" y="227330"/>
                  </a:lnTo>
                  <a:lnTo>
                    <a:pt x="457200" y="240030"/>
                  </a:lnTo>
                  <a:lnTo>
                    <a:pt x="455930" y="251460"/>
                  </a:lnTo>
                  <a:lnTo>
                    <a:pt x="454660" y="262889"/>
                  </a:lnTo>
                  <a:lnTo>
                    <a:pt x="452120" y="275589"/>
                  </a:lnTo>
                  <a:lnTo>
                    <a:pt x="449580" y="287019"/>
                  </a:lnTo>
                  <a:lnTo>
                    <a:pt x="445770" y="298450"/>
                  </a:lnTo>
                  <a:lnTo>
                    <a:pt x="441960" y="309880"/>
                  </a:lnTo>
                  <a:lnTo>
                    <a:pt x="438150" y="320039"/>
                  </a:lnTo>
                  <a:lnTo>
                    <a:pt x="433070" y="331469"/>
                  </a:lnTo>
                  <a:lnTo>
                    <a:pt x="426720" y="341630"/>
                  </a:lnTo>
                  <a:lnTo>
                    <a:pt x="420370" y="351789"/>
                  </a:lnTo>
                  <a:lnTo>
                    <a:pt x="414020" y="361950"/>
                  </a:lnTo>
                  <a:lnTo>
                    <a:pt x="406400" y="372110"/>
                  </a:lnTo>
                  <a:lnTo>
                    <a:pt x="398780" y="381000"/>
                  </a:lnTo>
                  <a:lnTo>
                    <a:pt x="389890" y="389889"/>
                  </a:lnTo>
                  <a:lnTo>
                    <a:pt x="382270" y="397510"/>
                  </a:lnTo>
                  <a:lnTo>
                    <a:pt x="373380" y="405130"/>
                  </a:lnTo>
                  <a:lnTo>
                    <a:pt x="363220" y="412750"/>
                  </a:lnTo>
                  <a:lnTo>
                    <a:pt x="353060" y="419100"/>
                  </a:lnTo>
                  <a:lnTo>
                    <a:pt x="342900" y="425450"/>
                  </a:lnTo>
                  <a:lnTo>
                    <a:pt x="332740" y="431800"/>
                  </a:lnTo>
                  <a:lnTo>
                    <a:pt x="321310" y="436880"/>
                  </a:lnTo>
                  <a:lnTo>
                    <a:pt x="311150" y="440689"/>
                  </a:lnTo>
                  <a:lnTo>
                    <a:pt x="299720" y="445769"/>
                  </a:lnTo>
                  <a:lnTo>
                    <a:pt x="252730" y="454660"/>
                  </a:lnTo>
                  <a:lnTo>
                    <a:pt x="241300" y="455930"/>
                  </a:lnTo>
                  <a:lnTo>
                    <a:pt x="228600" y="455930"/>
                  </a:lnTo>
                  <a:lnTo>
                    <a:pt x="217170" y="455930"/>
                  </a:lnTo>
                  <a:lnTo>
                    <a:pt x="204470" y="454660"/>
                  </a:lnTo>
                  <a:lnTo>
                    <a:pt x="158750" y="445769"/>
                  </a:lnTo>
                  <a:lnTo>
                    <a:pt x="147320" y="440689"/>
                  </a:lnTo>
                  <a:lnTo>
                    <a:pt x="135890" y="436880"/>
                  </a:lnTo>
                  <a:lnTo>
                    <a:pt x="125730" y="431800"/>
                  </a:lnTo>
                  <a:lnTo>
                    <a:pt x="114300" y="425450"/>
                  </a:lnTo>
                  <a:lnTo>
                    <a:pt x="104140" y="419100"/>
                  </a:lnTo>
                  <a:lnTo>
                    <a:pt x="93980" y="412750"/>
                  </a:lnTo>
                  <a:lnTo>
                    <a:pt x="85090" y="405130"/>
                  </a:lnTo>
                  <a:lnTo>
                    <a:pt x="76200" y="397510"/>
                  </a:lnTo>
                  <a:lnTo>
                    <a:pt x="67310" y="389889"/>
                  </a:lnTo>
                  <a:lnTo>
                    <a:pt x="58420" y="381000"/>
                  </a:lnTo>
                  <a:lnTo>
                    <a:pt x="50800" y="372110"/>
                  </a:lnTo>
                  <a:lnTo>
                    <a:pt x="43180" y="361950"/>
                  </a:lnTo>
                  <a:lnTo>
                    <a:pt x="36830" y="351789"/>
                  </a:lnTo>
                  <a:lnTo>
                    <a:pt x="30480" y="341630"/>
                  </a:lnTo>
                  <a:lnTo>
                    <a:pt x="25400" y="331469"/>
                  </a:lnTo>
                  <a:lnTo>
                    <a:pt x="20320" y="320039"/>
                  </a:lnTo>
                  <a:lnTo>
                    <a:pt x="15240" y="309880"/>
                  </a:lnTo>
                  <a:lnTo>
                    <a:pt x="11430" y="298450"/>
                  </a:lnTo>
                  <a:lnTo>
                    <a:pt x="7620" y="287019"/>
                  </a:lnTo>
                  <a:lnTo>
                    <a:pt x="5080" y="275589"/>
                  </a:lnTo>
                  <a:lnTo>
                    <a:pt x="2540" y="262889"/>
                  </a:lnTo>
                  <a:lnTo>
                    <a:pt x="1270" y="251460"/>
                  </a:lnTo>
                  <a:lnTo>
                    <a:pt x="0" y="240030"/>
                  </a:lnTo>
                  <a:lnTo>
                    <a:pt x="0" y="227330"/>
                  </a:lnTo>
                  <a:lnTo>
                    <a:pt x="1270" y="228600"/>
                  </a:lnTo>
                  <a:close/>
                </a:path>
                <a:path w="458470" h="457200">
                  <a:moveTo>
                    <a:pt x="1270" y="0"/>
                  </a:moveTo>
                  <a:lnTo>
                    <a:pt x="1270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181600" y="4803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00350" y="5924550"/>
            <a:ext cx="496570" cy="495300"/>
            <a:chOff x="2800350" y="5924550"/>
            <a:chExt cx="496570" cy="495300"/>
          </a:xfrm>
        </p:grpSpPr>
        <p:sp>
          <p:nvSpPr>
            <p:cNvPr id="38" name="object 38"/>
            <p:cNvSpPr/>
            <p:nvPr/>
          </p:nvSpPr>
          <p:spPr>
            <a:xfrm>
              <a:off x="2819400" y="59436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1300" y="0"/>
                  </a:moveTo>
                  <a:lnTo>
                    <a:pt x="217169" y="0"/>
                  </a:lnTo>
                  <a:lnTo>
                    <a:pt x="194310" y="2540"/>
                  </a:lnTo>
                  <a:lnTo>
                    <a:pt x="147319" y="15240"/>
                  </a:lnTo>
                  <a:lnTo>
                    <a:pt x="125730" y="25400"/>
                  </a:lnTo>
                  <a:lnTo>
                    <a:pt x="115569" y="30480"/>
                  </a:lnTo>
                  <a:lnTo>
                    <a:pt x="95250" y="43180"/>
                  </a:lnTo>
                  <a:lnTo>
                    <a:pt x="86360" y="50800"/>
                  </a:lnTo>
                  <a:lnTo>
                    <a:pt x="76200" y="58419"/>
                  </a:lnTo>
                  <a:lnTo>
                    <a:pt x="59689" y="74930"/>
                  </a:lnTo>
                  <a:lnTo>
                    <a:pt x="52069" y="85090"/>
                  </a:lnTo>
                  <a:lnTo>
                    <a:pt x="44450" y="93980"/>
                  </a:lnTo>
                  <a:lnTo>
                    <a:pt x="31750" y="114300"/>
                  </a:lnTo>
                  <a:lnTo>
                    <a:pt x="26669" y="124459"/>
                  </a:lnTo>
                  <a:lnTo>
                    <a:pt x="21589" y="135890"/>
                  </a:lnTo>
                  <a:lnTo>
                    <a:pt x="16510" y="146050"/>
                  </a:lnTo>
                  <a:lnTo>
                    <a:pt x="8889" y="168909"/>
                  </a:lnTo>
                  <a:lnTo>
                    <a:pt x="6350" y="180340"/>
                  </a:lnTo>
                  <a:lnTo>
                    <a:pt x="3810" y="193040"/>
                  </a:lnTo>
                  <a:lnTo>
                    <a:pt x="1269" y="215900"/>
                  </a:lnTo>
                  <a:lnTo>
                    <a:pt x="1269" y="228600"/>
                  </a:lnTo>
                  <a:lnTo>
                    <a:pt x="0" y="227329"/>
                  </a:lnTo>
                  <a:lnTo>
                    <a:pt x="1269" y="240029"/>
                  </a:lnTo>
                  <a:lnTo>
                    <a:pt x="1269" y="251459"/>
                  </a:lnTo>
                  <a:lnTo>
                    <a:pt x="3810" y="262890"/>
                  </a:lnTo>
                  <a:lnTo>
                    <a:pt x="5080" y="275590"/>
                  </a:lnTo>
                  <a:lnTo>
                    <a:pt x="8889" y="287020"/>
                  </a:lnTo>
                  <a:lnTo>
                    <a:pt x="11430" y="298450"/>
                  </a:lnTo>
                  <a:lnTo>
                    <a:pt x="15239" y="309880"/>
                  </a:lnTo>
                  <a:lnTo>
                    <a:pt x="20319" y="321309"/>
                  </a:lnTo>
                  <a:lnTo>
                    <a:pt x="25400" y="331470"/>
                  </a:lnTo>
                  <a:lnTo>
                    <a:pt x="30480" y="342900"/>
                  </a:lnTo>
                  <a:lnTo>
                    <a:pt x="36830" y="353059"/>
                  </a:lnTo>
                  <a:lnTo>
                    <a:pt x="44450" y="361950"/>
                  </a:lnTo>
                  <a:lnTo>
                    <a:pt x="52069" y="372109"/>
                  </a:lnTo>
                  <a:lnTo>
                    <a:pt x="67310" y="389890"/>
                  </a:lnTo>
                  <a:lnTo>
                    <a:pt x="85089" y="405130"/>
                  </a:lnTo>
                  <a:lnTo>
                    <a:pt x="95250" y="412750"/>
                  </a:lnTo>
                  <a:lnTo>
                    <a:pt x="104139" y="420370"/>
                  </a:lnTo>
                  <a:lnTo>
                    <a:pt x="115569" y="425450"/>
                  </a:lnTo>
                  <a:lnTo>
                    <a:pt x="125730" y="431800"/>
                  </a:lnTo>
                  <a:lnTo>
                    <a:pt x="135889" y="436880"/>
                  </a:lnTo>
                  <a:lnTo>
                    <a:pt x="147319" y="441959"/>
                  </a:lnTo>
                  <a:lnTo>
                    <a:pt x="158750" y="445770"/>
                  </a:lnTo>
                  <a:lnTo>
                    <a:pt x="193039" y="453390"/>
                  </a:lnTo>
                  <a:lnTo>
                    <a:pt x="205739" y="455930"/>
                  </a:lnTo>
                  <a:lnTo>
                    <a:pt x="252730" y="455930"/>
                  </a:lnTo>
                  <a:lnTo>
                    <a:pt x="264160" y="453390"/>
                  </a:lnTo>
                  <a:lnTo>
                    <a:pt x="276860" y="450850"/>
                  </a:lnTo>
                  <a:lnTo>
                    <a:pt x="322580" y="436880"/>
                  </a:lnTo>
                  <a:lnTo>
                    <a:pt x="373380" y="405130"/>
                  </a:lnTo>
                  <a:lnTo>
                    <a:pt x="406400" y="372109"/>
                  </a:lnTo>
                  <a:lnTo>
                    <a:pt x="426719" y="341630"/>
                  </a:lnTo>
                  <a:lnTo>
                    <a:pt x="433070" y="331470"/>
                  </a:lnTo>
                  <a:lnTo>
                    <a:pt x="438150" y="321309"/>
                  </a:lnTo>
                  <a:lnTo>
                    <a:pt x="441960" y="309880"/>
                  </a:lnTo>
                  <a:lnTo>
                    <a:pt x="447039" y="298450"/>
                  </a:lnTo>
                  <a:lnTo>
                    <a:pt x="452120" y="275590"/>
                  </a:lnTo>
                  <a:lnTo>
                    <a:pt x="454660" y="262890"/>
                  </a:lnTo>
                  <a:lnTo>
                    <a:pt x="457200" y="251459"/>
                  </a:lnTo>
                  <a:lnTo>
                    <a:pt x="457200" y="215900"/>
                  </a:lnTo>
                  <a:lnTo>
                    <a:pt x="454660" y="191770"/>
                  </a:lnTo>
                  <a:lnTo>
                    <a:pt x="447039" y="157479"/>
                  </a:lnTo>
                  <a:lnTo>
                    <a:pt x="441960" y="146050"/>
                  </a:lnTo>
                  <a:lnTo>
                    <a:pt x="438150" y="134620"/>
                  </a:lnTo>
                  <a:lnTo>
                    <a:pt x="414019" y="93980"/>
                  </a:lnTo>
                  <a:lnTo>
                    <a:pt x="373380" y="50800"/>
                  </a:lnTo>
                  <a:lnTo>
                    <a:pt x="353060" y="36830"/>
                  </a:lnTo>
                  <a:lnTo>
                    <a:pt x="344169" y="30480"/>
                  </a:lnTo>
                  <a:lnTo>
                    <a:pt x="332739" y="24130"/>
                  </a:lnTo>
                  <a:lnTo>
                    <a:pt x="322580" y="19050"/>
                  </a:lnTo>
                  <a:lnTo>
                    <a:pt x="288289" y="7619"/>
                  </a:lnTo>
                  <a:lnTo>
                    <a:pt x="265430" y="254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819400" y="59436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69" y="228600"/>
                  </a:moveTo>
                  <a:lnTo>
                    <a:pt x="1269" y="215900"/>
                  </a:lnTo>
                  <a:lnTo>
                    <a:pt x="2539" y="204470"/>
                  </a:lnTo>
                  <a:lnTo>
                    <a:pt x="3810" y="193040"/>
                  </a:lnTo>
                  <a:lnTo>
                    <a:pt x="6350" y="180340"/>
                  </a:lnTo>
                  <a:lnTo>
                    <a:pt x="8889" y="168909"/>
                  </a:lnTo>
                  <a:lnTo>
                    <a:pt x="12700" y="157479"/>
                  </a:lnTo>
                  <a:lnTo>
                    <a:pt x="16510" y="146050"/>
                  </a:lnTo>
                  <a:lnTo>
                    <a:pt x="21589" y="135890"/>
                  </a:lnTo>
                  <a:lnTo>
                    <a:pt x="26669" y="124459"/>
                  </a:lnTo>
                  <a:lnTo>
                    <a:pt x="31750" y="114300"/>
                  </a:lnTo>
                  <a:lnTo>
                    <a:pt x="38100" y="104140"/>
                  </a:lnTo>
                  <a:lnTo>
                    <a:pt x="44450" y="93980"/>
                  </a:lnTo>
                  <a:lnTo>
                    <a:pt x="52069" y="85090"/>
                  </a:lnTo>
                  <a:lnTo>
                    <a:pt x="59689" y="74930"/>
                  </a:lnTo>
                  <a:lnTo>
                    <a:pt x="68580" y="66040"/>
                  </a:lnTo>
                  <a:lnTo>
                    <a:pt x="76200" y="58419"/>
                  </a:lnTo>
                  <a:lnTo>
                    <a:pt x="86360" y="5080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5569" y="30480"/>
                  </a:lnTo>
                  <a:lnTo>
                    <a:pt x="125730" y="25400"/>
                  </a:lnTo>
                  <a:lnTo>
                    <a:pt x="137160" y="19050"/>
                  </a:lnTo>
                  <a:lnTo>
                    <a:pt x="147319" y="15240"/>
                  </a:lnTo>
                  <a:lnTo>
                    <a:pt x="158750" y="11430"/>
                  </a:lnTo>
                  <a:lnTo>
                    <a:pt x="170180" y="7619"/>
                  </a:lnTo>
                  <a:lnTo>
                    <a:pt x="181610" y="5080"/>
                  </a:lnTo>
                  <a:lnTo>
                    <a:pt x="194310" y="2540"/>
                  </a:lnTo>
                  <a:lnTo>
                    <a:pt x="205739" y="1269"/>
                  </a:lnTo>
                  <a:lnTo>
                    <a:pt x="217169" y="0"/>
                  </a:lnTo>
                  <a:lnTo>
                    <a:pt x="229869" y="0"/>
                  </a:lnTo>
                  <a:lnTo>
                    <a:pt x="241300" y="0"/>
                  </a:lnTo>
                  <a:lnTo>
                    <a:pt x="252730" y="1269"/>
                  </a:lnTo>
                  <a:lnTo>
                    <a:pt x="265430" y="2540"/>
                  </a:lnTo>
                  <a:lnTo>
                    <a:pt x="276860" y="5080"/>
                  </a:lnTo>
                  <a:lnTo>
                    <a:pt x="288289" y="7619"/>
                  </a:lnTo>
                  <a:lnTo>
                    <a:pt x="299719" y="11430"/>
                  </a:lnTo>
                  <a:lnTo>
                    <a:pt x="311150" y="15240"/>
                  </a:lnTo>
                  <a:lnTo>
                    <a:pt x="322580" y="19050"/>
                  </a:lnTo>
                  <a:lnTo>
                    <a:pt x="332739" y="24130"/>
                  </a:lnTo>
                  <a:lnTo>
                    <a:pt x="344169" y="30480"/>
                  </a:lnTo>
                  <a:lnTo>
                    <a:pt x="353060" y="36830"/>
                  </a:lnTo>
                  <a:lnTo>
                    <a:pt x="363219" y="43180"/>
                  </a:lnTo>
                  <a:lnTo>
                    <a:pt x="373380" y="50800"/>
                  </a:lnTo>
                  <a:lnTo>
                    <a:pt x="382269" y="58419"/>
                  </a:lnTo>
                  <a:lnTo>
                    <a:pt x="391160" y="66040"/>
                  </a:lnTo>
                  <a:lnTo>
                    <a:pt x="398780" y="74930"/>
                  </a:lnTo>
                  <a:lnTo>
                    <a:pt x="406400" y="83819"/>
                  </a:lnTo>
                  <a:lnTo>
                    <a:pt x="414019" y="93980"/>
                  </a:lnTo>
                  <a:lnTo>
                    <a:pt x="420369" y="104140"/>
                  </a:lnTo>
                  <a:lnTo>
                    <a:pt x="426719" y="114300"/>
                  </a:lnTo>
                  <a:lnTo>
                    <a:pt x="433070" y="124459"/>
                  </a:lnTo>
                  <a:lnTo>
                    <a:pt x="438150" y="134620"/>
                  </a:lnTo>
                  <a:lnTo>
                    <a:pt x="441960" y="146050"/>
                  </a:lnTo>
                  <a:lnTo>
                    <a:pt x="447039" y="157479"/>
                  </a:lnTo>
                  <a:lnTo>
                    <a:pt x="449579" y="168909"/>
                  </a:lnTo>
                  <a:lnTo>
                    <a:pt x="452120" y="180340"/>
                  </a:lnTo>
                  <a:lnTo>
                    <a:pt x="454660" y="191770"/>
                  </a:lnTo>
                  <a:lnTo>
                    <a:pt x="455929" y="204470"/>
                  </a:lnTo>
                  <a:lnTo>
                    <a:pt x="457200" y="215900"/>
                  </a:lnTo>
                  <a:lnTo>
                    <a:pt x="457200" y="227329"/>
                  </a:lnTo>
                  <a:lnTo>
                    <a:pt x="457200" y="240029"/>
                  </a:lnTo>
                  <a:lnTo>
                    <a:pt x="457200" y="251459"/>
                  </a:lnTo>
                  <a:lnTo>
                    <a:pt x="454660" y="262890"/>
                  </a:lnTo>
                  <a:lnTo>
                    <a:pt x="452120" y="275590"/>
                  </a:lnTo>
                  <a:lnTo>
                    <a:pt x="449579" y="287020"/>
                  </a:lnTo>
                  <a:lnTo>
                    <a:pt x="447039" y="298450"/>
                  </a:lnTo>
                  <a:lnTo>
                    <a:pt x="441960" y="309880"/>
                  </a:lnTo>
                  <a:lnTo>
                    <a:pt x="438150" y="321309"/>
                  </a:lnTo>
                  <a:lnTo>
                    <a:pt x="433070" y="331470"/>
                  </a:lnTo>
                  <a:lnTo>
                    <a:pt x="426719" y="341630"/>
                  </a:lnTo>
                  <a:lnTo>
                    <a:pt x="420369" y="353059"/>
                  </a:lnTo>
                  <a:lnTo>
                    <a:pt x="414019" y="361950"/>
                  </a:lnTo>
                  <a:lnTo>
                    <a:pt x="406400" y="372109"/>
                  </a:lnTo>
                  <a:lnTo>
                    <a:pt x="398780" y="381000"/>
                  </a:lnTo>
                  <a:lnTo>
                    <a:pt x="391160" y="389890"/>
                  </a:lnTo>
                  <a:lnTo>
                    <a:pt x="382269" y="397509"/>
                  </a:lnTo>
                  <a:lnTo>
                    <a:pt x="373380" y="405130"/>
                  </a:lnTo>
                  <a:lnTo>
                    <a:pt x="363219" y="412750"/>
                  </a:lnTo>
                  <a:lnTo>
                    <a:pt x="322580" y="436880"/>
                  </a:lnTo>
                  <a:lnTo>
                    <a:pt x="288289" y="448309"/>
                  </a:lnTo>
                  <a:lnTo>
                    <a:pt x="276860" y="450850"/>
                  </a:lnTo>
                  <a:lnTo>
                    <a:pt x="264160" y="453390"/>
                  </a:lnTo>
                  <a:lnTo>
                    <a:pt x="252730" y="455930"/>
                  </a:lnTo>
                  <a:lnTo>
                    <a:pt x="241300" y="455930"/>
                  </a:lnTo>
                  <a:lnTo>
                    <a:pt x="228600" y="455930"/>
                  </a:lnTo>
                  <a:lnTo>
                    <a:pt x="217169" y="455930"/>
                  </a:lnTo>
                  <a:lnTo>
                    <a:pt x="205739" y="455930"/>
                  </a:lnTo>
                  <a:lnTo>
                    <a:pt x="193039" y="453390"/>
                  </a:lnTo>
                  <a:lnTo>
                    <a:pt x="181610" y="450850"/>
                  </a:lnTo>
                  <a:lnTo>
                    <a:pt x="170180" y="448309"/>
                  </a:lnTo>
                  <a:lnTo>
                    <a:pt x="158750" y="445770"/>
                  </a:lnTo>
                  <a:lnTo>
                    <a:pt x="147319" y="441959"/>
                  </a:lnTo>
                  <a:lnTo>
                    <a:pt x="135889" y="436880"/>
                  </a:lnTo>
                  <a:lnTo>
                    <a:pt x="125730" y="431800"/>
                  </a:lnTo>
                  <a:lnTo>
                    <a:pt x="115569" y="425450"/>
                  </a:lnTo>
                  <a:lnTo>
                    <a:pt x="104139" y="420370"/>
                  </a:lnTo>
                  <a:lnTo>
                    <a:pt x="95250" y="412750"/>
                  </a:lnTo>
                  <a:lnTo>
                    <a:pt x="85089" y="405130"/>
                  </a:lnTo>
                  <a:lnTo>
                    <a:pt x="76200" y="397509"/>
                  </a:lnTo>
                  <a:lnTo>
                    <a:pt x="67310" y="389890"/>
                  </a:lnTo>
                  <a:lnTo>
                    <a:pt x="59689" y="381000"/>
                  </a:lnTo>
                  <a:lnTo>
                    <a:pt x="52069" y="372109"/>
                  </a:lnTo>
                  <a:lnTo>
                    <a:pt x="44450" y="361950"/>
                  </a:lnTo>
                  <a:lnTo>
                    <a:pt x="36830" y="353059"/>
                  </a:lnTo>
                  <a:lnTo>
                    <a:pt x="30480" y="342900"/>
                  </a:lnTo>
                  <a:lnTo>
                    <a:pt x="25400" y="331470"/>
                  </a:lnTo>
                  <a:lnTo>
                    <a:pt x="20319" y="321309"/>
                  </a:lnTo>
                  <a:lnTo>
                    <a:pt x="15239" y="309880"/>
                  </a:lnTo>
                  <a:lnTo>
                    <a:pt x="11430" y="298450"/>
                  </a:lnTo>
                  <a:lnTo>
                    <a:pt x="8889" y="287020"/>
                  </a:lnTo>
                  <a:lnTo>
                    <a:pt x="5080" y="275590"/>
                  </a:lnTo>
                  <a:lnTo>
                    <a:pt x="3810" y="262890"/>
                  </a:lnTo>
                  <a:lnTo>
                    <a:pt x="1269" y="251459"/>
                  </a:lnTo>
                  <a:lnTo>
                    <a:pt x="1269" y="240029"/>
                  </a:lnTo>
                  <a:lnTo>
                    <a:pt x="0" y="227329"/>
                  </a:lnTo>
                  <a:lnTo>
                    <a:pt x="1269" y="228600"/>
                  </a:lnTo>
                  <a:close/>
                </a:path>
                <a:path w="458470" h="457200">
                  <a:moveTo>
                    <a:pt x="1269" y="0"/>
                  </a:moveTo>
                  <a:lnTo>
                    <a:pt x="1269" y="0"/>
                  </a:lnTo>
                </a:path>
                <a:path w="458470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973070" y="60223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5591809" y="5467350"/>
            <a:ext cx="496570" cy="495300"/>
            <a:chOff x="5591809" y="5467350"/>
            <a:chExt cx="496570" cy="495300"/>
          </a:xfrm>
        </p:grpSpPr>
        <p:sp>
          <p:nvSpPr>
            <p:cNvPr id="42" name="object 42"/>
            <p:cNvSpPr/>
            <p:nvPr/>
          </p:nvSpPr>
          <p:spPr>
            <a:xfrm>
              <a:off x="5610859" y="5486400"/>
              <a:ext cx="457200" cy="455930"/>
            </a:xfrm>
            <a:custGeom>
              <a:avLst/>
              <a:gdLst/>
              <a:ahLst/>
              <a:cxnLst/>
              <a:rect l="l" t="t" r="r" b="b"/>
              <a:pathLst>
                <a:path w="457200" h="455929">
                  <a:moveTo>
                    <a:pt x="241300" y="0"/>
                  </a:moveTo>
                  <a:lnTo>
                    <a:pt x="217169" y="0"/>
                  </a:lnTo>
                  <a:lnTo>
                    <a:pt x="194310" y="2540"/>
                  </a:lnTo>
                  <a:lnTo>
                    <a:pt x="147319" y="15240"/>
                  </a:lnTo>
                  <a:lnTo>
                    <a:pt x="125729" y="25400"/>
                  </a:lnTo>
                  <a:lnTo>
                    <a:pt x="115569" y="30480"/>
                  </a:lnTo>
                  <a:lnTo>
                    <a:pt x="95250" y="43180"/>
                  </a:lnTo>
                  <a:lnTo>
                    <a:pt x="86360" y="50800"/>
                  </a:lnTo>
                  <a:lnTo>
                    <a:pt x="76200" y="58419"/>
                  </a:lnTo>
                  <a:lnTo>
                    <a:pt x="59689" y="74930"/>
                  </a:lnTo>
                  <a:lnTo>
                    <a:pt x="52069" y="85090"/>
                  </a:lnTo>
                  <a:lnTo>
                    <a:pt x="44450" y="93980"/>
                  </a:lnTo>
                  <a:lnTo>
                    <a:pt x="25400" y="124459"/>
                  </a:lnTo>
                  <a:lnTo>
                    <a:pt x="21589" y="135890"/>
                  </a:lnTo>
                  <a:lnTo>
                    <a:pt x="16510" y="146050"/>
                  </a:lnTo>
                  <a:lnTo>
                    <a:pt x="8889" y="168909"/>
                  </a:lnTo>
                  <a:lnTo>
                    <a:pt x="6350" y="180340"/>
                  </a:lnTo>
                  <a:lnTo>
                    <a:pt x="3810" y="193040"/>
                  </a:lnTo>
                  <a:lnTo>
                    <a:pt x="1269" y="215900"/>
                  </a:lnTo>
                  <a:lnTo>
                    <a:pt x="1269" y="228600"/>
                  </a:lnTo>
                  <a:lnTo>
                    <a:pt x="0" y="227330"/>
                  </a:lnTo>
                  <a:lnTo>
                    <a:pt x="1269" y="240030"/>
                  </a:lnTo>
                  <a:lnTo>
                    <a:pt x="1269" y="251459"/>
                  </a:lnTo>
                  <a:lnTo>
                    <a:pt x="3810" y="262890"/>
                  </a:lnTo>
                  <a:lnTo>
                    <a:pt x="5079" y="275590"/>
                  </a:lnTo>
                  <a:lnTo>
                    <a:pt x="8889" y="287019"/>
                  </a:lnTo>
                  <a:lnTo>
                    <a:pt x="11429" y="298450"/>
                  </a:lnTo>
                  <a:lnTo>
                    <a:pt x="15239" y="309880"/>
                  </a:lnTo>
                  <a:lnTo>
                    <a:pt x="20319" y="321309"/>
                  </a:lnTo>
                  <a:lnTo>
                    <a:pt x="25400" y="331469"/>
                  </a:lnTo>
                  <a:lnTo>
                    <a:pt x="30479" y="342900"/>
                  </a:lnTo>
                  <a:lnTo>
                    <a:pt x="36829" y="353059"/>
                  </a:lnTo>
                  <a:lnTo>
                    <a:pt x="44450" y="361950"/>
                  </a:lnTo>
                  <a:lnTo>
                    <a:pt x="52069" y="372109"/>
                  </a:lnTo>
                  <a:lnTo>
                    <a:pt x="67310" y="389890"/>
                  </a:lnTo>
                  <a:lnTo>
                    <a:pt x="85089" y="405130"/>
                  </a:lnTo>
                  <a:lnTo>
                    <a:pt x="95250" y="412750"/>
                  </a:lnTo>
                  <a:lnTo>
                    <a:pt x="104139" y="420369"/>
                  </a:lnTo>
                  <a:lnTo>
                    <a:pt x="115569" y="425450"/>
                  </a:lnTo>
                  <a:lnTo>
                    <a:pt x="125729" y="431800"/>
                  </a:lnTo>
                  <a:lnTo>
                    <a:pt x="135889" y="436880"/>
                  </a:lnTo>
                  <a:lnTo>
                    <a:pt x="147319" y="441959"/>
                  </a:lnTo>
                  <a:lnTo>
                    <a:pt x="158750" y="445769"/>
                  </a:lnTo>
                  <a:lnTo>
                    <a:pt x="193039" y="453390"/>
                  </a:lnTo>
                  <a:lnTo>
                    <a:pt x="205739" y="455930"/>
                  </a:lnTo>
                  <a:lnTo>
                    <a:pt x="252729" y="455930"/>
                  </a:lnTo>
                  <a:lnTo>
                    <a:pt x="264160" y="453390"/>
                  </a:lnTo>
                  <a:lnTo>
                    <a:pt x="276860" y="450850"/>
                  </a:lnTo>
                  <a:lnTo>
                    <a:pt x="299719" y="445769"/>
                  </a:lnTo>
                  <a:lnTo>
                    <a:pt x="311150" y="441959"/>
                  </a:lnTo>
                  <a:lnTo>
                    <a:pt x="321310" y="436880"/>
                  </a:lnTo>
                  <a:lnTo>
                    <a:pt x="332739" y="431800"/>
                  </a:lnTo>
                  <a:lnTo>
                    <a:pt x="373379" y="405130"/>
                  </a:lnTo>
                  <a:lnTo>
                    <a:pt x="406400" y="372109"/>
                  </a:lnTo>
                  <a:lnTo>
                    <a:pt x="426719" y="341630"/>
                  </a:lnTo>
                  <a:lnTo>
                    <a:pt x="433069" y="331469"/>
                  </a:lnTo>
                  <a:lnTo>
                    <a:pt x="438150" y="321309"/>
                  </a:lnTo>
                  <a:lnTo>
                    <a:pt x="441960" y="309880"/>
                  </a:lnTo>
                  <a:lnTo>
                    <a:pt x="447039" y="298450"/>
                  </a:lnTo>
                  <a:lnTo>
                    <a:pt x="452119" y="275590"/>
                  </a:lnTo>
                  <a:lnTo>
                    <a:pt x="454660" y="262890"/>
                  </a:lnTo>
                  <a:lnTo>
                    <a:pt x="457200" y="251459"/>
                  </a:lnTo>
                  <a:lnTo>
                    <a:pt x="457200" y="215900"/>
                  </a:lnTo>
                  <a:lnTo>
                    <a:pt x="454660" y="191769"/>
                  </a:lnTo>
                  <a:lnTo>
                    <a:pt x="447039" y="157480"/>
                  </a:lnTo>
                  <a:lnTo>
                    <a:pt x="441960" y="146050"/>
                  </a:lnTo>
                  <a:lnTo>
                    <a:pt x="438150" y="134619"/>
                  </a:lnTo>
                  <a:lnTo>
                    <a:pt x="414019" y="93980"/>
                  </a:lnTo>
                  <a:lnTo>
                    <a:pt x="373379" y="50800"/>
                  </a:lnTo>
                  <a:lnTo>
                    <a:pt x="353060" y="36830"/>
                  </a:lnTo>
                  <a:lnTo>
                    <a:pt x="344169" y="30480"/>
                  </a:lnTo>
                  <a:lnTo>
                    <a:pt x="332739" y="24130"/>
                  </a:lnTo>
                  <a:lnTo>
                    <a:pt x="322579" y="19050"/>
                  </a:lnTo>
                  <a:lnTo>
                    <a:pt x="288289" y="7619"/>
                  </a:lnTo>
                  <a:lnTo>
                    <a:pt x="265429" y="254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610859" y="5486400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70" h="457200">
                  <a:moveTo>
                    <a:pt x="1269" y="228600"/>
                  </a:moveTo>
                  <a:lnTo>
                    <a:pt x="1269" y="215900"/>
                  </a:lnTo>
                  <a:lnTo>
                    <a:pt x="2539" y="204469"/>
                  </a:lnTo>
                  <a:lnTo>
                    <a:pt x="3810" y="193040"/>
                  </a:lnTo>
                  <a:lnTo>
                    <a:pt x="6350" y="180340"/>
                  </a:lnTo>
                  <a:lnTo>
                    <a:pt x="8889" y="168909"/>
                  </a:lnTo>
                  <a:lnTo>
                    <a:pt x="12700" y="157480"/>
                  </a:lnTo>
                  <a:lnTo>
                    <a:pt x="16510" y="146050"/>
                  </a:lnTo>
                  <a:lnTo>
                    <a:pt x="21589" y="135890"/>
                  </a:lnTo>
                  <a:lnTo>
                    <a:pt x="25400" y="124459"/>
                  </a:lnTo>
                  <a:lnTo>
                    <a:pt x="31750" y="114300"/>
                  </a:lnTo>
                  <a:lnTo>
                    <a:pt x="38100" y="104140"/>
                  </a:lnTo>
                  <a:lnTo>
                    <a:pt x="44450" y="93980"/>
                  </a:lnTo>
                  <a:lnTo>
                    <a:pt x="52069" y="85090"/>
                  </a:lnTo>
                  <a:lnTo>
                    <a:pt x="59689" y="74930"/>
                  </a:lnTo>
                  <a:lnTo>
                    <a:pt x="68579" y="66040"/>
                  </a:lnTo>
                  <a:lnTo>
                    <a:pt x="76200" y="58419"/>
                  </a:lnTo>
                  <a:lnTo>
                    <a:pt x="86360" y="50800"/>
                  </a:lnTo>
                  <a:lnTo>
                    <a:pt x="95250" y="43180"/>
                  </a:lnTo>
                  <a:lnTo>
                    <a:pt x="105410" y="36830"/>
                  </a:lnTo>
                  <a:lnTo>
                    <a:pt x="115569" y="30480"/>
                  </a:lnTo>
                  <a:lnTo>
                    <a:pt x="125729" y="25400"/>
                  </a:lnTo>
                  <a:lnTo>
                    <a:pt x="137160" y="19050"/>
                  </a:lnTo>
                  <a:lnTo>
                    <a:pt x="147319" y="15240"/>
                  </a:lnTo>
                  <a:lnTo>
                    <a:pt x="158750" y="11430"/>
                  </a:lnTo>
                  <a:lnTo>
                    <a:pt x="170179" y="7619"/>
                  </a:lnTo>
                  <a:lnTo>
                    <a:pt x="181610" y="5080"/>
                  </a:lnTo>
                  <a:lnTo>
                    <a:pt x="194310" y="2540"/>
                  </a:lnTo>
                  <a:lnTo>
                    <a:pt x="205739" y="1269"/>
                  </a:lnTo>
                  <a:lnTo>
                    <a:pt x="217169" y="0"/>
                  </a:lnTo>
                  <a:lnTo>
                    <a:pt x="229869" y="0"/>
                  </a:lnTo>
                  <a:lnTo>
                    <a:pt x="241300" y="0"/>
                  </a:lnTo>
                  <a:lnTo>
                    <a:pt x="252729" y="1269"/>
                  </a:lnTo>
                  <a:lnTo>
                    <a:pt x="265429" y="2540"/>
                  </a:lnTo>
                  <a:lnTo>
                    <a:pt x="276860" y="5080"/>
                  </a:lnTo>
                  <a:lnTo>
                    <a:pt x="288289" y="7619"/>
                  </a:lnTo>
                  <a:lnTo>
                    <a:pt x="299719" y="11430"/>
                  </a:lnTo>
                  <a:lnTo>
                    <a:pt x="344169" y="30480"/>
                  </a:lnTo>
                  <a:lnTo>
                    <a:pt x="353060" y="36830"/>
                  </a:lnTo>
                  <a:lnTo>
                    <a:pt x="363219" y="43180"/>
                  </a:lnTo>
                  <a:lnTo>
                    <a:pt x="373379" y="50800"/>
                  </a:lnTo>
                  <a:lnTo>
                    <a:pt x="382269" y="58419"/>
                  </a:lnTo>
                  <a:lnTo>
                    <a:pt x="391160" y="66040"/>
                  </a:lnTo>
                  <a:lnTo>
                    <a:pt x="398779" y="74930"/>
                  </a:lnTo>
                  <a:lnTo>
                    <a:pt x="406400" y="83819"/>
                  </a:lnTo>
                  <a:lnTo>
                    <a:pt x="414019" y="93980"/>
                  </a:lnTo>
                  <a:lnTo>
                    <a:pt x="420369" y="104140"/>
                  </a:lnTo>
                  <a:lnTo>
                    <a:pt x="426719" y="114300"/>
                  </a:lnTo>
                  <a:lnTo>
                    <a:pt x="433069" y="124459"/>
                  </a:lnTo>
                  <a:lnTo>
                    <a:pt x="438150" y="134619"/>
                  </a:lnTo>
                  <a:lnTo>
                    <a:pt x="441960" y="146050"/>
                  </a:lnTo>
                  <a:lnTo>
                    <a:pt x="447039" y="157480"/>
                  </a:lnTo>
                  <a:lnTo>
                    <a:pt x="449579" y="168909"/>
                  </a:lnTo>
                  <a:lnTo>
                    <a:pt x="452119" y="180340"/>
                  </a:lnTo>
                  <a:lnTo>
                    <a:pt x="454660" y="191769"/>
                  </a:lnTo>
                  <a:lnTo>
                    <a:pt x="455929" y="204469"/>
                  </a:lnTo>
                  <a:lnTo>
                    <a:pt x="457200" y="215900"/>
                  </a:lnTo>
                  <a:lnTo>
                    <a:pt x="457200" y="227330"/>
                  </a:lnTo>
                  <a:lnTo>
                    <a:pt x="457200" y="240030"/>
                  </a:lnTo>
                  <a:lnTo>
                    <a:pt x="457200" y="251459"/>
                  </a:lnTo>
                  <a:lnTo>
                    <a:pt x="454660" y="262890"/>
                  </a:lnTo>
                  <a:lnTo>
                    <a:pt x="452119" y="275590"/>
                  </a:lnTo>
                  <a:lnTo>
                    <a:pt x="449579" y="287019"/>
                  </a:lnTo>
                  <a:lnTo>
                    <a:pt x="447039" y="298450"/>
                  </a:lnTo>
                  <a:lnTo>
                    <a:pt x="441960" y="309880"/>
                  </a:lnTo>
                  <a:lnTo>
                    <a:pt x="438150" y="321309"/>
                  </a:lnTo>
                  <a:lnTo>
                    <a:pt x="433069" y="331469"/>
                  </a:lnTo>
                  <a:lnTo>
                    <a:pt x="426719" y="341630"/>
                  </a:lnTo>
                  <a:lnTo>
                    <a:pt x="420369" y="353059"/>
                  </a:lnTo>
                  <a:lnTo>
                    <a:pt x="414019" y="361950"/>
                  </a:lnTo>
                  <a:lnTo>
                    <a:pt x="406400" y="372109"/>
                  </a:lnTo>
                  <a:lnTo>
                    <a:pt x="398779" y="381000"/>
                  </a:lnTo>
                  <a:lnTo>
                    <a:pt x="391160" y="389890"/>
                  </a:lnTo>
                  <a:lnTo>
                    <a:pt x="382269" y="397509"/>
                  </a:lnTo>
                  <a:lnTo>
                    <a:pt x="373379" y="405130"/>
                  </a:lnTo>
                  <a:lnTo>
                    <a:pt x="363219" y="412750"/>
                  </a:lnTo>
                  <a:lnTo>
                    <a:pt x="353060" y="420369"/>
                  </a:lnTo>
                  <a:lnTo>
                    <a:pt x="344169" y="425450"/>
                  </a:lnTo>
                  <a:lnTo>
                    <a:pt x="332739" y="431800"/>
                  </a:lnTo>
                  <a:lnTo>
                    <a:pt x="321310" y="436880"/>
                  </a:lnTo>
                  <a:lnTo>
                    <a:pt x="311150" y="441959"/>
                  </a:lnTo>
                  <a:lnTo>
                    <a:pt x="299719" y="445769"/>
                  </a:lnTo>
                  <a:lnTo>
                    <a:pt x="288289" y="448309"/>
                  </a:lnTo>
                  <a:lnTo>
                    <a:pt x="276860" y="450850"/>
                  </a:lnTo>
                  <a:lnTo>
                    <a:pt x="264160" y="453390"/>
                  </a:lnTo>
                  <a:lnTo>
                    <a:pt x="252729" y="455930"/>
                  </a:lnTo>
                  <a:lnTo>
                    <a:pt x="241300" y="455930"/>
                  </a:lnTo>
                  <a:lnTo>
                    <a:pt x="228600" y="455930"/>
                  </a:lnTo>
                  <a:lnTo>
                    <a:pt x="217169" y="455930"/>
                  </a:lnTo>
                  <a:lnTo>
                    <a:pt x="205739" y="455930"/>
                  </a:lnTo>
                  <a:lnTo>
                    <a:pt x="193039" y="453390"/>
                  </a:lnTo>
                  <a:lnTo>
                    <a:pt x="181610" y="450850"/>
                  </a:lnTo>
                  <a:lnTo>
                    <a:pt x="170179" y="448309"/>
                  </a:lnTo>
                  <a:lnTo>
                    <a:pt x="158750" y="445769"/>
                  </a:lnTo>
                  <a:lnTo>
                    <a:pt x="147319" y="441959"/>
                  </a:lnTo>
                  <a:lnTo>
                    <a:pt x="135889" y="436880"/>
                  </a:lnTo>
                  <a:lnTo>
                    <a:pt x="125729" y="431800"/>
                  </a:lnTo>
                  <a:lnTo>
                    <a:pt x="115569" y="425450"/>
                  </a:lnTo>
                  <a:lnTo>
                    <a:pt x="104139" y="420369"/>
                  </a:lnTo>
                  <a:lnTo>
                    <a:pt x="95250" y="412750"/>
                  </a:lnTo>
                  <a:lnTo>
                    <a:pt x="85089" y="405130"/>
                  </a:lnTo>
                  <a:lnTo>
                    <a:pt x="76200" y="397509"/>
                  </a:lnTo>
                  <a:lnTo>
                    <a:pt x="67310" y="389890"/>
                  </a:lnTo>
                  <a:lnTo>
                    <a:pt x="59689" y="381000"/>
                  </a:lnTo>
                  <a:lnTo>
                    <a:pt x="52069" y="372109"/>
                  </a:lnTo>
                  <a:lnTo>
                    <a:pt x="44450" y="361950"/>
                  </a:lnTo>
                  <a:lnTo>
                    <a:pt x="36829" y="353059"/>
                  </a:lnTo>
                  <a:lnTo>
                    <a:pt x="30479" y="342900"/>
                  </a:lnTo>
                  <a:lnTo>
                    <a:pt x="25400" y="331469"/>
                  </a:lnTo>
                  <a:lnTo>
                    <a:pt x="20319" y="321309"/>
                  </a:lnTo>
                  <a:lnTo>
                    <a:pt x="15239" y="309880"/>
                  </a:lnTo>
                  <a:lnTo>
                    <a:pt x="11429" y="298450"/>
                  </a:lnTo>
                  <a:lnTo>
                    <a:pt x="8889" y="287019"/>
                  </a:lnTo>
                  <a:lnTo>
                    <a:pt x="5079" y="275590"/>
                  </a:lnTo>
                  <a:lnTo>
                    <a:pt x="3810" y="262890"/>
                  </a:lnTo>
                  <a:lnTo>
                    <a:pt x="1269" y="251459"/>
                  </a:lnTo>
                  <a:lnTo>
                    <a:pt x="1269" y="240030"/>
                  </a:lnTo>
                  <a:lnTo>
                    <a:pt x="0" y="227330"/>
                  </a:lnTo>
                  <a:lnTo>
                    <a:pt x="1269" y="228600"/>
                  </a:lnTo>
                  <a:close/>
                </a:path>
                <a:path w="458470" h="457200">
                  <a:moveTo>
                    <a:pt x="1269" y="0"/>
                  </a:moveTo>
                  <a:lnTo>
                    <a:pt x="1269" y="0"/>
                  </a:lnTo>
                </a:path>
                <a:path w="458470" h="457200">
                  <a:moveTo>
                    <a:pt x="458469" y="457200"/>
                  </a:moveTo>
                  <a:lnTo>
                    <a:pt x="458469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4" name="object 44"/>
          <p:cNvSpPr txBox="1"/>
          <p:nvPr/>
        </p:nvSpPr>
        <p:spPr>
          <a:xfrm>
            <a:off x="5764529" y="55651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1426210" y="6272529"/>
            <a:ext cx="496570" cy="495300"/>
            <a:chOff x="1426210" y="6272529"/>
            <a:chExt cx="496570" cy="495300"/>
          </a:xfrm>
        </p:grpSpPr>
        <p:sp>
          <p:nvSpPr>
            <p:cNvPr id="46" name="object 46"/>
            <p:cNvSpPr/>
            <p:nvPr/>
          </p:nvSpPr>
          <p:spPr>
            <a:xfrm>
              <a:off x="1445260" y="6291579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41300" y="455930"/>
                  </a:moveTo>
                  <a:lnTo>
                    <a:pt x="217170" y="455930"/>
                  </a:lnTo>
                  <a:lnTo>
                    <a:pt x="228600" y="457200"/>
                  </a:lnTo>
                  <a:lnTo>
                    <a:pt x="241300" y="455930"/>
                  </a:lnTo>
                  <a:close/>
                </a:path>
                <a:path w="457200" h="457200">
                  <a:moveTo>
                    <a:pt x="241300" y="0"/>
                  </a:moveTo>
                  <a:lnTo>
                    <a:pt x="217170" y="0"/>
                  </a:lnTo>
                  <a:lnTo>
                    <a:pt x="194309" y="2540"/>
                  </a:lnTo>
                  <a:lnTo>
                    <a:pt x="147320" y="15240"/>
                  </a:lnTo>
                  <a:lnTo>
                    <a:pt x="125730" y="25400"/>
                  </a:lnTo>
                  <a:lnTo>
                    <a:pt x="115570" y="30480"/>
                  </a:lnTo>
                  <a:lnTo>
                    <a:pt x="95250" y="43180"/>
                  </a:lnTo>
                  <a:lnTo>
                    <a:pt x="86359" y="50800"/>
                  </a:lnTo>
                  <a:lnTo>
                    <a:pt x="76200" y="58420"/>
                  </a:lnTo>
                  <a:lnTo>
                    <a:pt x="68580" y="67310"/>
                  </a:lnTo>
                  <a:lnTo>
                    <a:pt x="59690" y="74930"/>
                  </a:lnTo>
                  <a:lnTo>
                    <a:pt x="52070" y="85090"/>
                  </a:lnTo>
                  <a:lnTo>
                    <a:pt x="44450" y="93980"/>
                  </a:lnTo>
                  <a:lnTo>
                    <a:pt x="31750" y="114300"/>
                  </a:lnTo>
                  <a:lnTo>
                    <a:pt x="26670" y="124460"/>
                  </a:lnTo>
                  <a:lnTo>
                    <a:pt x="21590" y="135890"/>
                  </a:lnTo>
                  <a:lnTo>
                    <a:pt x="16509" y="146050"/>
                  </a:lnTo>
                  <a:lnTo>
                    <a:pt x="8890" y="168910"/>
                  </a:lnTo>
                  <a:lnTo>
                    <a:pt x="6350" y="180340"/>
                  </a:lnTo>
                  <a:lnTo>
                    <a:pt x="3809" y="193040"/>
                  </a:lnTo>
                  <a:lnTo>
                    <a:pt x="1270" y="215900"/>
                  </a:lnTo>
                  <a:lnTo>
                    <a:pt x="1270" y="228600"/>
                  </a:lnTo>
                  <a:lnTo>
                    <a:pt x="0" y="228600"/>
                  </a:lnTo>
                  <a:lnTo>
                    <a:pt x="1270" y="240030"/>
                  </a:lnTo>
                  <a:lnTo>
                    <a:pt x="1270" y="251460"/>
                  </a:lnTo>
                  <a:lnTo>
                    <a:pt x="3809" y="264160"/>
                  </a:lnTo>
                  <a:lnTo>
                    <a:pt x="5080" y="275590"/>
                  </a:lnTo>
                  <a:lnTo>
                    <a:pt x="8890" y="287020"/>
                  </a:lnTo>
                  <a:lnTo>
                    <a:pt x="11430" y="298450"/>
                  </a:lnTo>
                  <a:lnTo>
                    <a:pt x="15240" y="309880"/>
                  </a:lnTo>
                  <a:lnTo>
                    <a:pt x="20320" y="321310"/>
                  </a:lnTo>
                  <a:lnTo>
                    <a:pt x="25400" y="331470"/>
                  </a:lnTo>
                  <a:lnTo>
                    <a:pt x="30480" y="342900"/>
                  </a:lnTo>
                  <a:lnTo>
                    <a:pt x="36830" y="353060"/>
                  </a:lnTo>
                  <a:lnTo>
                    <a:pt x="44450" y="361950"/>
                  </a:lnTo>
                  <a:lnTo>
                    <a:pt x="52070" y="372110"/>
                  </a:lnTo>
                  <a:lnTo>
                    <a:pt x="67309" y="389890"/>
                  </a:lnTo>
                  <a:lnTo>
                    <a:pt x="85090" y="405130"/>
                  </a:lnTo>
                  <a:lnTo>
                    <a:pt x="95250" y="412750"/>
                  </a:lnTo>
                  <a:lnTo>
                    <a:pt x="104140" y="420370"/>
                  </a:lnTo>
                  <a:lnTo>
                    <a:pt x="115570" y="425450"/>
                  </a:lnTo>
                  <a:lnTo>
                    <a:pt x="125730" y="431800"/>
                  </a:lnTo>
                  <a:lnTo>
                    <a:pt x="135890" y="436880"/>
                  </a:lnTo>
                  <a:lnTo>
                    <a:pt x="147320" y="441960"/>
                  </a:lnTo>
                  <a:lnTo>
                    <a:pt x="158750" y="445770"/>
                  </a:lnTo>
                  <a:lnTo>
                    <a:pt x="170180" y="448310"/>
                  </a:lnTo>
                  <a:lnTo>
                    <a:pt x="181609" y="452120"/>
                  </a:lnTo>
                  <a:lnTo>
                    <a:pt x="193040" y="453390"/>
                  </a:lnTo>
                  <a:lnTo>
                    <a:pt x="205740" y="455930"/>
                  </a:lnTo>
                  <a:lnTo>
                    <a:pt x="252729" y="455930"/>
                  </a:lnTo>
                  <a:lnTo>
                    <a:pt x="264159" y="453390"/>
                  </a:lnTo>
                  <a:lnTo>
                    <a:pt x="276859" y="452120"/>
                  </a:lnTo>
                  <a:lnTo>
                    <a:pt x="288290" y="448310"/>
                  </a:lnTo>
                  <a:lnTo>
                    <a:pt x="332740" y="431800"/>
                  </a:lnTo>
                  <a:lnTo>
                    <a:pt x="373379" y="405130"/>
                  </a:lnTo>
                  <a:lnTo>
                    <a:pt x="406400" y="372110"/>
                  </a:lnTo>
                  <a:lnTo>
                    <a:pt x="426720" y="341630"/>
                  </a:lnTo>
                  <a:lnTo>
                    <a:pt x="433070" y="331470"/>
                  </a:lnTo>
                  <a:lnTo>
                    <a:pt x="438150" y="321310"/>
                  </a:lnTo>
                  <a:lnTo>
                    <a:pt x="441959" y="309880"/>
                  </a:lnTo>
                  <a:lnTo>
                    <a:pt x="447040" y="298450"/>
                  </a:lnTo>
                  <a:lnTo>
                    <a:pt x="454659" y="264160"/>
                  </a:lnTo>
                  <a:lnTo>
                    <a:pt x="457200" y="251460"/>
                  </a:lnTo>
                  <a:lnTo>
                    <a:pt x="457200" y="215900"/>
                  </a:lnTo>
                  <a:lnTo>
                    <a:pt x="455929" y="204470"/>
                  </a:lnTo>
                  <a:lnTo>
                    <a:pt x="454659" y="191770"/>
                  </a:lnTo>
                  <a:lnTo>
                    <a:pt x="447040" y="157480"/>
                  </a:lnTo>
                  <a:lnTo>
                    <a:pt x="441959" y="146050"/>
                  </a:lnTo>
                  <a:lnTo>
                    <a:pt x="438150" y="134620"/>
                  </a:lnTo>
                  <a:lnTo>
                    <a:pt x="414020" y="93980"/>
                  </a:lnTo>
                  <a:lnTo>
                    <a:pt x="382270" y="58420"/>
                  </a:lnTo>
                  <a:lnTo>
                    <a:pt x="353059" y="36830"/>
                  </a:lnTo>
                  <a:lnTo>
                    <a:pt x="344170" y="30480"/>
                  </a:lnTo>
                  <a:lnTo>
                    <a:pt x="288290" y="7620"/>
                  </a:lnTo>
                  <a:lnTo>
                    <a:pt x="252729" y="1270"/>
                  </a:lnTo>
                  <a:lnTo>
                    <a:pt x="24130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445260" y="6291579"/>
              <a:ext cx="458470" cy="457200"/>
            </a:xfrm>
            <a:custGeom>
              <a:avLst/>
              <a:gdLst/>
              <a:ahLst/>
              <a:cxnLst/>
              <a:rect l="l" t="t" r="r" b="b"/>
              <a:pathLst>
                <a:path w="458469" h="457200">
                  <a:moveTo>
                    <a:pt x="1270" y="228600"/>
                  </a:moveTo>
                  <a:lnTo>
                    <a:pt x="1270" y="215900"/>
                  </a:lnTo>
                  <a:lnTo>
                    <a:pt x="2540" y="204470"/>
                  </a:lnTo>
                  <a:lnTo>
                    <a:pt x="12700" y="157480"/>
                  </a:lnTo>
                  <a:lnTo>
                    <a:pt x="21590" y="135890"/>
                  </a:lnTo>
                  <a:lnTo>
                    <a:pt x="26670" y="124460"/>
                  </a:lnTo>
                  <a:lnTo>
                    <a:pt x="31750" y="114300"/>
                  </a:lnTo>
                  <a:lnTo>
                    <a:pt x="38100" y="104140"/>
                  </a:lnTo>
                  <a:lnTo>
                    <a:pt x="44450" y="93980"/>
                  </a:lnTo>
                  <a:lnTo>
                    <a:pt x="52070" y="85090"/>
                  </a:lnTo>
                  <a:lnTo>
                    <a:pt x="59690" y="74930"/>
                  </a:lnTo>
                  <a:lnTo>
                    <a:pt x="68580" y="67310"/>
                  </a:lnTo>
                  <a:lnTo>
                    <a:pt x="76200" y="58420"/>
                  </a:lnTo>
                  <a:lnTo>
                    <a:pt x="86359" y="50800"/>
                  </a:lnTo>
                  <a:lnTo>
                    <a:pt x="95250" y="43180"/>
                  </a:lnTo>
                  <a:lnTo>
                    <a:pt x="105409" y="36830"/>
                  </a:lnTo>
                  <a:lnTo>
                    <a:pt x="115570" y="30480"/>
                  </a:lnTo>
                  <a:lnTo>
                    <a:pt x="125730" y="25400"/>
                  </a:lnTo>
                  <a:lnTo>
                    <a:pt x="137159" y="19050"/>
                  </a:lnTo>
                  <a:lnTo>
                    <a:pt x="181609" y="5080"/>
                  </a:lnTo>
                  <a:lnTo>
                    <a:pt x="205740" y="1270"/>
                  </a:lnTo>
                  <a:lnTo>
                    <a:pt x="217170" y="0"/>
                  </a:lnTo>
                  <a:lnTo>
                    <a:pt x="229870" y="0"/>
                  </a:lnTo>
                  <a:lnTo>
                    <a:pt x="241300" y="0"/>
                  </a:lnTo>
                  <a:lnTo>
                    <a:pt x="252729" y="1270"/>
                  </a:lnTo>
                  <a:lnTo>
                    <a:pt x="299720" y="11430"/>
                  </a:lnTo>
                  <a:lnTo>
                    <a:pt x="344170" y="30480"/>
                  </a:lnTo>
                  <a:lnTo>
                    <a:pt x="353059" y="36830"/>
                  </a:lnTo>
                  <a:lnTo>
                    <a:pt x="363220" y="43180"/>
                  </a:lnTo>
                  <a:lnTo>
                    <a:pt x="373379" y="50800"/>
                  </a:lnTo>
                  <a:lnTo>
                    <a:pt x="382270" y="58420"/>
                  </a:lnTo>
                  <a:lnTo>
                    <a:pt x="391159" y="67310"/>
                  </a:lnTo>
                  <a:lnTo>
                    <a:pt x="398779" y="74930"/>
                  </a:lnTo>
                  <a:lnTo>
                    <a:pt x="406400" y="83820"/>
                  </a:lnTo>
                  <a:lnTo>
                    <a:pt x="414020" y="93980"/>
                  </a:lnTo>
                  <a:lnTo>
                    <a:pt x="420370" y="104140"/>
                  </a:lnTo>
                  <a:lnTo>
                    <a:pt x="426720" y="114300"/>
                  </a:lnTo>
                  <a:lnTo>
                    <a:pt x="433070" y="124460"/>
                  </a:lnTo>
                  <a:lnTo>
                    <a:pt x="438150" y="134620"/>
                  </a:lnTo>
                  <a:lnTo>
                    <a:pt x="441959" y="146050"/>
                  </a:lnTo>
                  <a:lnTo>
                    <a:pt x="447040" y="157480"/>
                  </a:lnTo>
                  <a:lnTo>
                    <a:pt x="449579" y="168910"/>
                  </a:lnTo>
                  <a:lnTo>
                    <a:pt x="452120" y="180340"/>
                  </a:lnTo>
                  <a:lnTo>
                    <a:pt x="454659" y="191770"/>
                  </a:lnTo>
                  <a:lnTo>
                    <a:pt x="455929" y="204470"/>
                  </a:lnTo>
                  <a:lnTo>
                    <a:pt x="457200" y="215900"/>
                  </a:lnTo>
                  <a:lnTo>
                    <a:pt x="457200" y="228600"/>
                  </a:lnTo>
                  <a:lnTo>
                    <a:pt x="457200" y="240030"/>
                  </a:lnTo>
                  <a:lnTo>
                    <a:pt x="457200" y="251460"/>
                  </a:lnTo>
                  <a:lnTo>
                    <a:pt x="454659" y="264160"/>
                  </a:lnTo>
                  <a:lnTo>
                    <a:pt x="452120" y="275590"/>
                  </a:lnTo>
                  <a:lnTo>
                    <a:pt x="449579" y="287020"/>
                  </a:lnTo>
                  <a:lnTo>
                    <a:pt x="447040" y="298450"/>
                  </a:lnTo>
                  <a:lnTo>
                    <a:pt x="441959" y="309880"/>
                  </a:lnTo>
                  <a:lnTo>
                    <a:pt x="438150" y="321310"/>
                  </a:lnTo>
                  <a:lnTo>
                    <a:pt x="433070" y="331470"/>
                  </a:lnTo>
                  <a:lnTo>
                    <a:pt x="426720" y="341630"/>
                  </a:lnTo>
                  <a:lnTo>
                    <a:pt x="420370" y="353060"/>
                  </a:lnTo>
                  <a:lnTo>
                    <a:pt x="414020" y="361950"/>
                  </a:lnTo>
                  <a:lnTo>
                    <a:pt x="406400" y="372110"/>
                  </a:lnTo>
                  <a:lnTo>
                    <a:pt x="398779" y="381000"/>
                  </a:lnTo>
                  <a:lnTo>
                    <a:pt x="391159" y="389890"/>
                  </a:lnTo>
                  <a:lnTo>
                    <a:pt x="353059" y="420370"/>
                  </a:lnTo>
                  <a:lnTo>
                    <a:pt x="311150" y="441960"/>
                  </a:lnTo>
                  <a:lnTo>
                    <a:pt x="288290" y="448310"/>
                  </a:lnTo>
                  <a:lnTo>
                    <a:pt x="276859" y="452120"/>
                  </a:lnTo>
                  <a:lnTo>
                    <a:pt x="264159" y="453390"/>
                  </a:lnTo>
                  <a:lnTo>
                    <a:pt x="252729" y="455930"/>
                  </a:lnTo>
                  <a:lnTo>
                    <a:pt x="241300" y="455930"/>
                  </a:lnTo>
                  <a:lnTo>
                    <a:pt x="228600" y="457200"/>
                  </a:lnTo>
                  <a:lnTo>
                    <a:pt x="217170" y="455930"/>
                  </a:lnTo>
                  <a:lnTo>
                    <a:pt x="205740" y="455930"/>
                  </a:lnTo>
                  <a:lnTo>
                    <a:pt x="193040" y="453390"/>
                  </a:lnTo>
                  <a:lnTo>
                    <a:pt x="181609" y="452120"/>
                  </a:lnTo>
                  <a:lnTo>
                    <a:pt x="170180" y="448310"/>
                  </a:lnTo>
                  <a:lnTo>
                    <a:pt x="125730" y="431800"/>
                  </a:lnTo>
                  <a:lnTo>
                    <a:pt x="115570" y="425450"/>
                  </a:lnTo>
                  <a:lnTo>
                    <a:pt x="104140" y="420370"/>
                  </a:lnTo>
                  <a:lnTo>
                    <a:pt x="95250" y="412750"/>
                  </a:lnTo>
                  <a:lnTo>
                    <a:pt x="85090" y="405130"/>
                  </a:lnTo>
                  <a:lnTo>
                    <a:pt x="76200" y="397510"/>
                  </a:lnTo>
                  <a:lnTo>
                    <a:pt x="67309" y="389890"/>
                  </a:lnTo>
                  <a:lnTo>
                    <a:pt x="59690" y="381000"/>
                  </a:lnTo>
                  <a:lnTo>
                    <a:pt x="52070" y="372110"/>
                  </a:lnTo>
                  <a:lnTo>
                    <a:pt x="44450" y="361950"/>
                  </a:lnTo>
                  <a:lnTo>
                    <a:pt x="36830" y="353060"/>
                  </a:lnTo>
                  <a:lnTo>
                    <a:pt x="30480" y="342900"/>
                  </a:lnTo>
                  <a:lnTo>
                    <a:pt x="25400" y="331470"/>
                  </a:lnTo>
                  <a:lnTo>
                    <a:pt x="20320" y="321310"/>
                  </a:lnTo>
                  <a:lnTo>
                    <a:pt x="15240" y="309880"/>
                  </a:lnTo>
                  <a:lnTo>
                    <a:pt x="11430" y="298450"/>
                  </a:lnTo>
                  <a:lnTo>
                    <a:pt x="8890" y="287020"/>
                  </a:lnTo>
                  <a:lnTo>
                    <a:pt x="5080" y="275590"/>
                  </a:lnTo>
                  <a:lnTo>
                    <a:pt x="3809" y="264160"/>
                  </a:lnTo>
                  <a:lnTo>
                    <a:pt x="1270" y="251460"/>
                  </a:lnTo>
                  <a:lnTo>
                    <a:pt x="1270" y="240030"/>
                  </a:lnTo>
                  <a:lnTo>
                    <a:pt x="0" y="228600"/>
                  </a:lnTo>
                  <a:lnTo>
                    <a:pt x="1270" y="228600"/>
                  </a:lnTo>
                  <a:close/>
                </a:path>
                <a:path w="458469" h="457200">
                  <a:moveTo>
                    <a:pt x="1270" y="0"/>
                  </a:moveTo>
                  <a:lnTo>
                    <a:pt x="1270" y="0"/>
                  </a:lnTo>
                </a:path>
                <a:path w="458469" h="457200">
                  <a:moveTo>
                    <a:pt x="458470" y="457200"/>
                  </a:moveTo>
                  <a:lnTo>
                    <a:pt x="458470" y="45720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598930" y="637032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4551681" y="4587241"/>
            <a:ext cx="476250" cy="731520"/>
            <a:chOff x="4551681" y="4587241"/>
            <a:chExt cx="476250" cy="731520"/>
          </a:xfrm>
        </p:grpSpPr>
        <p:sp>
          <p:nvSpPr>
            <p:cNvPr id="50" name="object 50"/>
            <p:cNvSpPr/>
            <p:nvPr/>
          </p:nvSpPr>
          <p:spPr>
            <a:xfrm>
              <a:off x="4815839" y="4953000"/>
              <a:ext cx="212090" cy="0"/>
            </a:xfrm>
            <a:custGeom>
              <a:avLst/>
              <a:gdLst/>
              <a:ahLst/>
              <a:cxnLst/>
              <a:rect l="l" t="t" r="r" b="b"/>
              <a:pathLst>
                <a:path w="212089">
                  <a:moveTo>
                    <a:pt x="212089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570729" y="4606290"/>
              <a:ext cx="125730" cy="693420"/>
            </a:xfrm>
            <a:custGeom>
              <a:avLst/>
              <a:gdLst/>
              <a:ahLst/>
              <a:cxnLst/>
              <a:rect l="l" t="t" r="r" b="b"/>
              <a:pathLst>
                <a:path w="125729" h="693420">
                  <a:moveTo>
                    <a:pt x="30480" y="0"/>
                  </a:moveTo>
                  <a:lnTo>
                    <a:pt x="0" y="0"/>
                  </a:lnTo>
                  <a:lnTo>
                    <a:pt x="0" y="693420"/>
                  </a:lnTo>
                  <a:lnTo>
                    <a:pt x="20320" y="693420"/>
                  </a:lnTo>
                  <a:lnTo>
                    <a:pt x="21590" y="692150"/>
                  </a:lnTo>
                  <a:lnTo>
                    <a:pt x="34290" y="692150"/>
                  </a:lnTo>
                  <a:lnTo>
                    <a:pt x="35560" y="690880"/>
                  </a:lnTo>
                  <a:lnTo>
                    <a:pt x="46990" y="690880"/>
                  </a:lnTo>
                  <a:lnTo>
                    <a:pt x="48260" y="689610"/>
                  </a:lnTo>
                  <a:lnTo>
                    <a:pt x="53340" y="689610"/>
                  </a:lnTo>
                  <a:lnTo>
                    <a:pt x="54610" y="688340"/>
                  </a:lnTo>
                  <a:lnTo>
                    <a:pt x="58420" y="688340"/>
                  </a:lnTo>
                  <a:lnTo>
                    <a:pt x="59690" y="687070"/>
                  </a:lnTo>
                  <a:lnTo>
                    <a:pt x="62230" y="687070"/>
                  </a:lnTo>
                  <a:lnTo>
                    <a:pt x="62230" y="685800"/>
                  </a:lnTo>
                  <a:lnTo>
                    <a:pt x="66040" y="685800"/>
                  </a:lnTo>
                  <a:lnTo>
                    <a:pt x="66040" y="684530"/>
                  </a:lnTo>
                  <a:lnTo>
                    <a:pt x="67310" y="684530"/>
                  </a:lnTo>
                  <a:lnTo>
                    <a:pt x="67310" y="683260"/>
                  </a:lnTo>
                  <a:lnTo>
                    <a:pt x="68580" y="683260"/>
                  </a:lnTo>
                  <a:lnTo>
                    <a:pt x="68580" y="355600"/>
                  </a:lnTo>
                  <a:lnTo>
                    <a:pt x="69850" y="355600"/>
                  </a:lnTo>
                  <a:lnTo>
                    <a:pt x="69850" y="354330"/>
                  </a:lnTo>
                  <a:lnTo>
                    <a:pt x="72390" y="354330"/>
                  </a:lnTo>
                  <a:lnTo>
                    <a:pt x="72390" y="353060"/>
                  </a:lnTo>
                  <a:lnTo>
                    <a:pt x="73660" y="353060"/>
                  </a:lnTo>
                  <a:lnTo>
                    <a:pt x="74930" y="351790"/>
                  </a:lnTo>
                  <a:lnTo>
                    <a:pt x="78740" y="351790"/>
                  </a:lnTo>
                  <a:lnTo>
                    <a:pt x="80010" y="350520"/>
                  </a:lnTo>
                  <a:lnTo>
                    <a:pt x="82550" y="350520"/>
                  </a:lnTo>
                  <a:lnTo>
                    <a:pt x="83820" y="349250"/>
                  </a:lnTo>
                  <a:lnTo>
                    <a:pt x="91440" y="349250"/>
                  </a:lnTo>
                  <a:lnTo>
                    <a:pt x="92710" y="347980"/>
                  </a:lnTo>
                  <a:lnTo>
                    <a:pt x="101600" y="347980"/>
                  </a:lnTo>
                  <a:lnTo>
                    <a:pt x="102870" y="346710"/>
                  </a:lnTo>
                  <a:lnTo>
                    <a:pt x="123190" y="346710"/>
                  </a:lnTo>
                  <a:lnTo>
                    <a:pt x="125730" y="345440"/>
                  </a:lnTo>
                  <a:lnTo>
                    <a:pt x="110490" y="345440"/>
                  </a:lnTo>
                  <a:lnTo>
                    <a:pt x="109220" y="344170"/>
                  </a:lnTo>
                  <a:lnTo>
                    <a:pt x="95250" y="344170"/>
                  </a:lnTo>
                  <a:lnTo>
                    <a:pt x="93980" y="342900"/>
                  </a:lnTo>
                  <a:lnTo>
                    <a:pt x="86360" y="342900"/>
                  </a:lnTo>
                  <a:lnTo>
                    <a:pt x="85090" y="341630"/>
                  </a:lnTo>
                  <a:lnTo>
                    <a:pt x="81280" y="341630"/>
                  </a:lnTo>
                  <a:lnTo>
                    <a:pt x="80010" y="340360"/>
                  </a:lnTo>
                  <a:lnTo>
                    <a:pt x="76200" y="340360"/>
                  </a:lnTo>
                  <a:lnTo>
                    <a:pt x="74930" y="339090"/>
                  </a:lnTo>
                  <a:lnTo>
                    <a:pt x="72390" y="339090"/>
                  </a:lnTo>
                  <a:lnTo>
                    <a:pt x="72390" y="337820"/>
                  </a:lnTo>
                  <a:lnTo>
                    <a:pt x="69850" y="337820"/>
                  </a:lnTo>
                  <a:lnTo>
                    <a:pt x="69850" y="336550"/>
                  </a:lnTo>
                  <a:lnTo>
                    <a:pt x="68580" y="335280"/>
                  </a:lnTo>
                  <a:lnTo>
                    <a:pt x="68580" y="10160"/>
                  </a:lnTo>
                  <a:lnTo>
                    <a:pt x="67310" y="8890"/>
                  </a:lnTo>
                  <a:lnTo>
                    <a:pt x="67310" y="7620"/>
                  </a:lnTo>
                  <a:lnTo>
                    <a:pt x="64770" y="7620"/>
                  </a:lnTo>
                  <a:lnTo>
                    <a:pt x="64770" y="6350"/>
                  </a:lnTo>
                  <a:lnTo>
                    <a:pt x="62230" y="6350"/>
                  </a:lnTo>
                  <a:lnTo>
                    <a:pt x="60960" y="5080"/>
                  </a:lnTo>
                  <a:lnTo>
                    <a:pt x="57150" y="5080"/>
                  </a:lnTo>
                  <a:lnTo>
                    <a:pt x="55880" y="3810"/>
                  </a:lnTo>
                  <a:lnTo>
                    <a:pt x="52070" y="3810"/>
                  </a:lnTo>
                  <a:lnTo>
                    <a:pt x="50800" y="2540"/>
                  </a:lnTo>
                  <a:lnTo>
                    <a:pt x="43180" y="2540"/>
                  </a:lnTo>
                  <a:lnTo>
                    <a:pt x="41910" y="1270"/>
                  </a:lnTo>
                  <a:lnTo>
                    <a:pt x="31750" y="1270"/>
                  </a:lnTo>
                  <a:lnTo>
                    <a:pt x="30480" y="0"/>
                  </a:lnTo>
                  <a:close/>
                </a:path>
              </a:pathLst>
            </a:custGeom>
            <a:solidFill>
              <a:srgbClr val="E3DE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570729" y="4606290"/>
              <a:ext cx="137160" cy="693420"/>
            </a:xfrm>
            <a:custGeom>
              <a:avLst/>
              <a:gdLst/>
              <a:ahLst/>
              <a:cxnLst/>
              <a:rect l="l" t="t" r="r" b="b"/>
              <a:pathLst>
                <a:path w="137160" h="693420">
                  <a:moveTo>
                    <a:pt x="0" y="0"/>
                  </a:moveTo>
                  <a:lnTo>
                    <a:pt x="1270" y="0"/>
                  </a:lnTo>
                  <a:lnTo>
                    <a:pt x="30480" y="0"/>
                  </a:lnTo>
                  <a:lnTo>
                    <a:pt x="31750" y="1270"/>
                  </a:lnTo>
                  <a:lnTo>
                    <a:pt x="41910" y="1270"/>
                  </a:lnTo>
                  <a:lnTo>
                    <a:pt x="43180" y="2540"/>
                  </a:lnTo>
                  <a:lnTo>
                    <a:pt x="50800" y="2540"/>
                  </a:lnTo>
                  <a:lnTo>
                    <a:pt x="52070" y="3810"/>
                  </a:lnTo>
                  <a:lnTo>
                    <a:pt x="53340" y="3810"/>
                  </a:lnTo>
                  <a:lnTo>
                    <a:pt x="54610" y="3810"/>
                  </a:lnTo>
                  <a:lnTo>
                    <a:pt x="55880" y="3810"/>
                  </a:lnTo>
                  <a:lnTo>
                    <a:pt x="57150" y="5080"/>
                  </a:lnTo>
                  <a:lnTo>
                    <a:pt x="58420" y="5080"/>
                  </a:lnTo>
                  <a:lnTo>
                    <a:pt x="59690" y="5080"/>
                  </a:lnTo>
                  <a:lnTo>
                    <a:pt x="60960" y="5080"/>
                  </a:lnTo>
                  <a:lnTo>
                    <a:pt x="62230" y="6350"/>
                  </a:lnTo>
                  <a:lnTo>
                    <a:pt x="63500" y="6350"/>
                  </a:lnTo>
                  <a:lnTo>
                    <a:pt x="64770" y="6350"/>
                  </a:lnTo>
                  <a:lnTo>
                    <a:pt x="64770" y="7620"/>
                  </a:lnTo>
                  <a:lnTo>
                    <a:pt x="66040" y="7620"/>
                  </a:lnTo>
                  <a:lnTo>
                    <a:pt x="67310" y="7620"/>
                  </a:lnTo>
                  <a:lnTo>
                    <a:pt x="67310" y="8890"/>
                  </a:lnTo>
                  <a:lnTo>
                    <a:pt x="68580" y="10160"/>
                  </a:lnTo>
                  <a:lnTo>
                    <a:pt x="68580" y="335280"/>
                  </a:lnTo>
                  <a:lnTo>
                    <a:pt x="69850" y="336550"/>
                  </a:lnTo>
                  <a:lnTo>
                    <a:pt x="69850" y="337820"/>
                  </a:lnTo>
                  <a:lnTo>
                    <a:pt x="71120" y="337820"/>
                  </a:lnTo>
                  <a:lnTo>
                    <a:pt x="72390" y="337820"/>
                  </a:lnTo>
                  <a:lnTo>
                    <a:pt x="72390" y="339090"/>
                  </a:lnTo>
                  <a:lnTo>
                    <a:pt x="73660" y="339090"/>
                  </a:lnTo>
                  <a:lnTo>
                    <a:pt x="74930" y="339090"/>
                  </a:lnTo>
                  <a:lnTo>
                    <a:pt x="76200" y="340360"/>
                  </a:lnTo>
                  <a:lnTo>
                    <a:pt x="77470" y="340360"/>
                  </a:lnTo>
                  <a:lnTo>
                    <a:pt x="78740" y="340360"/>
                  </a:lnTo>
                  <a:lnTo>
                    <a:pt x="80010" y="340360"/>
                  </a:lnTo>
                  <a:lnTo>
                    <a:pt x="81280" y="341630"/>
                  </a:lnTo>
                  <a:lnTo>
                    <a:pt x="82550" y="341630"/>
                  </a:lnTo>
                  <a:lnTo>
                    <a:pt x="83820" y="341630"/>
                  </a:lnTo>
                  <a:lnTo>
                    <a:pt x="85090" y="341630"/>
                  </a:lnTo>
                  <a:lnTo>
                    <a:pt x="86360" y="342900"/>
                  </a:lnTo>
                  <a:lnTo>
                    <a:pt x="93980" y="342900"/>
                  </a:lnTo>
                  <a:lnTo>
                    <a:pt x="95250" y="344170"/>
                  </a:lnTo>
                  <a:lnTo>
                    <a:pt x="109220" y="344170"/>
                  </a:lnTo>
                  <a:lnTo>
                    <a:pt x="110490" y="345440"/>
                  </a:lnTo>
                  <a:lnTo>
                    <a:pt x="137160" y="345440"/>
                  </a:lnTo>
                  <a:lnTo>
                    <a:pt x="137160" y="345440"/>
                  </a:lnTo>
                  <a:lnTo>
                    <a:pt x="125730" y="345440"/>
                  </a:lnTo>
                  <a:lnTo>
                    <a:pt x="123190" y="346710"/>
                  </a:lnTo>
                  <a:lnTo>
                    <a:pt x="102870" y="346710"/>
                  </a:lnTo>
                  <a:lnTo>
                    <a:pt x="101600" y="347980"/>
                  </a:lnTo>
                  <a:lnTo>
                    <a:pt x="92710" y="347980"/>
                  </a:lnTo>
                  <a:lnTo>
                    <a:pt x="91440" y="349250"/>
                  </a:lnTo>
                  <a:lnTo>
                    <a:pt x="83820" y="349250"/>
                  </a:lnTo>
                  <a:lnTo>
                    <a:pt x="82550" y="350520"/>
                  </a:lnTo>
                  <a:lnTo>
                    <a:pt x="81280" y="350520"/>
                  </a:lnTo>
                  <a:lnTo>
                    <a:pt x="80010" y="350520"/>
                  </a:lnTo>
                  <a:lnTo>
                    <a:pt x="78740" y="351790"/>
                  </a:lnTo>
                  <a:lnTo>
                    <a:pt x="74930" y="351790"/>
                  </a:lnTo>
                  <a:lnTo>
                    <a:pt x="73660" y="353060"/>
                  </a:lnTo>
                  <a:lnTo>
                    <a:pt x="72390" y="353060"/>
                  </a:lnTo>
                  <a:lnTo>
                    <a:pt x="72390" y="354330"/>
                  </a:lnTo>
                  <a:lnTo>
                    <a:pt x="71120" y="354330"/>
                  </a:lnTo>
                  <a:lnTo>
                    <a:pt x="69850" y="354330"/>
                  </a:lnTo>
                  <a:lnTo>
                    <a:pt x="69850" y="355600"/>
                  </a:lnTo>
                  <a:lnTo>
                    <a:pt x="68580" y="355600"/>
                  </a:lnTo>
                  <a:lnTo>
                    <a:pt x="68580" y="356870"/>
                  </a:lnTo>
                  <a:lnTo>
                    <a:pt x="68580" y="681990"/>
                  </a:lnTo>
                  <a:lnTo>
                    <a:pt x="68580" y="683260"/>
                  </a:lnTo>
                  <a:lnTo>
                    <a:pt x="67310" y="683260"/>
                  </a:lnTo>
                  <a:lnTo>
                    <a:pt x="67310" y="684530"/>
                  </a:lnTo>
                  <a:lnTo>
                    <a:pt x="66040" y="684530"/>
                  </a:lnTo>
                  <a:lnTo>
                    <a:pt x="66040" y="685800"/>
                  </a:lnTo>
                  <a:lnTo>
                    <a:pt x="62230" y="685800"/>
                  </a:lnTo>
                  <a:lnTo>
                    <a:pt x="62230" y="687070"/>
                  </a:lnTo>
                  <a:lnTo>
                    <a:pt x="60960" y="687070"/>
                  </a:lnTo>
                  <a:lnTo>
                    <a:pt x="59690" y="687070"/>
                  </a:lnTo>
                  <a:lnTo>
                    <a:pt x="58420" y="688340"/>
                  </a:lnTo>
                  <a:lnTo>
                    <a:pt x="57150" y="688340"/>
                  </a:lnTo>
                  <a:lnTo>
                    <a:pt x="55880" y="688340"/>
                  </a:lnTo>
                  <a:lnTo>
                    <a:pt x="54610" y="688340"/>
                  </a:lnTo>
                  <a:lnTo>
                    <a:pt x="53340" y="689610"/>
                  </a:lnTo>
                  <a:lnTo>
                    <a:pt x="52070" y="689610"/>
                  </a:lnTo>
                  <a:lnTo>
                    <a:pt x="50800" y="689610"/>
                  </a:lnTo>
                  <a:lnTo>
                    <a:pt x="49530" y="689610"/>
                  </a:lnTo>
                  <a:lnTo>
                    <a:pt x="48260" y="689610"/>
                  </a:lnTo>
                  <a:lnTo>
                    <a:pt x="46990" y="690880"/>
                  </a:lnTo>
                  <a:lnTo>
                    <a:pt x="35560" y="690880"/>
                  </a:lnTo>
                  <a:lnTo>
                    <a:pt x="34290" y="692150"/>
                  </a:lnTo>
                  <a:lnTo>
                    <a:pt x="21590" y="692150"/>
                  </a:lnTo>
                  <a:lnTo>
                    <a:pt x="20320" y="693420"/>
                  </a:lnTo>
                  <a:lnTo>
                    <a:pt x="1270" y="693420"/>
                  </a:lnTo>
                  <a:lnTo>
                    <a:pt x="0" y="693420"/>
                  </a:lnTo>
                </a:path>
                <a:path w="137160" h="693420">
                  <a:moveTo>
                    <a:pt x="0" y="0"/>
                  </a:moveTo>
                  <a:lnTo>
                    <a:pt x="0" y="0"/>
                  </a:lnTo>
                </a:path>
                <a:path w="137160" h="693420">
                  <a:moveTo>
                    <a:pt x="137160" y="693420"/>
                  </a:moveTo>
                  <a:lnTo>
                    <a:pt x="137160" y="693420"/>
                  </a:lnTo>
                </a:path>
              </a:pathLst>
            </a:custGeom>
            <a:ln w="38097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707889" y="4895850"/>
              <a:ext cx="115570" cy="114300"/>
            </a:xfrm>
            <a:custGeom>
              <a:avLst/>
              <a:gdLst/>
              <a:ahLst/>
              <a:cxnLst/>
              <a:rect l="l" t="t" r="r" b="b"/>
              <a:pathLst>
                <a:path w="115570" h="114300">
                  <a:moveTo>
                    <a:pt x="115570" y="0"/>
                  </a:moveTo>
                  <a:lnTo>
                    <a:pt x="0" y="57150"/>
                  </a:lnTo>
                  <a:lnTo>
                    <a:pt x="115570" y="114300"/>
                  </a:lnTo>
                  <a:lnTo>
                    <a:pt x="11557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4" name="object 54"/>
          <p:cNvGrpSpPr/>
          <p:nvPr/>
        </p:nvGrpSpPr>
        <p:grpSpPr>
          <a:xfrm>
            <a:off x="1656079" y="3991609"/>
            <a:ext cx="247650" cy="111760"/>
            <a:chOff x="1656079" y="3991609"/>
            <a:chExt cx="247650" cy="111760"/>
          </a:xfrm>
        </p:grpSpPr>
        <p:sp>
          <p:nvSpPr>
            <p:cNvPr id="55" name="object 55"/>
            <p:cNvSpPr/>
            <p:nvPr/>
          </p:nvSpPr>
          <p:spPr>
            <a:xfrm>
              <a:off x="1675129" y="4046219"/>
              <a:ext cx="124460" cy="26670"/>
            </a:xfrm>
            <a:custGeom>
              <a:avLst/>
              <a:gdLst/>
              <a:ahLst/>
              <a:cxnLst/>
              <a:rect l="l" t="t" r="r" b="b"/>
              <a:pathLst>
                <a:path w="124460" h="26670">
                  <a:moveTo>
                    <a:pt x="0" y="26669"/>
                  </a:moveTo>
                  <a:lnTo>
                    <a:pt x="124459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80539" y="3991609"/>
              <a:ext cx="123189" cy="111760"/>
            </a:xfrm>
            <a:custGeom>
              <a:avLst/>
              <a:gdLst/>
              <a:ahLst/>
              <a:cxnLst/>
              <a:rect l="l" t="t" r="r" b="b"/>
              <a:pathLst>
                <a:path w="123189" h="111760">
                  <a:moveTo>
                    <a:pt x="0" y="0"/>
                  </a:moveTo>
                  <a:lnTo>
                    <a:pt x="22860" y="111759"/>
                  </a:lnTo>
                  <a:lnTo>
                    <a:pt x="123190" y="330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7" name="object 57"/>
          <p:cNvGrpSpPr/>
          <p:nvPr/>
        </p:nvGrpSpPr>
        <p:grpSpPr>
          <a:xfrm>
            <a:off x="3239770" y="3843020"/>
            <a:ext cx="198120" cy="344170"/>
            <a:chOff x="3239770" y="3843020"/>
            <a:chExt cx="198120" cy="344170"/>
          </a:xfrm>
        </p:grpSpPr>
        <p:sp>
          <p:nvSpPr>
            <p:cNvPr id="58" name="object 58"/>
            <p:cNvSpPr/>
            <p:nvPr/>
          </p:nvSpPr>
          <p:spPr>
            <a:xfrm>
              <a:off x="3291840" y="3862070"/>
              <a:ext cx="127000" cy="231140"/>
            </a:xfrm>
            <a:custGeom>
              <a:avLst/>
              <a:gdLst/>
              <a:ahLst/>
              <a:cxnLst/>
              <a:rect l="l" t="t" r="r" b="b"/>
              <a:pathLst>
                <a:path w="127000" h="231139">
                  <a:moveTo>
                    <a:pt x="127000" y="0"/>
                  </a:moveTo>
                  <a:lnTo>
                    <a:pt x="0" y="231139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239770" y="4058920"/>
              <a:ext cx="105410" cy="128270"/>
            </a:xfrm>
            <a:custGeom>
              <a:avLst/>
              <a:gdLst/>
              <a:ahLst/>
              <a:cxnLst/>
              <a:rect l="l" t="t" r="r" b="b"/>
              <a:pathLst>
                <a:path w="105410" h="128270">
                  <a:moveTo>
                    <a:pt x="5080" y="0"/>
                  </a:moveTo>
                  <a:lnTo>
                    <a:pt x="0" y="128269"/>
                  </a:lnTo>
                  <a:lnTo>
                    <a:pt x="105409" y="55879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0" name="object 60"/>
          <p:cNvGrpSpPr/>
          <p:nvPr/>
        </p:nvGrpSpPr>
        <p:grpSpPr>
          <a:xfrm>
            <a:off x="4220209" y="3882390"/>
            <a:ext cx="140970" cy="280670"/>
            <a:chOff x="4220209" y="3882390"/>
            <a:chExt cx="140970" cy="280670"/>
          </a:xfrm>
        </p:grpSpPr>
        <p:sp>
          <p:nvSpPr>
            <p:cNvPr id="61" name="object 61"/>
            <p:cNvSpPr/>
            <p:nvPr/>
          </p:nvSpPr>
          <p:spPr>
            <a:xfrm>
              <a:off x="4269739" y="3901440"/>
              <a:ext cx="72390" cy="163830"/>
            </a:xfrm>
            <a:custGeom>
              <a:avLst/>
              <a:gdLst/>
              <a:ahLst/>
              <a:cxnLst/>
              <a:rect l="l" t="t" r="r" b="b"/>
              <a:pathLst>
                <a:path w="72389" h="163829">
                  <a:moveTo>
                    <a:pt x="72389" y="0"/>
                  </a:moveTo>
                  <a:lnTo>
                    <a:pt x="0" y="16383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4220209" y="4034790"/>
              <a:ext cx="104139" cy="128270"/>
            </a:xfrm>
            <a:custGeom>
              <a:avLst/>
              <a:gdLst/>
              <a:ahLst/>
              <a:cxnLst/>
              <a:rect l="l" t="t" r="r" b="b"/>
              <a:pathLst>
                <a:path w="104139" h="128270">
                  <a:moveTo>
                    <a:pt x="0" y="0"/>
                  </a:moveTo>
                  <a:lnTo>
                    <a:pt x="5079" y="128270"/>
                  </a:lnTo>
                  <a:lnTo>
                    <a:pt x="104139" y="469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3" name="object 63"/>
          <p:cNvGrpSpPr/>
          <p:nvPr/>
        </p:nvGrpSpPr>
        <p:grpSpPr>
          <a:xfrm>
            <a:off x="5257800" y="5657850"/>
            <a:ext cx="354330" cy="114300"/>
            <a:chOff x="5257800" y="5657850"/>
            <a:chExt cx="354330" cy="114300"/>
          </a:xfrm>
        </p:grpSpPr>
        <p:sp>
          <p:nvSpPr>
            <p:cNvPr id="64" name="object 64"/>
            <p:cNvSpPr/>
            <p:nvPr/>
          </p:nvSpPr>
          <p:spPr>
            <a:xfrm>
              <a:off x="5364479" y="5715000"/>
              <a:ext cx="247650" cy="0"/>
            </a:xfrm>
            <a:custGeom>
              <a:avLst/>
              <a:gdLst/>
              <a:ahLst/>
              <a:cxnLst/>
              <a:rect l="l" t="t" r="r" b="b"/>
              <a:pathLst>
                <a:path w="247650">
                  <a:moveTo>
                    <a:pt x="247650" y="0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57800" y="5657850"/>
              <a:ext cx="114300" cy="114300"/>
            </a:xfrm>
            <a:custGeom>
              <a:avLst/>
              <a:gdLst/>
              <a:ahLst/>
              <a:cxnLst/>
              <a:rect l="l" t="t" r="r" b="b"/>
              <a:pathLst>
                <a:path w="114300" h="114300">
                  <a:moveTo>
                    <a:pt x="114300" y="0"/>
                  </a:moveTo>
                  <a:lnTo>
                    <a:pt x="0" y="57150"/>
                  </a:lnTo>
                  <a:lnTo>
                    <a:pt x="114300" y="114300"/>
                  </a:lnTo>
                  <a:lnTo>
                    <a:pt x="1143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6" name="object 66"/>
          <p:cNvGrpSpPr/>
          <p:nvPr/>
        </p:nvGrpSpPr>
        <p:grpSpPr>
          <a:xfrm>
            <a:off x="2614929" y="5824220"/>
            <a:ext cx="229870" cy="245110"/>
            <a:chOff x="2614929" y="5824220"/>
            <a:chExt cx="229870" cy="245110"/>
          </a:xfrm>
        </p:grpSpPr>
        <p:sp>
          <p:nvSpPr>
            <p:cNvPr id="67" name="object 67"/>
            <p:cNvSpPr/>
            <p:nvPr/>
          </p:nvSpPr>
          <p:spPr>
            <a:xfrm>
              <a:off x="2687319" y="5901690"/>
              <a:ext cx="138430" cy="148590"/>
            </a:xfrm>
            <a:custGeom>
              <a:avLst/>
              <a:gdLst/>
              <a:ahLst/>
              <a:cxnLst/>
              <a:rect l="l" t="t" r="r" b="b"/>
              <a:pathLst>
                <a:path w="138430" h="148589">
                  <a:moveTo>
                    <a:pt x="138430" y="148590"/>
                  </a:moveTo>
                  <a:lnTo>
                    <a:pt x="0" y="0"/>
                  </a:lnTo>
                </a:path>
              </a:pathLst>
            </a:custGeom>
            <a:ln w="3809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614929" y="5824220"/>
              <a:ext cx="119380" cy="121920"/>
            </a:xfrm>
            <a:custGeom>
              <a:avLst/>
              <a:gdLst/>
              <a:ahLst/>
              <a:cxnLst/>
              <a:rect l="l" t="t" r="r" b="b"/>
              <a:pathLst>
                <a:path w="119380" h="121920">
                  <a:moveTo>
                    <a:pt x="0" y="0"/>
                  </a:moveTo>
                  <a:lnTo>
                    <a:pt x="35559" y="121919"/>
                  </a:lnTo>
                  <a:lnTo>
                    <a:pt x="119380" y="444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9" name="object 69"/>
          <p:cNvGrpSpPr/>
          <p:nvPr/>
        </p:nvGrpSpPr>
        <p:grpSpPr>
          <a:xfrm>
            <a:off x="1141730" y="6388100"/>
            <a:ext cx="323850" cy="151130"/>
            <a:chOff x="1141730" y="6388100"/>
            <a:chExt cx="323850" cy="151130"/>
          </a:xfrm>
        </p:grpSpPr>
        <p:sp>
          <p:nvSpPr>
            <p:cNvPr id="70" name="object 70"/>
            <p:cNvSpPr/>
            <p:nvPr/>
          </p:nvSpPr>
          <p:spPr>
            <a:xfrm>
              <a:off x="1242060" y="6438900"/>
              <a:ext cx="204470" cy="81280"/>
            </a:xfrm>
            <a:custGeom>
              <a:avLst/>
              <a:gdLst/>
              <a:ahLst/>
              <a:cxnLst/>
              <a:rect l="l" t="t" r="r" b="b"/>
              <a:pathLst>
                <a:path w="204469" h="81279">
                  <a:moveTo>
                    <a:pt x="204470" y="81279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141730" y="6388100"/>
              <a:ext cx="128270" cy="106680"/>
            </a:xfrm>
            <a:custGeom>
              <a:avLst/>
              <a:gdLst/>
              <a:ahLst/>
              <a:cxnLst/>
              <a:rect l="l" t="t" r="r" b="b"/>
              <a:pathLst>
                <a:path w="128269" h="106679">
                  <a:moveTo>
                    <a:pt x="128269" y="0"/>
                  </a:moveTo>
                  <a:lnTo>
                    <a:pt x="0" y="11429"/>
                  </a:lnTo>
                  <a:lnTo>
                    <a:pt x="86359" y="106679"/>
                  </a:lnTo>
                  <a:lnTo>
                    <a:pt x="12826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2" name="object 72"/>
          <p:cNvGrpSpPr/>
          <p:nvPr/>
        </p:nvGrpSpPr>
        <p:grpSpPr>
          <a:xfrm>
            <a:off x="828039" y="3510279"/>
            <a:ext cx="424180" cy="190500"/>
            <a:chOff x="828039" y="3510279"/>
            <a:chExt cx="424180" cy="190500"/>
          </a:xfrm>
        </p:grpSpPr>
        <p:sp>
          <p:nvSpPr>
            <p:cNvPr id="73" name="object 73"/>
            <p:cNvSpPr/>
            <p:nvPr/>
          </p:nvSpPr>
          <p:spPr>
            <a:xfrm>
              <a:off x="847089" y="3561079"/>
              <a:ext cx="306070" cy="120650"/>
            </a:xfrm>
            <a:custGeom>
              <a:avLst/>
              <a:gdLst/>
              <a:ahLst/>
              <a:cxnLst/>
              <a:rect l="l" t="t" r="r" b="b"/>
              <a:pathLst>
                <a:path w="306069" h="120650">
                  <a:moveTo>
                    <a:pt x="0" y="120650"/>
                  </a:moveTo>
                  <a:lnTo>
                    <a:pt x="306069" y="0"/>
                  </a:lnTo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125219" y="3510279"/>
              <a:ext cx="127000" cy="106680"/>
            </a:xfrm>
            <a:custGeom>
              <a:avLst/>
              <a:gdLst/>
              <a:ahLst/>
              <a:cxnLst/>
              <a:rect l="l" t="t" r="r" b="b"/>
              <a:pathLst>
                <a:path w="127000" h="106679">
                  <a:moveTo>
                    <a:pt x="0" y="0"/>
                  </a:moveTo>
                  <a:lnTo>
                    <a:pt x="41910" y="106680"/>
                  </a:lnTo>
                  <a:lnTo>
                    <a:pt x="127000" y="114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3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19"/>
            <a:ext cx="2229485" cy="3257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2560" indent="-149860">
              <a:lnSpc>
                <a:spcPct val="100000"/>
              </a:lnSpc>
              <a:spcBef>
                <a:spcPts val="120"/>
              </a:spcBef>
              <a:buClr>
                <a:srgbClr val="92A199"/>
              </a:buClr>
              <a:buSzPct val="84615"/>
              <a:buChar char="•"/>
              <a:tabLst>
                <a:tab pos="162560" algn="l"/>
              </a:tabLst>
            </a:pP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B1. Vẽ đồ thị</a:t>
            </a:r>
            <a:r>
              <a:rPr sz="195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dòng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6103620"/>
            <a:ext cx="5495925" cy="3257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2560" indent="-149860">
              <a:lnSpc>
                <a:spcPct val="100000"/>
              </a:lnSpc>
              <a:spcBef>
                <a:spcPts val="120"/>
              </a:spcBef>
              <a:buClr>
                <a:srgbClr val="92A199"/>
              </a:buClr>
              <a:buSzPct val="84615"/>
              <a:buChar char="•"/>
              <a:tabLst>
                <a:tab pos="162560" algn="l"/>
              </a:tabLst>
            </a:pP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B2. Tính độ phức tạp của chu trình</a:t>
            </a:r>
            <a:r>
              <a:rPr sz="1950" spc="-1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C=12-9+2=5</a:t>
            </a:r>
            <a:endParaRPr sz="195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22881" y="2190751"/>
            <a:ext cx="5295897" cy="3547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895600" y="22923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14800" y="22923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62600" y="22923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00900" y="228854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52209" y="33413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96200" y="32829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40450" y="421640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29450" y="51117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8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029200" y="51117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9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3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dirty="0"/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4874895" cy="3300729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B3. Xác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đường đi độc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lập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1.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1-2-9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2.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1-2-3-4-6-4…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3.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1-2-3-4-5-6-4…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4.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1-2-3-4-5-7-8-9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  <a:tabLst>
                <a:tab pos="469265" algn="l"/>
              </a:tabLst>
            </a:pPr>
            <a:r>
              <a:rPr sz="2050" spc="-5" dirty="0">
                <a:solidFill>
                  <a:srgbClr val="92A199"/>
                </a:solidFill>
                <a:latin typeface="Arial"/>
                <a:cs typeface="Arial"/>
              </a:rPr>
              <a:t>5.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1-2-3-4-5-7-9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0604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spc="-105" dirty="0"/>
              <a:t>4</a:t>
            </a:r>
            <a:r>
              <a:rPr dirty="0"/>
              <a:t>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41719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B4. Xác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16890" y="2407984"/>
          <a:ext cx="5622925" cy="3941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15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1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4176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ts val="2085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b="1" spc="-9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152400">
                        <a:lnSpc>
                          <a:spcPts val="2085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</a:t>
                      </a:r>
                      <a:r>
                        <a:rPr sz="1800" spc="-10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“d”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502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</a:t>
                      </a:r>
                      <a:r>
                        <a:rPr sz="1800" b="1" spc="-5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800">
                        <a:latin typeface="Times New Roman"/>
                        <a:cs typeface="Times New Roman"/>
                      </a:endParaRPr>
                    </a:p>
                    <a:p>
                      <a:pPr marL="795020">
                        <a:lnSpc>
                          <a:spcPts val="2085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Goodstring=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false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95020">
                        <a:lnSpc>
                          <a:spcPts val="1995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Count=0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“abbbx”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795020" marR="142875">
                        <a:lnSpc>
                          <a:spcPts val="2020"/>
                        </a:lnSpc>
                        <a:spcBef>
                          <a:spcPts val="6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Goodstring=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true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Count=3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2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accccd”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795020" marR="53975">
                        <a:lnSpc>
                          <a:spcPts val="2020"/>
                        </a:lnSpc>
                        <a:spcBef>
                          <a:spcPts val="6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Goodstring=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false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Count=4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2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“ax”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795020" marR="142875">
                        <a:lnSpc>
                          <a:spcPts val="2020"/>
                        </a:lnSpc>
                        <a:spcBef>
                          <a:spcPts val="6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Goodstring=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true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Count=0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2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886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524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“ad”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795020" marR="53975">
                        <a:lnSpc>
                          <a:spcPts val="2020"/>
                        </a:lnSpc>
                        <a:spcBef>
                          <a:spcPts val="6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Goodstring=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false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Count=0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8826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8063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5.2. Kiểm </a:t>
            </a:r>
            <a:r>
              <a:rPr spc="-70" dirty="0"/>
              <a:t>thử hộp</a:t>
            </a:r>
            <a:r>
              <a:rPr spc="-625" dirty="0"/>
              <a:t> </a:t>
            </a:r>
            <a:r>
              <a:rPr spc="-70" dirty="0"/>
              <a:t>đen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5797550" cy="11176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854075" lvl="2" indent="-842010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85471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Tổng quan về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hộp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đen</a:t>
            </a:r>
            <a:endParaRPr sz="2400">
              <a:latin typeface="Arial"/>
              <a:cs typeface="Arial"/>
            </a:endParaRPr>
          </a:p>
          <a:p>
            <a:pPr marL="858519" lvl="2" indent="-846455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859155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phương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pháp 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hộp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đen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588137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5.2.1.</a:t>
            </a:r>
            <a:r>
              <a:rPr sz="2900" spc="-235" dirty="0"/>
              <a:t> </a:t>
            </a:r>
            <a:r>
              <a:rPr sz="2900" spc="-65" dirty="0"/>
              <a:t>Tổng</a:t>
            </a:r>
            <a:r>
              <a:rPr sz="2900" spc="-195" dirty="0"/>
              <a:t> </a:t>
            </a:r>
            <a:r>
              <a:rPr sz="2900" spc="-65" dirty="0"/>
              <a:t>quan</a:t>
            </a:r>
            <a:r>
              <a:rPr sz="2900" spc="-195" dirty="0"/>
              <a:t> </a:t>
            </a:r>
            <a:r>
              <a:rPr sz="2900" spc="-50" dirty="0"/>
              <a:t>về</a:t>
            </a:r>
            <a:r>
              <a:rPr sz="2900" spc="-185" dirty="0"/>
              <a:t> </a:t>
            </a:r>
            <a:r>
              <a:rPr sz="2900" spc="-65" dirty="0"/>
              <a:t>kiểm</a:t>
            </a:r>
            <a:r>
              <a:rPr sz="2900" spc="-185" dirty="0"/>
              <a:t> </a:t>
            </a:r>
            <a:r>
              <a:rPr sz="2900" spc="-55" dirty="0"/>
              <a:t>thử</a:t>
            </a:r>
            <a:r>
              <a:rPr sz="2900" spc="-180" dirty="0"/>
              <a:t> </a:t>
            </a:r>
            <a:r>
              <a:rPr sz="2900" spc="-60" dirty="0"/>
              <a:t>hộp</a:t>
            </a:r>
            <a:r>
              <a:rPr sz="2900" spc="-195" dirty="0"/>
              <a:t> </a:t>
            </a:r>
            <a:r>
              <a:rPr sz="2900" spc="-60" dirty="0"/>
              <a:t>đen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485140" y="1557020"/>
            <a:ext cx="4999990" cy="30695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7190" marR="55880" indent="-313690" algn="just">
              <a:lnSpc>
                <a:spcPct val="100099"/>
              </a:lnSpc>
              <a:spcBef>
                <a:spcPts val="95"/>
              </a:spcBef>
              <a:buClr>
                <a:srgbClr val="92A199"/>
              </a:buClr>
              <a:buSzPct val="85106"/>
              <a:buFont typeface="UnDotum"/>
              <a:buChar char=""/>
              <a:tabLst>
                <a:tab pos="377190" algn="l"/>
              </a:tabLst>
            </a:pP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Phương pháp </a:t>
            </a:r>
            <a:r>
              <a:rPr sz="235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hộp đen:  coi hệ thống </a:t>
            </a:r>
            <a:r>
              <a:rPr sz="235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một hộp đen,  không thể thấy được cấu trúc  logic bên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trong.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2350" dirty="0">
                <a:solidFill>
                  <a:srgbClr val="282833"/>
                </a:solidFill>
                <a:latin typeface="Arial"/>
                <a:cs typeface="Arial"/>
              </a:rPr>
              <a:t>làm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kiểm  thử tập trung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các yêu cầu  chức năng của phần </a:t>
            </a:r>
            <a:r>
              <a:rPr sz="2350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dựa  trên các dữ liệu lấy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đặc</a:t>
            </a:r>
            <a:r>
              <a:rPr sz="23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tả</a:t>
            </a:r>
            <a:endParaRPr sz="2350">
              <a:latin typeface="Arial"/>
              <a:cs typeface="Arial"/>
            </a:endParaRPr>
          </a:p>
          <a:p>
            <a:pPr marL="377190" indent="-313690" algn="just">
              <a:lnSpc>
                <a:spcPct val="100000"/>
              </a:lnSpc>
              <a:spcBef>
                <a:spcPts val="1390"/>
              </a:spcBef>
              <a:buClr>
                <a:srgbClr val="92A199"/>
              </a:buClr>
              <a:buSzPct val="85106"/>
              <a:buFont typeface="UnDotum"/>
              <a:buChar char=""/>
              <a:tabLst>
                <a:tab pos="377190" algn="l"/>
              </a:tabLst>
            </a:pP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Đặc</a:t>
            </a:r>
            <a:r>
              <a:rPr sz="235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trưng:</a:t>
            </a:r>
            <a:endParaRPr sz="23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1380" y="4779009"/>
            <a:ext cx="10287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1045" dirty="0">
                <a:solidFill>
                  <a:srgbClr val="92A199"/>
                </a:solidFill>
                <a:latin typeface="UnDotum"/>
                <a:cs typeface="UnDotum"/>
              </a:rPr>
              <a:t></a:t>
            </a:r>
            <a:endParaRPr sz="1650">
              <a:latin typeface="UnDotum"/>
              <a:cs typeface="Un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63319" y="4777740"/>
            <a:ext cx="4274820" cy="109791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  <a:tabLst>
                <a:tab pos="836930" algn="l"/>
                <a:tab pos="1673860" algn="l"/>
                <a:tab pos="2442845" algn="l"/>
                <a:tab pos="2992120" algn="l"/>
                <a:tab pos="3707765" algn="l"/>
              </a:tabLst>
            </a:pP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hằ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thu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y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ế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t	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nh:	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950" spc="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ứ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	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năng 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đủ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&amp;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vận hành</a:t>
            </a:r>
            <a:r>
              <a:rPr sz="195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đúng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10"/>
              </a:spcBef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Thực hiện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phép thử qua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r>
              <a:rPr sz="195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diện</a:t>
            </a:r>
            <a:endParaRPr sz="19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1380" y="5552440"/>
            <a:ext cx="10287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-1045" dirty="0">
                <a:solidFill>
                  <a:srgbClr val="92A199"/>
                </a:solidFill>
                <a:latin typeface="UnDotum"/>
                <a:cs typeface="UnDotum"/>
              </a:rPr>
              <a:t></a:t>
            </a:r>
            <a:endParaRPr sz="1650">
              <a:latin typeface="UnDotum"/>
              <a:cs typeface="UnDotum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791200" y="2284729"/>
            <a:ext cx="3048000" cy="293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588137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5.2.1.</a:t>
            </a:r>
            <a:r>
              <a:rPr sz="2900" spc="-235" dirty="0"/>
              <a:t> </a:t>
            </a:r>
            <a:r>
              <a:rPr sz="2900" spc="-65" dirty="0"/>
              <a:t>Tổng</a:t>
            </a:r>
            <a:r>
              <a:rPr sz="2900" spc="-195" dirty="0"/>
              <a:t> </a:t>
            </a:r>
            <a:r>
              <a:rPr sz="2900" spc="-65" dirty="0"/>
              <a:t>quan</a:t>
            </a:r>
            <a:r>
              <a:rPr sz="2900" spc="-195" dirty="0"/>
              <a:t> </a:t>
            </a:r>
            <a:r>
              <a:rPr sz="2900" spc="-50" dirty="0"/>
              <a:t>về</a:t>
            </a:r>
            <a:r>
              <a:rPr sz="2900" spc="-185" dirty="0"/>
              <a:t> </a:t>
            </a:r>
            <a:r>
              <a:rPr sz="2900" spc="-65" dirty="0"/>
              <a:t>kiểm</a:t>
            </a:r>
            <a:r>
              <a:rPr sz="2900" spc="-185" dirty="0"/>
              <a:t> </a:t>
            </a:r>
            <a:r>
              <a:rPr sz="2900" spc="-55" dirty="0"/>
              <a:t>thử</a:t>
            </a:r>
            <a:r>
              <a:rPr sz="2900" spc="-180" dirty="0"/>
              <a:t> </a:t>
            </a:r>
            <a:r>
              <a:rPr sz="2900" spc="-60" dirty="0"/>
              <a:t>hộp</a:t>
            </a:r>
            <a:r>
              <a:rPr sz="2900" spc="-195" dirty="0"/>
              <a:t> </a:t>
            </a:r>
            <a:r>
              <a:rPr sz="2900" spc="-60" dirty="0"/>
              <a:t>đen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633220"/>
            <a:ext cx="6383655" cy="2815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hộp đen nhằm tìm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loại</a:t>
            </a:r>
            <a:r>
              <a:rPr sz="2400" spc="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sai:</a:t>
            </a:r>
            <a:endParaRPr sz="24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Chức năng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thiếu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hoặc không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đúng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đắn.</a:t>
            </a:r>
            <a:endParaRPr sz="20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Sai về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diện.</a:t>
            </a:r>
            <a:endParaRPr sz="20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Sai trong cấu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trúc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trong truy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cập dữ liệu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ngoài.</a:t>
            </a:r>
            <a:endParaRPr sz="20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Sai thực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chức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năng.</a:t>
            </a:r>
            <a:endParaRPr sz="20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Sai khởi đầu hoặc kết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thúc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mô</a:t>
            </a:r>
            <a:r>
              <a:rPr sz="20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đun.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6588759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5.2.2.</a:t>
            </a:r>
            <a:r>
              <a:rPr sz="2900" spc="-175" dirty="0"/>
              <a:t> </a:t>
            </a:r>
            <a:r>
              <a:rPr sz="2900" spc="-60" dirty="0"/>
              <a:t>Các</a:t>
            </a:r>
            <a:r>
              <a:rPr sz="2900" spc="-185" dirty="0"/>
              <a:t> </a:t>
            </a:r>
            <a:r>
              <a:rPr sz="2900" spc="-75" dirty="0"/>
              <a:t>phương</a:t>
            </a:r>
            <a:r>
              <a:rPr sz="2900" spc="-185" dirty="0"/>
              <a:t> </a:t>
            </a:r>
            <a:r>
              <a:rPr sz="2900" spc="-70" dirty="0"/>
              <a:t>pháp</a:t>
            </a:r>
            <a:r>
              <a:rPr sz="2900" spc="-190" dirty="0"/>
              <a:t> </a:t>
            </a:r>
            <a:r>
              <a:rPr sz="2900" spc="-65" dirty="0"/>
              <a:t>kiểm</a:t>
            </a:r>
            <a:r>
              <a:rPr sz="2900" spc="-185" dirty="0"/>
              <a:t> </a:t>
            </a:r>
            <a:r>
              <a:rPr sz="2900" spc="-55" dirty="0"/>
              <a:t>thử</a:t>
            </a:r>
            <a:r>
              <a:rPr sz="2900" spc="-180" dirty="0"/>
              <a:t> </a:t>
            </a:r>
            <a:r>
              <a:rPr sz="2900" spc="-60" dirty="0"/>
              <a:t>hộp</a:t>
            </a:r>
            <a:r>
              <a:rPr sz="2900" spc="-190" dirty="0"/>
              <a:t> </a:t>
            </a:r>
            <a:r>
              <a:rPr sz="2900" spc="-60" dirty="0"/>
              <a:t>đen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4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427480" algn="l"/>
                <a:tab pos="2534920" algn="l"/>
                <a:tab pos="3761740" algn="l"/>
                <a:tab pos="4986020" algn="l"/>
                <a:tab pos="629412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5.2.2.1.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Phân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hoạch	tương	đương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(Equivalence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818639"/>
            <a:ext cx="7527925" cy="16637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2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Partitioning)</a:t>
            </a:r>
            <a:endParaRPr sz="2400">
              <a:latin typeface="Arial"/>
              <a:cs typeface="Arial"/>
            </a:endParaRPr>
          </a:p>
          <a:p>
            <a:pPr marL="1113790" lvl="3" indent="-1101725">
              <a:lnSpc>
                <a:spcPct val="100000"/>
              </a:lnSpc>
              <a:spcBef>
                <a:spcPts val="1420"/>
              </a:spcBef>
              <a:buAutoNum type="arabicPeriod" startAt="2"/>
              <a:tabLst>
                <a:tab pos="1114425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tích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(Boundary </a:t>
            </a:r>
            <a:r>
              <a:rPr sz="2400" spc="-45" dirty="0">
                <a:solidFill>
                  <a:srgbClr val="282833"/>
                </a:solidFill>
                <a:latin typeface="Arial"/>
                <a:cs typeface="Arial"/>
              </a:rPr>
              <a:t>Value</a:t>
            </a:r>
            <a:r>
              <a:rPr sz="2400" spc="-1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Analysis)</a:t>
            </a:r>
            <a:endParaRPr sz="2400">
              <a:latin typeface="Arial"/>
              <a:cs typeface="Arial"/>
            </a:endParaRPr>
          </a:p>
          <a:p>
            <a:pPr marL="1113790" lvl="3" indent="-1101725">
              <a:lnSpc>
                <a:spcPct val="100000"/>
              </a:lnSpc>
              <a:spcBef>
                <a:spcPts val="1420"/>
              </a:spcBef>
              <a:buAutoNum type="arabicPeriod" startAt="2"/>
              <a:tabLst>
                <a:tab pos="1114425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hỗ trợ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72200" y="2188210"/>
            <a:ext cx="2895600" cy="29171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3806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5.2.2.1. </a:t>
            </a:r>
            <a:r>
              <a:rPr spc="-80" dirty="0"/>
              <a:t>Phân </a:t>
            </a:r>
            <a:r>
              <a:rPr spc="-85" dirty="0"/>
              <a:t>hoạch tương</a:t>
            </a:r>
            <a:r>
              <a:rPr spc="-535" dirty="0"/>
              <a:t> </a:t>
            </a:r>
            <a:r>
              <a:rPr spc="-85" dirty="0"/>
              <a:t>đương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9740" y="3807459"/>
            <a:ext cx="12382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4780279"/>
            <a:ext cx="12382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1633220"/>
            <a:ext cx="5624195" cy="4345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4615"/>
              <a:buChar char="•"/>
              <a:tabLst>
                <a:tab pos="355600" algn="l"/>
              </a:tabLst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Ý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tưởng: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Chia </a:t>
            </a:r>
            <a:r>
              <a:rPr sz="2600" spc="5" dirty="0">
                <a:solidFill>
                  <a:srgbClr val="282833"/>
                </a:solidFill>
                <a:latin typeface="Arial"/>
                <a:cs typeface="Arial"/>
              </a:rPr>
              <a:t>miền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vào chương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trình thành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liệu. </a:t>
            </a:r>
            <a:r>
              <a:rPr sz="2600" spc="-10" dirty="0">
                <a:solidFill>
                  <a:srgbClr val="282833"/>
                </a:solidFill>
                <a:latin typeface="Arial"/>
                <a:cs typeface="Arial"/>
              </a:rPr>
              <a:t>Xác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đầu vào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hợp lệ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và không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hợp  lệ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các ca kiểm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thử theo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các 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2600" spc="5" dirty="0">
                <a:solidFill>
                  <a:srgbClr val="282833"/>
                </a:solidFill>
                <a:latin typeface="Arial"/>
                <a:cs typeface="Arial"/>
              </a:rPr>
              <a:t>đó</a:t>
            </a:r>
            <a:endParaRPr sz="2600">
              <a:latin typeface="Arial"/>
              <a:cs typeface="Arial"/>
            </a:endParaRPr>
          </a:p>
          <a:p>
            <a:pPr marL="355600" marR="7620" algn="just">
              <a:lnSpc>
                <a:spcPct val="100000"/>
              </a:lnSpc>
              <a:spcBef>
                <a:spcPts val="1410"/>
              </a:spcBef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dùng để kiểm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6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chức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năng, gọi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là lớp tương</a:t>
            </a:r>
            <a:r>
              <a:rPr sz="2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đương.</a:t>
            </a:r>
            <a:endParaRPr sz="2600">
              <a:latin typeface="Arial"/>
              <a:cs typeface="Arial"/>
            </a:endParaRPr>
          </a:p>
          <a:p>
            <a:pPr marL="355600" marR="6350" algn="just">
              <a:lnSpc>
                <a:spcPct val="100000"/>
              </a:lnSpc>
              <a:spcBef>
                <a:spcPts val="1410"/>
              </a:spcBef>
            </a:pP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Thay vì kiểm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tra tất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cả các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giá trị 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đầu vào, có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thể lựa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chọn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600" dirty="0">
                <a:solidFill>
                  <a:srgbClr val="282833"/>
                </a:solidFill>
                <a:latin typeface="Arial"/>
                <a:cs typeface="Arial"/>
              </a:rPr>
              <a:t>đầu  vào cho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riêng từng</a:t>
            </a:r>
            <a:r>
              <a:rPr sz="26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82833"/>
                </a:solidFill>
                <a:latin typeface="Arial"/>
                <a:cs typeface="Arial"/>
              </a:rPr>
              <a:t>lớp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29589"/>
            <a:ext cx="7151370" cy="9556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3529"/>
              </a:lnSpc>
              <a:spcBef>
                <a:spcPts val="434"/>
              </a:spcBef>
            </a:pPr>
            <a:r>
              <a:rPr sz="3150" spc="-75" dirty="0"/>
              <a:t>1.2.</a:t>
            </a:r>
            <a:r>
              <a:rPr sz="3150" spc="-200" dirty="0"/>
              <a:t> </a:t>
            </a:r>
            <a:r>
              <a:rPr sz="3150" spc="-65" dirty="0"/>
              <a:t>Các</a:t>
            </a:r>
            <a:r>
              <a:rPr sz="3150" spc="-190" dirty="0"/>
              <a:t> </a:t>
            </a:r>
            <a:r>
              <a:rPr sz="3150" spc="-70" dirty="0"/>
              <a:t>yếu</a:t>
            </a:r>
            <a:r>
              <a:rPr sz="3150" spc="-204" dirty="0"/>
              <a:t> </a:t>
            </a:r>
            <a:r>
              <a:rPr sz="3150" spc="-50" dirty="0"/>
              <a:t>tố</a:t>
            </a:r>
            <a:r>
              <a:rPr sz="3150" spc="-200" dirty="0"/>
              <a:t> </a:t>
            </a:r>
            <a:r>
              <a:rPr sz="3150" spc="-65" dirty="0"/>
              <a:t>ảnh</a:t>
            </a:r>
            <a:r>
              <a:rPr sz="3150" spc="-195" dirty="0"/>
              <a:t> </a:t>
            </a:r>
            <a:r>
              <a:rPr sz="3150" spc="-80" dirty="0"/>
              <a:t>hưởng</a:t>
            </a:r>
            <a:r>
              <a:rPr sz="3150" spc="-210" dirty="0"/>
              <a:t> </a:t>
            </a:r>
            <a:r>
              <a:rPr sz="3150" spc="-65" dirty="0"/>
              <a:t>đến</a:t>
            </a:r>
            <a:r>
              <a:rPr sz="3150" spc="-204" dirty="0"/>
              <a:t> </a:t>
            </a:r>
            <a:r>
              <a:rPr sz="3150" spc="-75" dirty="0"/>
              <a:t>chất</a:t>
            </a:r>
            <a:r>
              <a:rPr sz="3150" spc="-200" dirty="0"/>
              <a:t> </a:t>
            </a:r>
            <a:r>
              <a:rPr sz="3150" spc="-80" dirty="0"/>
              <a:t>lượng  </a:t>
            </a:r>
            <a:r>
              <a:rPr sz="3150" spc="-75" dirty="0"/>
              <a:t>phần</a:t>
            </a:r>
            <a:r>
              <a:rPr sz="3150" spc="-210" dirty="0"/>
              <a:t> </a:t>
            </a:r>
            <a:r>
              <a:rPr sz="3150" spc="-60" dirty="0"/>
              <a:t>mềm</a:t>
            </a:r>
            <a:endParaRPr sz="3150"/>
          </a:p>
        </p:txBody>
      </p:sp>
      <p:sp>
        <p:nvSpPr>
          <p:cNvPr id="3" name="object 3"/>
          <p:cNvSpPr txBox="1"/>
          <p:nvPr/>
        </p:nvSpPr>
        <p:spPr>
          <a:xfrm>
            <a:off x="535940" y="1604009"/>
            <a:ext cx="8060055" cy="119507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94945" marR="5080" indent="-182880">
              <a:lnSpc>
                <a:spcPts val="2680"/>
              </a:lnSpc>
              <a:spcBef>
                <a:spcPts val="35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Có ba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yếu tố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ảnh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hưởng tới chất lượng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(tam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chất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lượng)</a:t>
            </a:r>
            <a:endParaRPr sz="24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95"/>
              </a:spcBef>
              <a:tabLst>
                <a:tab pos="2224405" algn="l"/>
                <a:tab pos="4335145" algn="l"/>
              </a:tabLst>
            </a:pPr>
            <a:r>
              <a:rPr sz="2000" spc="-195" dirty="0">
                <a:solidFill>
                  <a:srgbClr val="282833"/>
                </a:solidFill>
                <a:latin typeface="Arial"/>
                <a:cs typeface="Arial"/>
              </a:rPr>
              <a:t>Con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 người	</a:t>
            </a:r>
            <a:r>
              <a:rPr lang="en-US" sz="2000" dirty="0" err="1">
                <a:solidFill>
                  <a:srgbClr val="282833"/>
                </a:solidFill>
                <a:latin typeface="Arial"/>
                <a:cs typeface="Arial"/>
              </a:rPr>
              <a:t>Q</a:t>
            </a:r>
            <a:r>
              <a:rPr sz="2000" dirty="0" err="1">
                <a:solidFill>
                  <a:srgbClr val="282833"/>
                </a:solidFill>
                <a:latin typeface="Arial"/>
                <a:cs typeface="Arial"/>
              </a:rPr>
              <a:t>uy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trình	</a:t>
            </a:r>
            <a:r>
              <a:rPr lang="en-US" sz="2000" spc="-5" dirty="0" err="1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000" dirty="0" err="1">
                <a:solidFill>
                  <a:srgbClr val="282833"/>
                </a:solidFill>
                <a:latin typeface="Arial"/>
                <a:cs typeface="Arial"/>
              </a:rPr>
              <a:t>ông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 cụ</a:t>
            </a:r>
            <a:endParaRPr sz="2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240" y="1633220"/>
            <a:ext cx="8239759" cy="1157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470" indent="-17907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106"/>
              <a:buChar char="•"/>
              <a:tabLst>
                <a:tab pos="204470" algn="l"/>
              </a:tabLst>
            </a:pP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Nguyên tắc </a:t>
            </a:r>
            <a:r>
              <a:rPr sz="2350" spc="-1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350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23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50" spc="-5" dirty="0">
                <a:solidFill>
                  <a:srgbClr val="282833"/>
                </a:solidFill>
                <a:latin typeface="Arial"/>
                <a:cs typeface="Arial"/>
              </a:rPr>
              <a:t>đương:</a:t>
            </a:r>
            <a:endParaRPr sz="2350">
              <a:latin typeface="Arial"/>
              <a:cs typeface="Arial"/>
            </a:endParaRPr>
          </a:p>
          <a:p>
            <a:pPr marL="473709" marR="17780" lvl="1" indent="-187960">
              <a:lnSpc>
                <a:spcPct val="100400"/>
              </a:lnSpc>
              <a:spcBef>
                <a:spcPts val="1390"/>
              </a:spcBef>
              <a:buClr>
                <a:srgbClr val="92A199"/>
              </a:buClr>
              <a:buSzPct val="84615"/>
              <a:buChar char="•"/>
              <a:tabLst>
                <a:tab pos="473709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Nếu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kiện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đầu vào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định rõ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giới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hạn 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của một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mảng, hoặc một giá 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xác định thì chia vùng tương đương</a:t>
            </a:r>
            <a:r>
              <a:rPr sz="195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thành:</a:t>
            </a:r>
            <a:endParaRPr sz="19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6290" y="3360420"/>
            <a:ext cx="9207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6290" y="3770629"/>
            <a:ext cx="9207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96290" y="2799334"/>
            <a:ext cx="3063875" cy="12560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0025" marR="5080" indent="-187960">
              <a:lnSpc>
                <a:spcPct val="153800"/>
              </a:lnSpc>
              <a:spcBef>
                <a:spcPts val="95"/>
              </a:spcBef>
              <a:buClr>
                <a:srgbClr val="92A199"/>
              </a:buClr>
              <a:buSzPct val="85714"/>
              <a:buChar char="•"/>
              <a:tabLst>
                <a:tab pos="200660" algn="l"/>
              </a:tabLst>
            </a:pP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lớp tương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đương hợp lệ 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Hai lớp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không hợp</a:t>
            </a:r>
            <a:r>
              <a:rPr sz="17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750">
              <a:latin typeface="Arial"/>
              <a:cs typeface="Arial"/>
            </a:endParaRPr>
          </a:p>
          <a:p>
            <a:pPr marL="200025">
              <a:lnSpc>
                <a:spcPct val="100000"/>
              </a:lnSpc>
              <a:spcBef>
                <a:spcPts val="1130"/>
              </a:spcBef>
            </a:pP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biệt (nếu</a:t>
            </a:r>
            <a:r>
              <a:rPr sz="175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có)</a:t>
            </a:r>
            <a:endParaRPr sz="17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96290" y="4170679"/>
            <a:ext cx="7954009" cy="622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00025" marR="5080" indent="-187960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4615"/>
              <a:buChar char="•"/>
              <a:tabLst>
                <a:tab pos="200660" algn="l"/>
              </a:tabLst>
            </a:pP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Nếu điều kiện đầu vào chỉ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định là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một tập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giá trị,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hoặc xác định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một  kiểu đúng sai thì chia vùng tương đương thành</a:t>
            </a:r>
            <a:r>
              <a:rPr sz="195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19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6290" y="5363209"/>
            <a:ext cx="9207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6290" y="5772150"/>
            <a:ext cx="92075" cy="25272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6290" y="4802123"/>
            <a:ext cx="3800475" cy="125476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200660" indent="-187960">
              <a:lnSpc>
                <a:spcPct val="100000"/>
              </a:lnSpc>
              <a:spcBef>
                <a:spcPts val="1225"/>
              </a:spcBef>
              <a:buClr>
                <a:srgbClr val="92A199"/>
              </a:buClr>
              <a:buSzPct val="85714"/>
              <a:buChar char="•"/>
              <a:tabLst>
                <a:tab pos="200660" algn="l"/>
              </a:tabLst>
            </a:pP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lớp tương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đương hợp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 lệ.</a:t>
            </a:r>
            <a:endParaRPr sz="1750">
              <a:latin typeface="Arial"/>
              <a:cs typeface="Arial"/>
            </a:endParaRPr>
          </a:p>
          <a:p>
            <a:pPr marL="200025" marR="5080">
              <a:lnSpc>
                <a:spcPct val="153300"/>
              </a:lnSpc>
              <a:spcBef>
                <a:spcPts val="10"/>
              </a:spcBef>
            </a:pP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lớp tương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đương không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hợp lệ.  </a:t>
            </a:r>
            <a:r>
              <a:rPr sz="1750" spc="-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biệt (nếu</a:t>
            </a:r>
            <a:r>
              <a:rPr sz="175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có)</a:t>
            </a:r>
            <a:endParaRPr sz="175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95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5.2.2.1. </a:t>
            </a:r>
            <a:r>
              <a:rPr spc="-80" dirty="0"/>
              <a:t>Phân </a:t>
            </a:r>
            <a:r>
              <a:rPr spc="-85" dirty="0"/>
              <a:t>hoạch tương đương</a:t>
            </a:r>
            <a:r>
              <a:rPr spc="-630" dirty="0"/>
              <a:t> </a:t>
            </a:r>
            <a:r>
              <a:rPr spc="-70" dirty="0"/>
              <a:t>(t)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95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5.2.2.1. </a:t>
            </a:r>
            <a:r>
              <a:rPr spc="-80" dirty="0"/>
              <a:t>Phân </a:t>
            </a:r>
            <a:r>
              <a:rPr spc="-85" dirty="0"/>
              <a:t>hoạch tương đương</a:t>
            </a:r>
            <a:r>
              <a:rPr spc="-630" dirty="0"/>
              <a:t> </a:t>
            </a:r>
            <a:r>
              <a:rPr spc="-70" dirty="0"/>
              <a:t>(t)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100139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Ví</a:t>
            </a:r>
            <a:r>
              <a:rPr sz="240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41350" y="2133600"/>
            <a:ext cx="7860030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33220"/>
            <a:ext cx="44634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Biểu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diễn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lớp tương</a:t>
            </a:r>
            <a:r>
              <a:rPr sz="24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đương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95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5.2.2.1. </a:t>
            </a:r>
            <a:r>
              <a:rPr spc="-80" dirty="0"/>
              <a:t>Phân </a:t>
            </a:r>
            <a:r>
              <a:rPr spc="-85" dirty="0"/>
              <a:t>hoạch tương đương</a:t>
            </a:r>
            <a:r>
              <a:rPr spc="-630" dirty="0"/>
              <a:t> </a:t>
            </a:r>
            <a:r>
              <a:rPr spc="-70" dirty="0"/>
              <a:t>(t)</a:t>
            </a:r>
          </a:p>
        </p:txBody>
      </p:sp>
      <p:sp>
        <p:nvSpPr>
          <p:cNvPr id="4" name="object 4"/>
          <p:cNvSpPr/>
          <p:nvPr/>
        </p:nvSpPr>
        <p:spPr>
          <a:xfrm>
            <a:off x="838200" y="2590800"/>
            <a:ext cx="2438400" cy="762000"/>
          </a:xfrm>
          <a:custGeom>
            <a:avLst/>
            <a:gdLst/>
            <a:ahLst/>
            <a:cxnLst/>
            <a:rect l="l" t="t" r="r" b="b"/>
            <a:pathLst>
              <a:path w="2438400" h="762000">
                <a:moveTo>
                  <a:pt x="2438400" y="0"/>
                </a:moveTo>
                <a:lnTo>
                  <a:pt x="0" y="0"/>
                </a:lnTo>
                <a:lnTo>
                  <a:pt x="0" y="762000"/>
                </a:lnTo>
                <a:lnTo>
                  <a:pt x="2438400" y="762000"/>
                </a:lnTo>
                <a:lnTo>
                  <a:pt x="24384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9639" y="2602229"/>
            <a:ext cx="18376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Điều kiện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đầu</a:t>
            </a:r>
            <a:r>
              <a:rPr sz="18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vào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6600" y="2590799"/>
            <a:ext cx="4876800" cy="762000"/>
          </a:xfrm>
          <a:custGeom>
            <a:avLst/>
            <a:gdLst/>
            <a:ahLst/>
            <a:cxnLst/>
            <a:rect l="l" t="t" r="r" b="b"/>
            <a:pathLst>
              <a:path w="4876800" h="762000">
                <a:moveTo>
                  <a:pt x="4876800" y="0"/>
                </a:moveTo>
                <a:lnTo>
                  <a:pt x="2438400" y="0"/>
                </a:lnTo>
                <a:lnTo>
                  <a:pt x="0" y="0"/>
                </a:lnTo>
                <a:lnTo>
                  <a:pt x="0" y="762000"/>
                </a:lnTo>
                <a:lnTo>
                  <a:pt x="2438400" y="762000"/>
                </a:lnTo>
                <a:lnTo>
                  <a:pt x="4876800" y="762000"/>
                </a:lnTo>
                <a:lnTo>
                  <a:pt x="48768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368040" y="2602229"/>
            <a:ext cx="4674870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R="5080">
              <a:lnSpc>
                <a:spcPts val="2020"/>
              </a:lnSpc>
              <a:spcBef>
                <a:spcPts val="280"/>
              </a:spcBef>
              <a:tabLst>
                <a:tab pos="2437765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Các lớp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đương	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Các lớp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tương đương  hợp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lệ	không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38200" y="3352800"/>
            <a:ext cx="7315200" cy="1314450"/>
          </a:xfrm>
          <a:custGeom>
            <a:avLst/>
            <a:gdLst/>
            <a:ahLst/>
            <a:cxnLst/>
            <a:rect l="l" t="t" r="r" b="b"/>
            <a:pathLst>
              <a:path w="7315200" h="1314450">
                <a:moveTo>
                  <a:pt x="7315200" y="0"/>
                </a:moveTo>
                <a:lnTo>
                  <a:pt x="4876800" y="0"/>
                </a:lnTo>
                <a:lnTo>
                  <a:pt x="2438400" y="0"/>
                </a:lnTo>
                <a:lnTo>
                  <a:pt x="0" y="0"/>
                </a:lnTo>
                <a:lnTo>
                  <a:pt x="0" y="1314450"/>
                </a:lnTo>
                <a:lnTo>
                  <a:pt x="2438400" y="1314450"/>
                </a:lnTo>
                <a:lnTo>
                  <a:pt x="4876800" y="1314450"/>
                </a:lnTo>
                <a:lnTo>
                  <a:pt x="7315200" y="1314450"/>
                </a:lnTo>
                <a:lnTo>
                  <a:pt x="73152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04009"/>
            <a:ext cx="8065134" cy="205486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194945" marR="5080" indent="-182880" algn="just">
              <a:lnSpc>
                <a:spcPct val="92900"/>
              </a:lnSpc>
              <a:spcBef>
                <a:spcPts val="30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Ví dụ: Khi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cấp 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thẻ thành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clb,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3 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đầu của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thẻ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nằm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khoảng </a:t>
            </a:r>
            <a:r>
              <a:rPr sz="2400" spc="-80" dirty="0">
                <a:solidFill>
                  <a:srgbClr val="282833"/>
                </a:solidFill>
                <a:latin typeface="Arial"/>
                <a:cs typeface="Arial"/>
              </a:rPr>
              <a:t>[111,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222],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nếu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sai sẽ 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thông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báo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nhập lại,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2 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cuối phải thuộc khoảng</a:t>
            </a:r>
            <a:r>
              <a:rPr sz="24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[11,99].</a:t>
            </a:r>
            <a:endParaRPr sz="2400">
              <a:latin typeface="Arial"/>
              <a:cs typeface="Arial"/>
            </a:endParaRPr>
          </a:p>
          <a:p>
            <a:pPr marL="195580" indent="-182880" algn="just">
              <a:lnSpc>
                <a:spcPct val="100000"/>
              </a:lnSpc>
              <a:spcBef>
                <a:spcPts val="122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lớp tương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đương:</a:t>
            </a:r>
            <a:endParaRPr sz="2400">
              <a:latin typeface="Arial"/>
              <a:cs typeface="Arial"/>
            </a:endParaRPr>
          </a:p>
          <a:p>
            <a:pPr marL="469900" lvl="1" indent="-183515" algn="just">
              <a:lnSpc>
                <a:spcPct val="100000"/>
              </a:lnSpc>
              <a:spcBef>
                <a:spcPts val="125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Đối với 3 số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đầu: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0259" y="3816350"/>
            <a:ext cx="93980" cy="6591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1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500" spc="1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93139" y="3669029"/>
            <a:ext cx="2553335" cy="8255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&gt;= </a:t>
            </a:r>
            <a:r>
              <a:rPr sz="1800" spc="-100" dirty="0">
                <a:solidFill>
                  <a:srgbClr val="282833"/>
                </a:solidFill>
                <a:latin typeface="Arial"/>
                <a:cs typeface="Arial"/>
              </a:rPr>
              <a:t>111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&lt;=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222: hợp</a:t>
            </a:r>
            <a:r>
              <a:rPr sz="1800" spc="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&gt;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222: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không hợp</a:t>
            </a:r>
            <a:r>
              <a:rPr sz="18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59" y="4469129"/>
            <a:ext cx="5308600" cy="825500"/>
          </a:xfrm>
          <a:prstGeom prst="rect">
            <a:avLst/>
          </a:prstGeom>
        </p:spPr>
        <p:txBody>
          <a:bodyPr vert="horz" wrap="square" lIns="0" tIns="13843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90"/>
              </a:spcBef>
              <a:buClr>
                <a:srgbClr val="92A199"/>
              </a:buClr>
              <a:buSzPct val="83333"/>
              <a:buChar char="•"/>
              <a:tabLst>
                <a:tab pos="195580" algn="l"/>
              </a:tabLst>
            </a:pPr>
            <a:r>
              <a:rPr sz="1800" spc="-75" dirty="0">
                <a:solidFill>
                  <a:srgbClr val="282833"/>
                </a:solidFill>
                <a:latin typeface="Arial"/>
                <a:cs typeface="Arial"/>
              </a:rPr>
              <a:t>&lt;111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không hợp</a:t>
            </a:r>
            <a:r>
              <a:rPr sz="180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990"/>
              </a:spcBef>
              <a:buClr>
                <a:srgbClr val="92A199"/>
              </a:buClr>
              <a:buSzPct val="83333"/>
              <a:buChar char="•"/>
              <a:tabLst>
                <a:tab pos="195580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Để trống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trường hợp đặc biệt thuộc không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r>
              <a:rPr sz="180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35940" y="683259"/>
            <a:ext cx="795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5.2.2.1. </a:t>
            </a:r>
            <a:r>
              <a:rPr spc="-80" dirty="0"/>
              <a:t>Phân </a:t>
            </a:r>
            <a:r>
              <a:rPr spc="-85" dirty="0"/>
              <a:t>hoạch tương đương</a:t>
            </a:r>
            <a:r>
              <a:rPr spc="-630" dirty="0"/>
              <a:t> </a:t>
            </a:r>
            <a:r>
              <a:rPr spc="-70" dirty="0"/>
              <a:t>(t)</a:t>
            </a: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0259" y="1429879"/>
            <a:ext cx="5308600" cy="2145665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510"/>
              </a:spcBef>
              <a:buClr>
                <a:srgbClr val="92A199"/>
              </a:buClr>
              <a:buSzPct val="85000"/>
              <a:buChar char="•"/>
              <a:tabLst>
                <a:tab pos="19558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Đối với 2 số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đầu:</a:t>
            </a:r>
            <a:endParaRPr sz="20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270"/>
              </a:spcBef>
              <a:buClr>
                <a:srgbClr val="92A199"/>
              </a:buClr>
              <a:buSzPct val="83333"/>
              <a:buChar char="•"/>
              <a:tabLst>
                <a:tab pos="195580" algn="l"/>
              </a:tabLst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&gt;= </a:t>
            </a:r>
            <a:r>
              <a:rPr sz="1800" spc="-75" dirty="0">
                <a:solidFill>
                  <a:srgbClr val="282833"/>
                </a:solidFill>
                <a:latin typeface="Arial"/>
                <a:cs typeface="Arial"/>
              </a:rPr>
              <a:t>11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 &lt;=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99: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r>
              <a:rPr sz="18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990"/>
              </a:spcBef>
              <a:buClr>
                <a:srgbClr val="92A199"/>
              </a:buClr>
              <a:buSzPct val="83333"/>
              <a:buChar char="•"/>
              <a:tabLst>
                <a:tab pos="195580" algn="l"/>
              </a:tabLst>
            </a:pP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&lt;11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r>
              <a:rPr sz="18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990"/>
              </a:spcBef>
              <a:buClr>
                <a:srgbClr val="92A199"/>
              </a:buClr>
              <a:buSzPct val="83333"/>
              <a:buChar char="•"/>
              <a:tabLst>
                <a:tab pos="195580" algn="l"/>
              </a:tabLst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&gt;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99: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r>
              <a:rPr sz="18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990"/>
              </a:spcBef>
              <a:buClr>
                <a:srgbClr val="92A199"/>
              </a:buClr>
              <a:buSzPct val="83333"/>
              <a:buChar char="•"/>
              <a:tabLst>
                <a:tab pos="195580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Để trống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trường hợp đặc biệt thuộc không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r>
              <a:rPr sz="180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683259"/>
            <a:ext cx="795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5.2.2.1. </a:t>
            </a:r>
            <a:r>
              <a:rPr spc="-80" dirty="0"/>
              <a:t>Phân </a:t>
            </a:r>
            <a:r>
              <a:rPr spc="-85" dirty="0"/>
              <a:t>hoạch tương đương</a:t>
            </a:r>
            <a:r>
              <a:rPr spc="-630" dirty="0"/>
              <a:t> </a:t>
            </a:r>
            <a:r>
              <a:rPr spc="-70" dirty="0"/>
              <a:t>(t)</a:t>
            </a:r>
          </a:p>
        </p:txBody>
      </p:sp>
      <p:sp>
        <p:nvSpPr>
          <p:cNvPr id="4" name="object 4"/>
          <p:cNvSpPr/>
          <p:nvPr/>
        </p:nvSpPr>
        <p:spPr>
          <a:xfrm>
            <a:off x="990600" y="3886200"/>
            <a:ext cx="2438400" cy="641350"/>
          </a:xfrm>
          <a:custGeom>
            <a:avLst/>
            <a:gdLst/>
            <a:ahLst/>
            <a:cxnLst/>
            <a:rect l="l" t="t" r="r" b="b"/>
            <a:pathLst>
              <a:path w="2438400" h="641350">
                <a:moveTo>
                  <a:pt x="2438400" y="0"/>
                </a:moveTo>
                <a:lnTo>
                  <a:pt x="0" y="0"/>
                </a:lnTo>
                <a:lnTo>
                  <a:pt x="0" y="641350"/>
                </a:lnTo>
                <a:lnTo>
                  <a:pt x="2438400" y="641350"/>
                </a:lnTo>
                <a:lnTo>
                  <a:pt x="24384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82039" y="3897629"/>
            <a:ext cx="183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Điều kiện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đầu</a:t>
            </a:r>
            <a:r>
              <a:rPr sz="18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vào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429000" y="3886200"/>
            <a:ext cx="2438400" cy="641350"/>
          </a:xfrm>
          <a:custGeom>
            <a:avLst/>
            <a:gdLst/>
            <a:ahLst/>
            <a:cxnLst/>
            <a:rect l="l" t="t" r="r" b="b"/>
            <a:pathLst>
              <a:path w="2438400" h="641350">
                <a:moveTo>
                  <a:pt x="2438400" y="0"/>
                </a:moveTo>
                <a:lnTo>
                  <a:pt x="0" y="0"/>
                </a:lnTo>
                <a:lnTo>
                  <a:pt x="0" y="641350"/>
                </a:lnTo>
                <a:lnTo>
                  <a:pt x="2438400" y="641350"/>
                </a:lnTo>
                <a:lnTo>
                  <a:pt x="24384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20440" y="3897629"/>
            <a:ext cx="2235200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R="5080">
              <a:lnSpc>
                <a:spcPts val="2020"/>
              </a:lnSpc>
              <a:spcBef>
                <a:spcPts val="284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tương đương  hợp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90600" y="3886200"/>
            <a:ext cx="7315200" cy="1554480"/>
          </a:xfrm>
          <a:custGeom>
            <a:avLst/>
            <a:gdLst/>
            <a:ahLst/>
            <a:cxnLst/>
            <a:rect l="l" t="t" r="r" b="b"/>
            <a:pathLst>
              <a:path w="7315200" h="1554479">
                <a:moveTo>
                  <a:pt x="2438400" y="641350"/>
                </a:moveTo>
                <a:lnTo>
                  <a:pt x="0" y="641350"/>
                </a:lnTo>
                <a:lnTo>
                  <a:pt x="0" y="1554480"/>
                </a:lnTo>
                <a:lnTo>
                  <a:pt x="2438400" y="1554480"/>
                </a:lnTo>
                <a:lnTo>
                  <a:pt x="2438400" y="641350"/>
                </a:lnTo>
                <a:close/>
              </a:path>
              <a:path w="7315200" h="1554479">
                <a:moveTo>
                  <a:pt x="7315200" y="0"/>
                </a:moveTo>
                <a:lnTo>
                  <a:pt x="4876800" y="0"/>
                </a:lnTo>
                <a:lnTo>
                  <a:pt x="4876800" y="641350"/>
                </a:lnTo>
                <a:lnTo>
                  <a:pt x="7315200" y="641350"/>
                </a:lnTo>
                <a:lnTo>
                  <a:pt x="73152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82039" y="4538979"/>
            <a:ext cx="16713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Đối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với 3 số</a:t>
            </a:r>
            <a:r>
              <a:rPr sz="180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đầu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29000" y="4527550"/>
            <a:ext cx="2438400" cy="913130"/>
          </a:xfrm>
          <a:custGeom>
            <a:avLst/>
            <a:gdLst/>
            <a:ahLst/>
            <a:cxnLst/>
            <a:rect l="l" t="t" r="r" b="b"/>
            <a:pathLst>
              <a:path w="2438400" h="913129">
                <a:moveTo>
                  <a:pt x="2438400" y="0"/>
                </a:moveTo>
                <a:lnTo>
                  <a:pt x="0" y="0"/>
                </a:lnTo>
                <a:lnTo>
                  <a:pt x="0" y="913130"/>
                </a:lnTo>
                <a:lnTo>
                  <a:pt x="2438400" y="913130"/>
                </a:lnTo>
                <a:lnTo>
                  <a:pt x="24384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36340" y="4615179"/>
            <a:ext cx="9461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800" spc="-160" dirty="0">
                <a:latin typeface="UnDotum"/>
                <a:cs typeface="UnDotum"/>
              </a:rPr>
              <a:t>●</a:t>
            </a:r>
            <a:endParaRPr sz="800">
              <a:latin typeface="UnDotum"/>
              <a:cs typeface="UnDotum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52240" y="4538979"/>
            <a:ext cx="1581785" cy="556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209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1. &gt;= </a:t>
            </a:r>
            <a:r>
              <a:rPr sz="1800" spc="-95" dirty="0">
                <a:solidFill>
                  <a:srgbClr val="282833"/>
                </a:solidFill>
                <a:latin typeface="Arial"/>
                <a:cs typeface="Arial"/>
              </a:rPr>
              <a:t>111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</a:t>
            </a:r>
            <a:r>
              <a:rPr sz="18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&lt;=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090"/>
              </a:lnSpc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222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90600" y="4527550"/>
            <a:ext cx="7315200" cy="1827530"/>
          </a:xfrm>
          <a:custGeom>
            <a:avLst/>
            <a:gdLst/>
            <a:ahLst/>
            <a:cxnLst/>
            <a:rect l="l" t="t" r="r" b="b"/>
            <a:pathLst>
              <a:path w="7315200" h="1827529">
                <a:moveTo>
                  <a:pt x="2438400" y="913130"/>
                </a:moveTo>
                <a:lnTo>
                  <a:pt x="0" y="913130"/>
                </a:lnTo>
                <a:lnTo>
                  <a:pt x="0" y="1827530"/>
                </a:lnTo>
                <a:lnTo>
                  <a:pt x="2438400" y="1827530"/>
                </a:lnTo>
                <a:lnTo>
                  <a:pt x="2438400" y="913130"/>
                </a:lnTo>
                <a:close/>
              </a:path>
              <a:path w="7315200" h="1827529">
                <a:moveTo>
                  <a:pt x="7315200" y="0"/>
                </a:moveTo>
                <a:lnTo>
                  <a:pt x="4876800" y="0"/>
                </a:lnTo>
                <a:lnTo>
                  <a:pt x="4876800" y="913130"/>
                </a:lnTo>
                <a:lnTo>
                  <a:pt x="7315200" y="913130"/>
                </a:lnTo>
                <a:lnTo>
                  <a:pt x="73152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82039" y="5452109"/>
            <a:ext cx="165988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Đối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với 2 số</a:t>
            </a:r>
            <a:r>
              <a:rPr sz="180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sau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429000" y="5440679"/>
            <a:ext cx="2438400" cy="914400"/>
          </a:xfrm>
          <a:custGeom>
            <a:avLst/>
            <a:gdLst/>
            <a:ahLst/>
            <a:cxnLst/>
            <a:rect l="l" t="t" r="r" b="b"/>
            <a:pathLst>
              <a:path w="2438400" h="914400">
                <a:moveTo>
                  <a:pt x="2438400" y="0"/>
                </a:moveTo>
                <a:lnTo>
                  <a:pt x="0" y="0"/>
                </a:lnTo>
                <a:lnTo>
                  <a:pt x="0" y="914400"/>
                </a:lnTo>
                <a:lnTo>
                  <a:pt x="2438400" y="914400"/>
                </a:lnTo>
                <a:lnTo>
                  <a:pt x="24384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736340" y="5528309"/>
            <a:ext cx="94615" cy="149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800" spc="-160" dirty="0">
                <a:latin typeface="UnDotum"/>
                <a:cs typeface="UnDotum"/>
              </a:rPr>
              <a:t>●</a:t>
            </a:r>
            <a:endParaRPr sz="800">
              <a:latin typeface="UnDotum"/>
              <a:cs typeface="UnDotum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52240" y="5452109"/>
            <a:ext cx="1789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5. &gt;= </a:t>
            </a:r>
            <a:r>
              <a:rPr sz="1800" spc="-70" dirty="0">
                <a:solidFill>
                  <a:srgbClr val="282833"/>
                </a:solidFill>
                <a:latin typeface="Arial"/>
                <a:cs typeface="Arial"/>
              </a:rPr>
              <a:t>11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&lt;=</a:t>
            </a:r>
            <a:r>
              <a:rPr sz="18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99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867400" y="5440679"/>
            <a:ext cx="2438400" cy="914400"/>
          </a:xfrm>
          <a:custGeom>
            <a:avLst/>
            <a:gdLst/>
            <a:ahLst/>
            <a:cxnLst/>
            <a:rect l="l" t="t" r="r" b="b"/>
            <a:pathLst>
              <a:path w="2438400" h="914400">
                <a:moveTo>
                  <a:pt x="2438400" y="0"/>
                </a:moveTo>
                <a:lnTo>
                  <a:pt x="0" y="0"/>
                </a:lnTo>
                <a:lnTo>
                  <a:pt x="0" y="914400"/>
                </a:lnTo>
                <a:lnTo>
                  <a:pt x="2438400" y="914400"/>
                </a:lnTo>
                <a:lnTo>
                  <a:pt x="2438400" y="0"/>
                </a:lnTo>
                <a:close/>
              </a:path>
            </a:pathLst>
          </a:custGeom>
          <a:solidFill>
            <a:srgbClr val="CEE6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958840" y="3897629"/>
            <a:ext cx="2235835" cy="236601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R="5080">
              <a:lnSpc>
                <a:spcPts val="2020"/>
              </a:lnSpc>
              <a:spcBef>
                <a:spcPts val="284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Các lớp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18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đương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lệ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090"/>
              </a:lnSpc>
              <a:spcBef>
                <a:spcPts val="825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2.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70" dirty="0">
                <a:solidFill>
                  <a:srgbClr val="282833"/>
                </a:solidFill>
                <a:latin typeface="Arial"/>
                <a:cs typeface="Arial"/>
              </a:rPr>
              <a:t>&lt;111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014"/>
              </a:lnSpc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3.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&gt;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222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085"/>
              </a:lnSpc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4.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Để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trống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090"/>
              </a:lnSpc>
              <a:spcBef>
                <a:spcPts val="10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6.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&lt;11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014"/>
              </a:lnSpc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7.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&gt;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99</a:t>
            </a:r>
            <a:endParaRPr sz="1800">
              <a:latin typeface="Arial"/>
              <a:cs typeface="Arial"/>
            </a:endParaRPr>
          </a:p>
          <a:p>
            <a:pPr>
              <a:lnSpc>
                <a:spcPts val="2085"/>
              </a:lnSpc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8.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Để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trống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8640" y="1637029"/>
            <a:ext cx="12065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7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383334"/>
            <a:ext cx="8061325" cy="5009515"/>
          </a:xfrm>
          <a:prstGeom prst="rect">
            <a:avLst/>
          </a:prstGeom>
        </p:spPr>
        <p:txBody>
          <a:bodyPr vert="horz" wrap="square" lIns="0" tIns="224154" rIns="0" bIns="0" rtlCol="0">
            <a:spAutoFit/>
          </a:bodyPr>
          <a:lstStyle/>
          <a:p>
            <a:pPr marL="469900" algn="just">
              <a:lnSpc>
                <a:spcPct val="100000"/>
              </a:lnSpc>
              <a:spcBef>
                <a:spcPts val="1764"/>
              </a:spcBef>
            </a:pPr>
            <a:r>
              <a:rPr sz="3200" dirty="0">
                <a:solidFill>
                  <a:srgbClr val="282833"/>
                </a:solidFill>
                <a:latin typeface="Arial"/>
                <a:cs typeface="Arial"/>
              </a:rPr>
              <a:t>Xác định các </a:t>
            </a:r>
            <a:r>
              <a:rPr sz="3200" spc="-5" dirty="0">
                <a:solidFill>
                  <a:srgbClr val="282833"/>
                </a:solidFill>
                <a:latin typeface="Arial"/>
                <a:cs typeface="Arial"/>
              </a:rPr>
              <a:t>trường </a:t>
            </a:r>
            <a:r>
              <a:rPr sz="3200" dirty="0">
                <a:solidFill>
                  <a:srgbClr val="282833"/>
                </a:solidFill>
                <a:latin typeface="Arial"/>
                <a:cs typeface="Arial"/>
              </a:rPr>
              <a:t>hợp kiểm</a:t>
            </a:r>
            <a:r>
              <a:rPr sz="32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32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140"/>
              </a:spcBef>
              <a:buClr>
                <a:srgbClr val="92A199"/>
              </a:buClr>
              <a:buSzPct val="85714"/>
              <a:buAutoNum type="arabicPeriod"/>
              <a:tabLst>
                <a:tab pos="469265" algn="l"/>
                <a:tab pos="469900" algn="l"/>
              </a:tabLst>
            </a:pP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Gán 1 số duy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nhất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lớp tương</a:t>
            </a:r>
            <a:r>
              <a:rPr sz="2100" spc="-1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đương.</a:t>
            </a:r>
            <a:endParaRPr sz="2100">
              <a:latin typeface="Arial"/>
              <a:cs typeface="Arial"/>
            </a:endParaRPr>
          </a:p>
          <a:p>
            <a:pPr marL="469900" marR="5080" indent="-457200" algn="just">
              <a:lnSpc>
                <a:spcPts val="2390"/>
              </a:lnSpc>
              <a:spcBef>
                <a:spcPts val="1320"/>
              </a:spcBef>
              <a:buClr>
                <a:srgbClr val="92A199"/>
              </a:buClr>
              <a:buSzPct val="85714"/>
              <a:buAutoNum type="arabicPeriod"/>
              <a:tabLst>
                <a:tab pos="469900" algn="l"/>
              </a:tabLst>
            </a:pP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đến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tất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cả các lớp tương đương hợp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được bao phủ 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bởi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(hợp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nhất thành) các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ca kiểm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kiểm 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mới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bao phủ càng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nhiều các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lớp tương đương đó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chưa </a:t>
            </a:r>
            <a:r>
              <a:rPr sz="2100" spc="6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được bao phủ càng</a:t>
            </a:r>
            <a:r>
              <a:rPr sz="21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tốt.</a:t>
            </a:r>
            <a:endParaRPr sz="2100">
              <a:latin typeface="Arial"/>
              <a:cs typeface="Arial"/>
            </a:endParaRPr>
          </a:p>
          <a:p>
            <a:pPr marL="469900" marR="5080" indent="-457200" algn="just">
              <a:lnSpc>
                <a:spcPts val="2390"/>
              </a:lnSpc>
              <a:spcBef>
                <a:spcPts val="1260"/>
              </a:spcBef>
              <a:buClr>
                <a:srgbClr val="92A199"/>
              </a:buClr>
              <a:buSzPct val="85714"/>
              <a:buAutoNum type="arabicPeriod"/>
              <a:tabLst>
                <a:tab pos="469900" algn="l"/>
              </a:tabLst>
            </a:pP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đến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các ca kiểm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đã bao phủ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tất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cả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các lớp tương  đương không </a:t>
            </a: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ta viết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ca kiểm thử </a:t>
            </a:r>
            <a:r>
              <a:rPr sz="2100" spc="30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bao phủ </a:t>
            </a: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một 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chỉ </a:t>
            </a: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các lớp tương đương không hợp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chưa  được bao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phủ.</a:t>
            </a:r>
            <a:endParaRPr sz="2100">
              <a:latin typeface="Arial"/>
              <a:cs typeface="Arial"/>
            </a:endParaRPr>
          </a:p>
          <a:p>
            <a:pPr marL="469900" marR="5715" algn="just">
              <a:lnSpc>
                <a:spcPts val="2390"/>
              </a:lnSpc>
              <a:spcBef>
                <a:spcPts val="1260"/>
              </a:spcBef>
            </a:pP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Lý do </a:t>
            </a:r>
            <a:r>
              <a:rPr sz="2100" spc="30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2100" spc="2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ca kiểm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thử riêng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bao phủ các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trường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hợp  không hợp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vì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tra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đầu vào không đúng nào đó  che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giấu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thay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thế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các kiểm </a:t>
            </a:r>
            <a:r>
              <a:rPr sz="2100" spc="5" dirty="0">
                <a:solidFill>
                  <a:srgbClr val="282833"/>
                </a:solidFill>
                <a:latin typeface="Arial"/>
                <a:cs typeface="Arial"/>
              </a:rPr>
              <a:t>tra </a:t>
            </a:r>
            <a:r>
              <a:rPr sz="2100" spc="15" dirty="0">
                <a:solidFill>
                  <a:srgbClr val="282833"/>
                </a:solidFill>
                <a:latin typeface="Arial"/>
                <a:cs typeface="Arial"/>
              </a:rPr>
              <a:t>đầu vào không đúng</a:t>
            </a:r>
            <a:r>
              <a:rPr sz="2100" spc="43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10" dirty="0">
                <a:solidFill>
                  <a:srgbClr val="282833"/>
                </a:solidFill>
                <a:latin typeface="Arial"/>
                <a:cs typeface="Arial"/>
              </a:rPr>
              <a:t>khác.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35940" y="683259"/>
            <a:ext cx="795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5.2.2.1. </a:t>
            </a:r>
            <a:r>
              <a:rPr spc="-80" dirty="0"/>
              <a:t>Phân </a:t>
            </a:r>
            <a:r>
              <a:rPr spc="-85" dirty="0"/>
              <a:t>hoạch tương đương</a:t>
            </a:r>
            <a:r>
              <a:rPr spc="-630" dirty="0"/>
              <a:t> </a:t>
            </a:r>
            <a:r>
              <a:rPr spc="-70" dirty="0"/>
              <a:t>(t)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450339"/>
            <a:ext cx="8066405" cy="398399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cấp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thẻ</a:t>
            </a:r>
            <a:endParaRPr sz="2400">
              <a:latin typeface="Arial"/>
              <a:cs typeface="Arial"/>
            </a:endParaRPr>
          </a:p>
          <a:p>
            <a:pPr marL="527050" indent="-51435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416"/>
              <a:buAutoNum type="arabicPeriod"/>
              <a:tabLst>
                <a:tab pos="526415" algn="l"/>
                <a:tab pos="52705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Đánh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lớp tương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đương(1-8)</a:t>
            </a:r>
            <a:endParaRPr sz="2400">
              <a:latin typeface="Arial"/>
              <a:cs typeface="Arial"/>
            </a:endParaRPr>
          </a:p>
          <a:p>
            <a:pPr marL="527050" marR="6985" indent="-514350" algn="just">
              <a:lnSpc>
                <a:spcPts val="2670"/>
              </a:lnSpc>
              <a:spcBef>
                <a:spcPts val="1485"/>
              </a:spcBef>
              <a:buClr>
                <a:srgbClr val="92A199"/>
              </a:buClr>
              <a:buSzPct val="85416"/>
              <a:buAutoNum type="arabicPeriod"/>
              <a:tabLst>
                <a:tab pos="527050" algn="l"/>
              </a:tabLst>
            </a:pP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phủ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tất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lớp tương đương  hợp lệ.</a:t>
            </a:r>
            <a:r>
              <a:rPr sz="2400" spc="-1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A(1,5)</a:t>
            </a:r>
            <a:endParaRPr sz="2400">
              <a:latin typeface="Arial"/>
              <a:cs typeface="Arial"/>
            </a:endParaRPr>
          </a:p>
          <a:p>
            <a:pPr marL="527050" marR="5080" indent="-514350" algn="just">
              <a:lnSpc>
                <a:spcPts val="2670"/>
              </a:lnSpc>
              <a:spcBef>
                <a:spcPts val="1430"/>
              </a:spcBef>
              <a:buClr>
                <a:srgbClr val="92A199"/>
              </a:buClr>
              <a:buSzPct val="85416"/>
              <a:buAutoNum type="arabicPeriod"/>
              <a:tabLst>
                <a:tab pos="527050" algn="l"/>
              </a:tabLst>
            </a:pP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lớp hợp lệ, bao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phủ những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lớp không hợp lệ  còn lại B(1,6), C(1,7),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D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(1,8), E(2,5), F(3,5),</a:t>
            </a:r>
            <a:r>
              <a:rPr sz="24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G(4,5)</a:t>
            </a:r>
            <a:endParaRPr sz="2400">
              <a:latin typeface="Arial"/>
              <a:cs typeface="Arial"/>
            </a:endParaRPr>
          </a:p>
          <a:p>
            <a:pPr marL="527050" marR="5715" indent="-514350" algn="just">
              <a:lnSpc>
                <a:spcPct val="92900"/>
              </a:lnSpc>
              <a:spcBef>
                <a:spcPts val="1370"/>
              </a:spcBef>
              <a:buClr>
                <a:srgbClr val="92A199"/>
              </a:buClr>
              <a:buSzPct val="85416"/>
              <a:buAutoNum type="arabicPeriod"/>
              <a:tabLst>
                <a:tab pos="527050" algn="l"/>
              </a:tabLst>
            </a:pP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Trường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phủ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tất cả 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lớp  không hợp lệ là không cần thiết, vì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nếu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3 số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đầu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bị  nhập sai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sẽ 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ngay thông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báo.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683259"/>
            <a:ext cx="795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5.2.2.1. </a:t>
            </a:r>
            <a:r>
              <a:rPr spc="-80" dirty="0"/>
              <a:t>Phân </a:t>
            </a:r>
            <a:r>
              <a:rPr spc="-85" dirty="0"/>
              <a:t>hoạch tương đương</a:t>
            </a:r>
            <a:r>
              <a:rPr spc="-630" dirty="0"/>
              <a:t> </a:t>
            </a:r>
            <a:r>
              <a:rPr spc="-70" dirty="0"/>
              <a:t>(t)</a:t>
            </a: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04009"/>
            <a:ext cx="251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88340" y="863600"/>
            <a:ext cx="79527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5.2.2.1. </a:t>
            </a:r>
            <a:r>
              <a:rPr spc="-80" dirty="0"/>
              <a:t>Phân </a:t>
            </a:r>
            <a:r>
              <a:rPr spc="-85" dirty="0"/>
              <a:t>hoạch tương đương</a:t>
            </a:r>
            <a:r>
              <a:rPr spc="-645" dirty="0"/>
              <a:t> </a:t>
            </a:r>
            <a:r>
              <a:rPr spc="-65" dirty="0"/>
              <a:t>(t)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050289" y="2179384"/>
          <a:ext cx="6575425" cy="39135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70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1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0099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989"/>
                        </a:lnSpc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</a:t>
                      </a:r>
                      <a:r>
                        <a:rPr sz="1800" b="1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Bao</a:t>
                      </a:r>
                      <a:r>
                        <a:rPr sz="1800" b="1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phủ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9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3189">
                        <a:lnSpc>
                          <a:spcPts val="2090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873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20050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(1,5)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6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9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=200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3189">
                        <a:lnSpc>
                          <a:spcPts val="2090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lại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</a:t>
                      </a:r>
                      <a:r>
                        <a:rPr sz="1800" spc="-7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(1,6)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6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9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=200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3189">
                        <a:lnSpc>
                          <a:spcPts val="2090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lại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</a:t>
                      </a:r>
                      <a:r>
                        <a:rPr sz="1800" spc="-7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(1,7)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54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85"/>
                        </a:lnSpc>
                        <a:spcBef>
                          <a:spcPts val="28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=200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3189">
                        <a:lnSpc>
                          <a:spcPts val="2085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 để</a:t>
                      </a:r>
                      <a:r>
                        <a:rPr sz="1800" spc="-5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trống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(1,8)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lại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(2,5)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1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lại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(3,5)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9464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33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80"/>
                        </a:lnSpc>
                        <a:spcBef>
                          <a:spcPts val="33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trống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2080"/>
                        </a:lnSpc>
                        <a:spcBef>
                          <a:spcPts val="33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</a:t>
                      </a:r>
                      <a:r>
                        <a:rPr sz="18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26364">
                        <a:lnSpc>
                          <a:spcPts val="2080"/>
                        </a:lnSpc>
                        <a:spcBef>
                          <a:spcPts val="33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(4,5)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121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5.2.2.2. </a:t>
            </a:r>
            <a:r>
              <a:rPr spc="-80" dirty="0"/>
              <a:t>Phân </a:t>
            </a:r>
            <a:r>
              <a:rPr spc="-75" dirty="0"/>
              <a:t>tích </a:t>
            </a:r>
            <a:r>
              <a:rPr spc="-65" dirty="0"/>
              <a:t>giá </a:t>
            </a:r>
            <a:r>
              <a:rPr spc="-70" dirty="0"/>
              <a:t>trị</a:t>
            </a:r>
            <a:r>
              <a:rPr spc="-705" dirty="0"/>
              <a:t> </a:t>
            </a:r>
            <a:r>
              <a:rPr spc="-80" dirty="0"/>
              <a:t>biên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0540" y="1596390"/>
            <a:ext cx="8116570" cy="444627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20979" marR="30480" indent="-182880">
              <a:lnSpc>
                <a:spcPts val="2590"/>
              </a:lnSpc>
              <a:spcBef>
                <a:spcPts val="425"/>
              </a:spcBef>
              <a:buClr>
                <a:srgbClr val="92A199"/>
              </a:buClr>
              <a:buSzPct val="85416"/>
              <a:buFont typeface="UnDotum"/>
              <a:buChar char=""/>
              <a:tabLst>
                <a:tab pos="220979" algn="l"/>
              </a:tabLst>
            </a:pPr>
            <a:r>
              <a:rPr sz="2400" b="1" spc="-5" dirty="0">
                <a:solidFill>
                  <a:srgbClr val="CC3300"/>
                </a:solidFill>
                <a:latin typeface="Arial"/>
                <a:cs typeface="Arial"/>
              </a:rPr>
              <a:t>Cơ sở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 Tập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trung phân tích các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miền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 liệu để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dựng dữ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20979" marR="31115" indent="-182880">
              <a:lnSpc>
                <a:spcPts val="259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UnDotum"/>
              <a:buChar char=""/>
              <a:tabLst>
                <a:tab pos="220979" algn="l"/>
              </a:tabLst>
            </a:pPr>
            <a:r>
              <a:rPr sz="2400" b="1" spc="-10" dirty="0">
                <a:solidFill>
                  <a:srgbClr val="CC3300"/>
                </a:solidFill>
                <a:latin typeface="Arial"/>
                <a:cs typeface="Arial"/>
              </a:rPr>
              <a:t>Nguyên </a:t>
            </a:r>
            <a:r>
              <a:rPr sz="2400" b="1" spc="-5" dirty="0">
                <a:solidFill>
                  <a:srgbClr val="CC3300"/>
                </a:solidFill>
                <a:latin typeface="Arial"/>
                <a:cs typeface="Arial"/>
              </a:rPr>
              <a:t>tắc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đối với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biến,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dữ liệu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gồm:</a:t>
            </a:r>
            <a:endParaRPr sz="24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115"/>
              </a:spcBef>
              <a:buClr>
                <a:srgbClr val="92A199"/>
              </a:buClr>
              <a:buSzPct val="84090"/>
              <a:buChar char="•"/>
              <a:tabLst>
                <a:tab pos="4953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Giá trị nhỏ nhất:</a:t>
            </a:r>
            <a:r>
              <a:rPr sz="22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min</a:t>
            </a:r>
            <a:endParaRPr sz="22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150"/>
              </a:spcBef>
              <a:buClr>
                <a:srgbClr val="92A199"/>
              </a:buClr>
              <a:buSzPct val="84090"/>
              <a:buChar char="•"/>
              <a:tabLst>
                <a:tab pos="4953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Giá trị gần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kề lớn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hơn giá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nhỏ nhất:</a:t>
            </a:r>
            <a:r>
              <a:rPr sz="22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min+1</a:t>
            </a:r>
            <a:endParaRPr sz="22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150"/>
              </a:spcBef>
              <a:buClr>
                <a:srgbClr val="92A199"/>
              </a:buClr>
              <a:buSzPct val="84090"/>
              <a:buChar char="•"/>
              <a:tabLst>
                <a:tab pos="4953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Giá trị gần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kề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nhỏ hơn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trị nhỏ nhất: min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-1</a:t>
            </a:r>
            <a:endParaRPr sz="22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150"/>
              </a:spcBef>
              <a:buClr>
                <a:srgbClr val="92A199"/>
              </a:buClr>
              <a:buSzPct val="84090"/>
              <a:buChar char="•"/>
              <a:tabLst>
                <a:tab pos="4953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Giá trị lớn nhất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 max</a:t>
            </a:r>
            <a:endParaRPr sz="22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150"/>
              </a:spcBef>
              <a:buClr>
                <a:srgbClr val="92A199"/>
              </a:buClr>
              <a:buSzPct val="84090"/>
              <a:buChar char="•"/>
              <a:tabLst>
                <a:tab pos="4953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Giá trị gần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kề lớn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hơn giá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lớn nhất:</a:t>
            </a:r>
            <a:r>
              <a:rPr sz="22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max+1</a:t>
            </a:r>
            <a:endParaRPr sz="22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150"/>
              </a:spcBef>
              <a:buClr>
                <a:srgbClr val="92A199"/>
              </a:buClr>
              <a:buSzPct val="84090"/>
              <a:buChar char="•"/>
              <a:tabLst>
                <a:tab pos="4953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Giá trị gần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kề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nhỏ hơn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trị lớn nhất:</a:t>
            </a:r>
            <a:r>
              <a:rPr sz="22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max-1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09800" y="5562600"/>
            <a:ext cx="3200400" cy="304800"/>
            <a:chOff x="2209800" y="5562600"/>
            <a:chExt cx="3200400" cy="304800"/>
          </a:xfrm>
        </p:grpSpPr>
        <p:sp>
          <p:nvSpPr>
            <p:cNvPr id="5" name="object 5"/>
            <p:cNvSpPr/>
            <p:nvPr/>
          </p:nvSpPr>
          <p:spPr>
            <a:xfrm>
              <a:off x="2209800" y="5715000"/>
              <a:ext cx="3120390" cy="0"/>
            </a:xfrm>
            <a:custGeom>
              <a:avLst/>
              <a:gdLst/>
              <a:ahLst/>
              <a:cxnLst/>
              <a:rect l="l" t="t" r="r" b="b"/>
              <a:pathLst>
                <a:path w="3120390">
                  <a:moveTo>
                    <a:pt x="0" y="0"/>
                  </a:moveTo>
                  <a:lnTo>
                    <a:pt x="3120390" y="0"/>
                  </a:lnTo>
                </a:path>
              </a:pathLst>
            </a:custGeom>
            <a:ln w="2794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5323839" y="5673089"/>
              <a:ext cx="86360" cy="85090"/>
            </a:xfrm>
            <a:custGeom>
              <a:avLst/>
              <a:gdLst/>
              <a:ahLst/>
              <a:cxnLst/>
              <a:rect l="l" t="t" r="r" b="b"/>
              <a:pathLst>
                <a:path w="86360" h="85089">
                  <a:moveTo>
                    <a:pt x="0" y="0"/>
                  </a:moveTo>
                  <a:lnTo>
                    <a:pt x="0" y="85090"/>
                  </a:lnTo>
                  <a:lnTo>
                    <a:pt x="86360" y="419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19400" y="5562600"/>
              <a:ext cx="1676400" cy="304800"/>
            </a:xfrm>
            <a:custGeom>
              <a:avLst/>
              <a:gdLst/>
              <a:ahLst/>
              <a:cxnLst/>
              <a:rect l="l" t="t" r="r" b="b"/>
              <a:pathLst>
                <a:path w="1676400" h="304800">
                  <a:moveTo>
                    <a:pt x="0" y="0"/>
                  </a:moveTo>
                  <a:lnTo>
                    <a:pt x="0" y="304800"/>
                  </a:lnTo>
                </a:path>
                <a:path w="1676400" h="304800">
                  <a:moveTo>
                    <a:pt x="1676400" y="0"/>
                  </a:moveTo>
                  <a:lnTo>
                    <a:pt x="1676400" y="304800"/>
                  </a:lnTo>
                </a:path>
              </a:pathLst>
            </a:custGeom>
            <a:ln w="28393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622550" y="5975350"/>
            <a:ext cx="393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67200" y="5916929"/>
            <a:ext cx="4578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max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929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5.2.2.2. </a:t>
            </a:r>
            <a:r>
              <a:rPr spc="-80" dirty="0"/>
              <a:t>Phân </a:t>
            </a:r>
            <a:r>
              <a:rPr spc="-75" dirty="0"/>
              <a:t>tích </a:t>
            </a:r>
            <a:r>
              <a:rPr spc="-65" dirty="0"/>
              <a:t>giá </a:t>
            </a:r>
            <a:r>
              <a:rPr spc="-70" dirty="0"/>
              <a:t>trị </a:t>
            </a:r>
            <a:r>
              <a:rPr spc="-80" dirty="0"/>
              <a:t>biên</a:t>
            </a:r>
            <a:r>
              <a:rPr spc="-815" dirty="0"/>
              <a:t> </a:t>
            </a:r>
            <a:r>
              <a:rPr spc="-70" dirty="0"/>
              <a:t>(t)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7138034" cy="4212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  <a:tab pos="628015" algn="l"/>
                <a:tab pos="1101090" algn="l"/>
                <a:tab pos="1911985" algn="l"/>
                <a:tab pos="2535555" algn="l"/>
                <a:tab pos="3076575" algn="l"/>
                <a:tab pos="3465829" algn="l"/>
                <a:tab pos="4175125" algn="l"/>
                <a:tab pos="4801235" algn="l"/>
                <a:tab pos="5864225" algn="l"/>
                <a:tab pos="65366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í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ụ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ân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282833"/>
                </a:solidFill>
                <a:latin typeface="Arial"/>
                <a:cs typeface="Arial"/>
              </a:rPr>
              <a:t>í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ch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á	t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r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ị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ê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	trư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ờ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ợ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	s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20&lt;=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Nhiệt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&lt;=40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Nhiệt độ =20</a:t>
            </a:r>
            <a:r>
              <a:rPr sz="200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độ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Nhiệt độ =</a:t>
            </a:r>
            <a:r>
              <a:rPr sz="2000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21độ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Nhiệt độ= 19</a:t>
            </a:r>
            <a:r>
              <a:rPr sz="20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độ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Nhiệt độ = 40</a:t>
            </a:r>
            <a:r>
              <a:rPr sz="2000" spc="-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độ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Nhiệt độ = 39</a:t>
            </a:r>
            <a:r>
              <a:rPr sz="2000" spc="-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độ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Nhiệt độ = 41</a:t>
            </a:r>
            <a:r>
              <a:rPr sz="2000" spc="-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độ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04009"/>
            <a:ext cx="8064500" cy="333121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94945" marR="5080" indent="-182880">
              <a:lnSpc>
                <a:spcPts val="2680"/>
              </a:lnSpc>
              <a:spcBef>
                <a:spcPts val="35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Khoảng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cách giữa yêu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yêu  cầu hệ thống:</a:t>
            </a:r>
            <a:endParaRPr sz="2400">
              <a:latin typeface="Arial"/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195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hiểu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rõ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 của người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dùng</a:t>
            </a:r>
            <a:endParaRPr sz="2000">
              <a:latin typeface="Arial"/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25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Bỏ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 cầu</a:t>
            </a:r>
            <a:endParaRPr sz="2000">
              <a:latin typeface="Arial"/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25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Thiếu yêu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 cầu</a:t>
            </a:r>
            <a:endParaRPr sz="2000">
              <a:latin typeface="Arial"/>
              <a:cs typeface="Arial"/>
            </a:endParaRPr>
          </a:p>
          <a:p>
            <a:pPr marL="469900" marR="8255" lvl="1" indent="-182880">
              <a:lnSpc>
                <a:spcPts val="2230"/>
              </a:lnSpc>
              <a:spcBef>
                <a:spcPts val="1465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đồng bộ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phiên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bản của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tài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 người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dùng  và tài liệu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đặc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</a:t>
            </a:r>
            <a:endParaRPr sz="2000">
              <a:latin typeface="Arial"/>
              <a:cs typeface="Arial"/>
            </a:endParaRPr>
          </a:p>
          <a:p>
            <a:pPr marL="469900" lvl="1" indent="-183515">
              <a:lnSpc>
                <a:spcPct val="100000"/>
              </a:lnSpc>
              <a:spcBef>
                <a:spcPts val="1195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Bản đặc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thêm những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 không xuất phát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người</a:t>
            </a:r>
            <a:r>
              <a:rPr sz="200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dùng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911859"/>
            <a:ext cx="2047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1.2.</a:t>
            </a:r>
            <a:r>
              <a:rPr spc="-275" dirty="0"/>
              <a:t> </a:t>
            </a:r>
            <a:r>
              <a:rPr spc="-85" dirty="0"/>
              <a:t>(tiếp)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2941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1.2.2. </a:t>
            </a:r>
            <a:r>
              <a:rPr spc="-80" dirty="0"/>
              <a:t>Phân tích </a:t>
            </a:r>
            <a:r>
              <a:rPr spc="-70" dirty="0"/>
              <a:t>giá trị </a:t>
            </a:r>
            <a:r>
              <a:rPr spc="-75" dirty="0"/>
              <a:t>biên</a:t>
            </a:r>
            <a:r>
              <a:rPr spc="-819" dirty="0"/>
              <a:t> </a:t>
            </a:r>
            <a:r>
              <a:rPr spc="-65" dirty="0"/>
              <a:t>(t)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63369" y="2429510"/>
            <a:ext cx="6894830" cy="3709670"/>
            <a:chOff x="1563369" y="2429510"/>
            <a:chExt cx="6894830" cy="3709670"/>
          </a:xfrm>
        </p:grpSpPr>
        <p:sp>
          <p:nvSpPr>
            <p:cNvPr id="4" name="object 4"/>
            <p:cNvSpPr/>
            <p:nvPr/>
          </p:nvSpPr>
          <p:spPr>
            <a:xfrm>
              <a:off x="1606549" y="2509520"/>
              <a:ext cx="6771640" cy="3586479"/>
            </a:xfrm>
            <a:custGeom>
              <a:avLst/>
              <a:gdLst/>
              <a:ahLst/>
              <a:cxnLst/>
              <a:rect l="l" t="t" r="r" b="b"/>
              <a:pathLst>
                <a:path w="6771640" h="3586479">
                  <a:moveTo>
                    <a:pt x="0" y="0"/>
                  </a:moveTo>
                  <a:lnTo>
                    <a:pt x="0" y="3586479"/>
                  </a:lnTo>
                  <a:lnTo>
                    <a:pt x="6771640" y="3586479"/>
                  </a:lnTo>
                </a:path>
              </a:pathLst>
            </a:custGeom>
            <a:ln w="2794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3370" y="2429509"/>
              <a:ext cx="6894830" cy="3709670"/>
            </a:xfrm>
            <a:custGeom>
              <a:avLst/>
              <a:gdLst/>
              <a:ahLst/>
              <a:cxnLst/>
              <a:rect l="l" t="t" r="r" b="b"/>
              <a:pathLst>
                <a:path w="6894830" h="3709670">
                  <a:moveTo>
                    <a:pt x="86360" y="85090"/>
                  </a:moveTo>
                  <a:lnTo>
                    <a:pt x="43180" y="0"/>
                  </a:lnTo>
                  <a:lnTo>
                    <a:pt x="0" y="85090"/>
                  </a:lnTo>
                  <a:lnTo>
                    <a:pt x="86360" y="85090"/>
                  </a:lnTo>
                  <a:close/>
                </a:path>
                <a:path w="6894830" h="3709670">
                  <a:moveTo>
                    <a:pt x="6894830" y="3666490"/>
                  </a:moveTo>
                  <a:lnTo>
                    <a:pt x="6809740" y="3624580"/>
                  </a:lnTo>
                  <a:lnTo>
                    <a:pt x="6809740" y="3709670"/>
                  </a:lnTo>
                  <a:lnTo>
                    <a:pt x="6894830" y="366649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606549" y="2796540"/>
              <a:ext cx="6285230" cy="3317240"/>
            </a:xfrm>
            <a:custGeom>
              <a:avLst/>
              <a:gdLst/>
              <a:ahLst/>
              <a:cxnLst/>
              <a:rect l="l" t="t" r="r" b="b"/>
              <a:pathLst>
                <a:path w="6285230" h="3317240">
                  <a:moveTo>
                    <a:pt x="0" y="632460"/>
                  </a:moveTo>
                  <a:lnTo>
                    <a:pt x="113030" y="632460"/>
                  </a:lnTo>
                </a:path>
                <a:path w="6285230" h="3317240">
                  <a:moveTo>
                    <a:pt x="199389" y="632460"/>
                  </a:moveTo>
                  <a:lnTo>
                    <a:pt x="312419" y="632460"/>
                  </a:lnTo>
                </a:path>
                <a:path w="6285230" h="3317240">
                  <a:moveTo>
                    <a:pt x="397510" y="632460"/>
                  </a:moveTo>
                  <a:lnTo>
                    <a:pt x="511810" y="632460"/>
                  </a:lnTo>
                </a:path>
                <a:path w="6285230" h="3317240">
                  <a:moveTo>
                    <a:pt x="596900" y="632460"/>
                  </a:moveTo>
                  <a:lnTo>
                    <a:pt x="711200" y="632460"/>
                  </a:lnTo>
                </a:path>
                <a:path w="6285230" h="3317240">
                  <a:moveTo>
                    <a:pt x="796289" y="632460"/>
                  </a:moveTo>
                  <a:lnTo>
                    <a:pt x="909319" y="632460"/>
                  </a:lnTo>
                </a:path>
                <a:path w="6285230" h="3317240">
                  <a:moveTo>
                    <a:pt x="995680" y="632460"/>
                  </a:moveTo>
                  <a:lnTo>
                    <a:pt x="1108710" y="632460"/>
                  </a:lnTo>
                </a:path>
                <a:path w="6285230" h="3317240">
                  <a:moveTo>
                    <a:pt x="1193800" y="632460"/>
                  </a:moveTo>
                  <a:lnTo>
                    <a:pt x="1308100" y="632460"/>
                  </a:lnTo>
                </a:path>
                <a:path w="6285230" h="3317240">
                  <a:moveTo>
                    <a:pt x="1393189" y="632460"/>
                  </a:moveTo>
                  <a:lnTo>
                    <a:pt x="1507489" y="632460"/>
                  </a:lnTo>
                </a:path>
                <a:path w="6285230" h="3317240">
                  <a:moveTo>
                    <a:pt x="1592580" y="632460"/>
                  </a:moveTo>
                  <a:lnTo>
                    <a:pt x="1705610" y="632460"/>
                  </a:lnTo>
                </a:path>
                <a:path w="6285230" h="3317240">
                  <a:moveTo>
                    <a:pt x="1791970" y="632460"/>
                  </a:moveTo>
                  <a:lnTo>
                    <a:pt x="1905000" y="632460"/>
                  </a:lnTo>
                </a:path>
                <a:path w="6285230" h="3317240">
                  <a:moveTo>
                    <a:pt x="1990089" y="632460"/>
                  </a:moveTo>
                  <a:lnTo>
                    <a:pt x="2104390" y="632460"/>
                  </a:lnTo>
                </a:path>
                <a:path w="6285230" h="3317240">
                  <a:moveTo>
                    <a:pt x="2189479" y="632460"/>
                  </a:moveTo>
                  <a:lnTo>
                    <a:pt x="2303779" y="632460"/>
                  </a:lnTo>
                </a:path>
                <a:path w="6285230" h="3317240">
                  <a:moveTo>
                    <a:pt x="2388870" y="632460"/>
                  </a:moveTo>
                  <a:lnTo>
                    <a:pt x="2501900" y="632460"/>
                  </a:lnTo>
                </a:path>
                <a:path w="6285230" h="3317240">
                  <a:moveTo>
                    <a:pt x="2588260" y="632460"/>
                  </a:moveTo>
                  <a:lnTo>
                    <a:pt x="2701290" y="632460"/>
                  </a:lnTo>
                </a:path>
                <a:path w="6285230" h="3317240">
                  <a:moveTo>
                    <a:pt x="2786379" y="632460"/>
                  </a:moveTo>
                  <a:lnTo>
                    <a:pt x="2900679" y="632460"/>
                  </a:lnTo>
                </a:path>
                <a:path w="6285230" h="3317240">
                  <a:moveTo>
                    <a:pt x="2985770" y="632460"/>
                  </a:moveTo>
                  <a:lnTo>
                    <a:pt x="3100070" y="632460"/>
                  </a:lnTo>
                </a:path>
                <a:path w="6285230" h="3317240">
                  <a:moveTo>
                    <a:pt x="3185160" y="632460"/>
                  </a:moveTo>
                  <a:lnTo>
                    <a:pt x="3298190" y="632460"/>
                  </a:lnTo>
                </a:path>
                <a:path w="6285230" h="3317240">
                  <a:moveTo>
                    <a:pt x="3384550" y="632460"/>
                  </a:moveTo>
                  <a:lnTo>
                    <a:pt x="3497579" y="632460"/>
                  </a:lnTo>
                </a:path>
                <a:path w="6285230" h="3317240">
                  <a:moveTo>
                    <a:pt x="3582670" y="632460"/>
                  </a:moveTo>
                  <a:lnTo>
                    <a:pt x="3696970" y="632460"/>
                  </a:lnTo>
                </a:path>
                <a:path w="6285230" h="3317240">
                  <a:moveTo>
                    <a:pt x="3782060" y="632460"/>
                  </a:moveTo>
                  <a:lnTo>
                    <a:pt x="3896360" y="632460"/>
                  </a:lnTo>
                </a:path>
                <a:path w="6285230" h="3317240">
                  <a:moveTo>
                    <a:pt x="3981450" y="632460"/>
                  </a:moveTo>
                  <a:lnTo>
                    <a:pt x="4095750" y="632460"/>
                  </a:lnTo>
                </a:path>
                <a:path w="6285230" h="3317240">
                  <a:moveTo>
                    <a:pt x="4180840" y="632460"/>
                  </a:moveTo>
                  <a:lnTo>
                    <a:pt x="4293870" y="632460"/>
                  </a:lnTo>
                </a:path>
                <a:path w="6285230" h="3317240">
                  <a:moveTo>
                    <a:pt x="4378960" y="632460"/>
                  </a:moveTo>
                  <a:lnTo>
                    <a:pt x="4493260" y="632460"/>
                  </a:lnTo>
                </a:path>
                <a:path w="6285230" h="3317240">
                  <a:moveTo>
                    <a:pt x="4578350" y="632460"/>
                  </a:moveTo>
                  <a:lnTo>
                    <a:pt x="4692650" y="632460"/>
                  </a:lnTo>
                </a:path>
                <a:path w="6285230" h="3317240">
                  <a:moveTo>
                    <a:pt x="4777740" y="632460"/>
                  </a:moveTo>
                  <a:lnTo>
                    <a:pt x="4892040" y="632460"/>
                  </a:lnTo>
                </a:path>
                <a:path w="6285230" h="3317240">
                  <a:moveTo>
                    <a:pt x="4977130" y="632460"/>
                  </a:moveTo>
                  <a:lnTo>
                    <a:pt x="5090159" y="632460"/>
                  </a:lnTo>
                </a:path>
                <a:path w="6285230" h="3317240">
                  <a:moveTo>
                    <a:pt x="5175250" y="632460"/>
                  </a:moveTo>
                  <a:lnTo>
                    <a:pt x="5289550" y="632460"/>
                  </a:lnTo>
                </a:path>
                <a:path w="6285230" h="3317240">
                  <a:moveTo>
                    <a:pt x="5374640" y="632460"/>
                  </a:moveTo>
                  <a:lnTo>
                    <a:pt x="5488940" y="632460"/>
                  </a:lnTo>
                </a:path>
                <a:path w="6285230" h="3317240">
                  <a:moveTo>
                    <a:pt x="5574030" y="632460"/>
                  </a:moveTo>
                  <a:lnTo>
                    <a:pt x="5688330" y="632460"/>
                  </a:lnTo>
                </a:path>
                <a:path w="6285230" h="3317240">
                  <a:moveTo>
                    <a:pt x="5773420" y="632460"/>
                  </a:moveTo>
                  <a:lnTo>
                    <a:pt x="5886450" y="632460"/>
                  </a:lnTo>
                </a:path>
                <a:path w="6285230" h="3317240">
                  <a:moveTo>
                    <a:pt x="5971540" y="632460"/>
                  </a:moveTo>
                  <a:lnTo>
                    <a:pt x="6085840" y="632460"/>
                  </a:lnTo>
                </a:path>
                <a:path w="6285230" h="3317240">
                  <a:moveTo>
                    <a:pt x="6170930" y="632460"/>
                  </a:moveTo>
                  <a:lnTo>
                    <a:pt x="6285230" y="632460"/>
                  </a:lnTo>
                </a:path>
                <a:path w="6285230" h="3317240">
                  <a:moveTo>
                    <a:pt x="0" y="2308860"/>
                  </a:moveTo>
                  <a:lnTo>
                    <a:pt x="113030" y="2308860"/>
                  </a:lnTo>
                </a:path>
                <a:path w="6285230" h="3317240">
                  <a:moveTo>
                    <a:pt x="199389" y="2308860"/>
                  </a:moveTo>
                  <a:lnTo>
                    <a:pt x="312419" y="2308860"/>
                  </a:lnTo>
                </a:path>
                <a:path w="6285230" h="3317240">
                  <a:moveTo>
                    <a:pt x="397510" y="2308860"/>
                  </a:moveTo>
                  <a:lnTo>
                    <a:pt x="511810" y="2308860"/>
                  </a:lnTo>
                </a:path>
                <a:path w="6285230" h="3317240">
                  <a:moveTo>
                    <a:pt x="596900" y="2308860"/>
                  </a:moveTo>
                  <a:lnTo>
                    <a:pt x="711200" y="2308860"/>
                  </a:lnTo>
                </a:path>
                <a:path w="6285230" h="3317240">
                  <a:moveTo>
                    <a:pt x="796289" y="2308860"/>
                  </a:moveTo>
                  <a:lnTo>
                    <a:pt x="909319" y="2308860"/>
                  </a:lnTo>
                </a:path>
                <a:path w="6285230" h="3317240">
                  <a:moveTo>
                    <a:pt x="995680" y="2308860"/>
                  </a:moveTo>
                  <a:lnTo>
                    <a:pt x="1108710" y="2308860"/>
                  </a:lnTo>
                </a:path>
                <a:path w="6285230" h="3317240">
                  <a:moveTo>
                    <a:pt x="1193800" y="2308860"/>
                  </a:moveTo>
                  <a:lnTo>
                    <a:pt x="1308100" y="2308860"/>
                  </a:lnTo>
                </a:path>
                <a:path w="6285230" h="3317240">
                  <a:moveTo>
                    <a:pt x="1393189" y="2308860"/>
                  </a:moveTo>
                  <a:lnTo>
                    <a:pt x="1507489" y="2308860"/>
                  </a:lnTo>
                </a:path>
                <a:path w="6285230" h="3317240">
                  <a:moveTo>
                    <a:pt x="1592580" y="2308860"/>
                  </a:moveTo>
                  <a:lnTo>
                    <a:pt x="1705610" y="2308860"/>
                  </a:lnTo>
                </a:path>
                <a:path w="6285230" h="3317240">
                  <a:moveTo>
                    <a:pt x="1791970" y="2308860"/>
                  </a:moveTo>
                  <a:lnTo>
                    <a:pt x="1905000" y="2308860"/>
                  </a:lnTo>
                </a:path>
                <a:path w="6285230" h="3317240">
                  <a:moveTo>
                    <a:pt x="1990089" y="2308860"/>
                  </a:moveTo>
                  <a:lnTo>
                    <a:pt x="2104390" y="2308860"/>
                  </a:lnTo>
                </a:path>
                <a:path w="6285230" h="3317240">
                  <a:moveTo>
                    <a:pt x="2189479" y="2308860"/>
                  </a:moveTo>
                  <a:lnTo>
                    <a:pt x="2303779" y="2308860"/>
                  </a:lnTo>
                </a:path>
                <a:path w="6285230" h="3317240">
                  <a:moveTo>
                    <a:pt x="2388870" y="2308860"/>
                  </a:moveTo>
                  <a:lnTo>
                    <a:pt x="2501900" y="2308860"/>
                  </a:lnTo>
                </a:path>
                <a:path w="6285230" h="3317240">
                  <a:moveTo>
                    <a:pt x="2588260" y="2308860"/>
                  </a:moveTo>
                  <a:lnTo>
                    <a:pt x="2701290" y="2308860"/>
                  </a:lnTo>
                </a:path>
                <a:path w="6285230" h="3317240">
                  <a:moveTo>
                    <a:pt x="2786379" y="2308860"/>
                  </a:moveTo>
                  <a:lnTo>
                    <a:pt x="2900679" y="2308860"/>
                  </a:lnTo>
                </a:path>
                <a:path w="6285230" h="3317240">
                  <a:moveTo>
                    <a:pt x="2985770" y="2308860"/>
                  </a:moveTo>
                  <a:lnTo>
                    <a:pt x="3100070" y="2308860"/>
                  </a:lnTo>
                </a:path>
                <a:path w="6285230" h="3317240">
                  <a:moveTo>
                    <a:pt x="3185160" y="2308860"/>
                  </a:moveTo>
                  <a:lnTo>
                    <a:pt x="3298190" y="2308860"/>
                  </a:lnTo>
                </a:path>
                <a:path w="6285230" h="3317240">
                  <a:moveTo>
                    <a:pt x="3384550" y="2308860"/>
                  </a:moveTo>
                  <a:lnTo>
                    <a:pt x="3497579" y="2308860"/>
                  </a:lnTo>
                </a:path>
                <a:path w="6285230" h="3317240">
                  <a:moveTo>
                    <a:pt x="3582670" y="2308860"/>
                  </a:moveTo>
                  <a:lnTo>
                    <a:pt x="3696970" y="2308860"/>
                  </a:lnTo>
                </a:path>
                <a:path w="6285230" h="3317240">
                  <a:moveTo>
                    <a:pt x="3782060" y="2308860"/>
                  </a:moveTo>
                  <a:lnTo>
                    <a:pt x="3896360" y="2308860"/>
                  </a:lnTo>
                </a:path>
                <a:path w="6285230" h="3317240">
                  <a:moveTo>
                    <a:pt x="3981450" y="2308860"/>
                  </a:moveTo>
                  <a:lnTo>
                    <a:pt x="4095750" y="2308860"/>
                  </a:lnTo>
                </a:path>
                <a:path w="6285230" h="3317240">
                  <a:moveTo>
                    <a:pt x="4180840" y="2308860"/>
                  </a:moveTo>
                  <a:lnTo>
                    <a:pt x="4293870" y="2308860"/>
                  </a:lnTo>
                </a:path>
                <a:path w="6285230" h="3317240">
                  <a:moveTo>
                    <a:pt x="4378960" y="2308860"/>
                  </a:moveTo>
                  <a:lnTo>
                    <a:pt x="4493260" y="2308860"/>
                  </a:lnTo>
                </a:path>
                <a:path w="6285230" h="3317240">
                  <a:moveTo>
                    <a:pt x="4578350" y="2308860"/>
                  </a:moveTo>
                  <a:lnTo>
                    <a:pt x="4692650" y="2308860"/>
                  </a:lnTo>
                </a:path>
                <a:path w="6285230" h="3317240">
                  <a:moveTo>
                    <a:pt x="4777740" y="2308860"/>
                  </a:moveTo>
                  <a:lnTo>
                    <a:pt x="4892040" y="2308860"/>
                  </a:lnTo>
                </a:path>
                <a:path w="6285230" h="3317240">
                  <a:moveTo>
                    <a:pt x="4977130" y="2308860"/>
                  </a:moveTo>
                  <a:lnTo>
                    <a:pt x="5090159" y="2308860"/>
                  </a:lnTo>
                </a:path>
                <a:path w="6285230" h="3317240">
                  <a:moveTo>
                    <a:pt x="5175250" y="2308860"/>
                  </a:moveTo>
                  <a:lnTo>
                    <a:pt x="5289550" y="2308860"/>
                  </a:lnTo>
                </a:path>
                <a:path w="6285230" h="3317240">
                  <a:moveTo>
                    <a:pt x="5374640" y="2308860"/>
                  </a:moveTo>
                  <a:lnTo>
                    <a:pt x="5488940" y="2308860"/>
                  </a:lnTo>
                </a:path>
                <a:path w="6285230" h="3317240">
                  <a:moveTo>
                    <a:pt x="5574030" y="2308860"/>
                  </a:moveTo>
                  <a:lnTo>
                    <a:pt x="5688330" y="2308860"/>
                  </a:lnTo>
                </a:path>
                <a:path w="6285230" h="3317240">
                  <a:moveTo>
                    <a:pt x="5773420" y="2308860"/>
                  </a:moveTo>
                  <a:lnTo>
                    <a:pt x="5886450" y="2308860"/>
                  </a:lnTo>
                </a:path>
                <a:path w="6285230" h="3317240">
                  <a:moveTo>
                    <a:pt x="5971540" y="2308860"/>
                  </a:moveTo>
                  <a:lnTo>
                    <a:pt x="6085840" y="2308860"/>
                  </a:lnTo>
                </a:path>
                <a:path w="6285230" h="3317240">
                  <a:moveTo>
                    <a:pt x="6170930" y="2308860"/>
                  </a:moveTo>
                  <a:lnTo>
                    <a:pt x="6285230" y="2308860"/>
                  </a:lnTo>
                </a:path>
                <a:path w="6285230" h="3317240">
                  <a:moveTo>
                    <a:pt x="1441450" y="3299460"/>
                  </a:moveTo>
                  <a:lnTo>
                    <a:pt x="1441450" y="3185160"/>
                  </a:lnTo>
                </a:path>
                <a:path w="6285230" h="3317240">
                  <a:moveTo>
                    <a:pt x="1441450" y="3100070"/>
                  </a:moveTo>
                  <a:lnTo>
                    <a:pt x="1441450" y="2987040"/>
                  </a:lnTo>
                </a:path>
                <a:path w="6285230" h="3317240">
                  <a:moveTo>
                    <a:pt x="1441450" y="2900680"/>
                  </a:moveTo>
                  <a:lnTo>
                    <a:pt x="1441450" y="2787650"/>
                  </a:lnTo>
                </a:path>
                <a:path w="6285230" h="3317240">
                  <a:moveTo>
                    <a:pt x="1441450" y="2702560"/>
                  </a:moveTo>
                  <a:lnTo>
                    <a:pt x="1441450" y="2588260"/>
                  </a:lnTo>
                </a:path>
                <a:path w="6285230" h="3317240">
                  <a:moveTo>
                    <a:pt x="1441450" y="2503170"/>
                  </a:moveTo>
                  <a:lnTo>
                    <a:pt x="1441450" y="2388870"/>
                  </a:lnTo>
                </a:path>
                <a:path w="6285230" h="3317240">
                  <a:moveTo>
                    <a:pt x="1441450" y="2303780"/>
                  </a:moveTo>
                  <a:lnTo>
                    <a:pt x="1441450" y="2190750"/>
                  </a:lnTo>
                </a:path>
                <a:path w="6285230" h="3317240">
                  <a:moveTo>
                    <a:pt x="1441450" y="2104390"/>
                  </a:moveTo>
                  <a:lnTo>
                    <a:pt x="1441450" y="1991360"/>
                  </a:lnTo>
                </a:path>
                <a:path w="6285230" h="3317240">
                  <a:moveTo>
                    <a:pt x="1441450" y="1906270"/>
                  </a:moveTo>
                  <a:lnTo>
                    <a:pt x="1441450" y="1791970"/>
                  </a:lnTo>
                </a:path>
                <a:path w="6285230" h="3317240">
                  <a:moveTo>
                    <a:pt x="1441450" y="1706880"/>
                  </a:moveTo>
                  <a:lnTo>
                    <a:pt x="1441450" y="1592580"/>
                  </a:lnTo>
                </a:path>
                <a:path w="6285230" h="3317240">
                  <a:moveTo>
                    <a:pt x="1441450" y="1507490"/>
                  </a:moveTo>
                  <a:lnTo>
                    <a:pt x="1441450" y="1394460"/>
                  </a:lnTo>
                </a:path>
                <a:path w="6285230" h="3317240">
                  <a:moveTo>
                    <a:pt x="1441450" y="1308100"/>
                  </a:moveTo>
                  <a:lnTo>
                    <a:pt x="1441450" y="1195070"/>
                  </a:lnTo>
                </a:path>
                <a:path w="6285230" h="3317240">
                  <a:moveTo>
                    <a:pt x="1441450" y="1109980"/>
                  </a:moveTo>
                  <a:lnTo>
                    <a:pt x="1441450" y="995680"/>
                  </a:lnTo>
                </a:path>
                <a:path w="6285230" h="3317240">
                  <a:moveTo>
                    <a:pt x="1441450" y="910590"/>
                  </a:moveTo>
                  <a:lnTo>
                    <a:pt x="1441450" y="796289"/>
                  </a:lnTo>
                </a:path>
                <a:path w="6285230" h="3317240">
                  <a:moveTo>
                    <a:pt x="1441450" y="711200"/>
                  </a:moveTo>
                  <a:lnTo>
                    <a:pt x="1441450" y="598170"/>
                  </a:lnTo>
                </a:path>
                <a:path w="6285230" h="3317240">
                  <a:moveTo>
                    <a:pt x="1441450" y="511810"/>
                  </a:moveTo>
                  <a:lnTo>
                    <a:pt x="1441450" y="398780"/>
                  </a:lnTo>
                </a:path>
                <a:path w="6285230" h="3317240">
                  <a:moveTo>
                    <a:pt x="1441450" y="313689"/>
                  </a:moveTo>
                  <a:lnTo>
                    <a:pt x="1441450" y="199389"/>
                  </a:lnTo>
                </a:path>
                <a:path w="6285230" h="3317240">
                  <a:moveTo>
                    <a:pt x="1441450" y="114300"/>
                  </a:moveTo>
                  <a:lnTo>
                    <a:pt x="1441450" y="0"/>
                  </a:lnTo>
                </a:path>
                <a:path w="6285230" h="3317240">
                  <a:moveTo>
                    <a:pt x="4794250" y="3317240"/>
                  </a:moveTo>
                  <a:lnTo>
                    <a:pt x="4794250" y="3204210"/>
                  </a:lnTo>
                </a:path>
                <a:path w="6285230" h="3317240">
                  <a:moveTo>
                    <a:pt x="4794250" y="3119120"/>
                  </a:moveTo>
                  <a:lnTo>
                    <a:pt x="4794250" y="3004820"/>
                  </a:lnTo>
                </a:path>
                <a:path w="6285230" h="3317240">
                  <a:moveTo>
                    <a:pt x="4794250" y="2919730"/>
                  </a:moveTo>
                  <a:lnTo>
                    <a:pt x="4794250" y="2805430"/>
                  </a:lnTo>
                </a:path>
                <a:path w="6285230" h="3317240">
                  <a:moveTo>
                    <a:pt x="4794250" y="2720340"/>
                  </a:moveTo>
                  <a:lnTo>
                    <a:pt x="4794250" y="2607310"/>
                  </a:lnTo>
                </a:path>
                <a:path w="6285230" h="3317240">
                  <a:moveTo>
                    <a:pt x="4794250" y="2520950"/>
                  </a:moveTo>
                  <a:lnTo>
                    <a:pt x="4794250" y="2407920"/>
                  </a:lnTo>
                </a:path>
                <a:path w="6285230" h="3317240">
                  <a:moveTo>
                    <a:pt x="4794250" y="2322830"/>
                  </a:moveTo>
                  <a:lnTo>
                    <a:pt x="4794250" y="2208530"/>
                  </a:lnTo>
                </a:path>
                <a:path w="6285230" h="3317240">
                  <a:moveTo>
                    <a:pt x="4794250" y="2123440"/>
                  </a:moveTo>
                  <a:lnTo>
                    <a:pt x="4794250" y="2009140"/>
                  </a:lnTo>
                </a:path>
                <a:path w="6285230" h="3317240">
                  <a:moveTo>
                    <a:pt x="4794250" y="1924050"/>
                  </a:moveTo>
                  <a:lnTo>
                    <a:pt x="4794250" y="1809750"/>
                  </a:lnTo>
                </a:path>
                <a:path w="6285230" h="3317240">
                  <a:moveTo>
                    <a:pt x="4794250" y="1724660"/>
                  </a:moveTo>
                  <a:lnTo>
                    <a:pt x="4794250" y="1611630"/>
                  </a:lnTo>
                </a:path>
                <a:path w="6285230" h="3317240">
                  <a:moveTo>
                    <a:pt x="4794250" y="1526540"/>
                  </a:moveTo>
                  <a:lnTo>
                    <a:pt x="4794250" y="1412240"/>
                  </a:lnTo>
                </a:path>
                <a:path w="6285230" h="3317240">
                  <a:moveTo>
                    <a:pt x="4794250" y="1327150"/>
                  </a:moveTo>
                  <a:lnTo>
                    <a:pt x="4794250" y="1212850"/>
                  </a:lnTo>
                </a:path>
                <a:path w="6285230" h="3317240">
                  <a:moveTo>
                    <a:pt x="4794250" y="1127760"/>
                  </a:moveTo>
                  <a:lnTo>
                    <a:pt x="4794250" y="1013460"/>
                  </a:lnTo>
                </a:path>
                <a:path w="6285230" h="3317240">
                  <a:moveTo>
                    <a:pt x="4794250" y="928370"/>
                  </a:moveTo>
                  <a:lnTo>
                    <a:pt x="4794250" y="815340"/>
                  </a:lnTo>
                </a:path>
                <a:path w="6285230" h="3317240">
                  <a:moveTo>
                    <a:pt x="4794250" y="730250"/>
                  </a:moveTo>
                  <a:lnTo>
                    <a:pt x="4794250" y="615950"/>
                  </a:lnTo>
                </a:path>
                <a:path w="6285230" h="3317240">
                  <a:moveTo>
                    <a:pt x="4794250" y="530860"/>
                  </a:moveTo>
                  <a:lnTo>
                    <a:pt x="4794250" y="416560"/>
                  </a:lnTo>
                </a:path>
                <a:path w="6285230" h="3317240">
                  <a:moveTo>
                    <a:pt x="4794250" y="331470"/>
                  </a:moveTo>
                  <a:lnTo>
                    <a:pt x="4794250" y="217170"/>
                  </a:lnTo>
                </a:path>
                <a:path w="6285230" h="3317240">
                  <a:moveTo>
                    <a:pt x="4794250" y="132080"/>
                  </a:moveTo>
                  <a:lnTo>
                    <a:pt x="4794250" y="19050"/>
                  </a:lnTo>
                </a:path>
              </a:pathLst>
            </a:custGeom>
            <a:ln w="2794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65450" y="33451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0010" y="0"/>
                  </a:moveTo>
                  <a:lnTo>
                    <a:pt x="72389" y="0"/>
                  </a:lnTo>
                  <a:lnTo>
                    <a:pt x="68580" y="1270"/>
                  </a:lnTo>
                  <a:lnTo>
                    <a:pt x="64769" y="1270"/>
                  </a:lnTo>
                  <a:lnTo>
                    <a:pt x="60960" y="2540"/>
                  </a:lnTo>
                  <a:lnTo>
                    <a:pt x="55880" y="2540"/>
                  </a:lnTo>
                  <a:lnTo>
                    <a:pt x="53339" y="3810"/>
                  </a:lnTo>
                  <a:lnTo>
                    <a:pt x="48260" y="5080"/>
                  </a:lnTo>
                  <a:lnTo>
                    <a:pt x="45719" y="6350"/>
                  </a:lnTo>
                  <a:lnTo>
                    <a:pt x="41910" y="8890"/>
                  </a:lnTo>
                  <a:lnTo>
                    <a:pt x="38100" y="10160"/>
                  </a:lnTo>
                  <a:lnTo>
                    <a:pt x="34289" y="12700"/>
                  </a:lnTo>
                  <a:lnTo>
                    <a:pt x="31750" y="15240"/>
                  </a:lnTo>
                  <a:lnTo>
                    <a:pt x="27939" y="17780"/>
                  </a:lnTo>
                  <a:lnTo>
                    <a:pt x="22860" y="22860"/>
                  </a:lnTo>
                  <a:lnTo>
                    <a:pt x="19050" y="25400"/>
                  </a:lnTo>
                  <a:lnTo>
                    <a:pt x="17780" y="27940"/>
                  </a:lnTo>
                  <a:lnTo>
                    <a:pt x="15239" y="31750"/>
                  </a:lnTo>
                  <a:lnTo>
                    <a:pt x="12700" y="34290"/>
                  </a:lnTo>
                  <a:lnTo>
                    <a:pt x="10160" y="38100"/>
                  </a:lnTo>
                  <a:lnTo>
                    <a:pt x="8889" y="41910"/>
                  </a:lnTo>
                  <a:lnTo>
                    <a:pt x="6350" y="45720"/>
                  </a:lnTo>
                  <a:lnTo>
                    <a:pt x="3810" y="53340"/>
                  </a:lnTo>
                  <a:lnTo>
                    <a:pt x="2539" y="55880"/>
                  </a:lnTo>
                  <a:lnTo>
                    <a:pt x="2539" y="60960"/>
                  </a:lnTo>
                  <a:lnTo>
                    <a:pt x="0" y="68580"/>
                  </a:lnTo>
                  <a:lnTo>
                    <a:pt x="0" y="83820"/>
                  </a:lnTo>
                  <a:lnTo>
                    <a:pt x="1269" y="87630"/>
                  </a:lnTo>
                  <a:lnTo>
                    <a:pt x="1269" y="91440"/>
                  </a:lnTo>
                  <a:lnTo>
                    <a:pt x="7619" y="110490"/>
                  </a:lnTo>
                  <a:lnTo>
                    <a:pt x="10160" y="114300"/>
                  </a:lnTo>
                  <a:lnTo>
                    <a:pt x="12700" y="116840"/>
                  </a:lnTo>
                  <a:lnTo>
                    <a:pt x="13969" y="120650"/>
                  </a:lnTo>
                  <a:lnTo>
                    <a:pt x="16510" y="123190"/>
                  </a:lnTo>
                  <a:lnTo>
                    <a:pt x="19050" y="127000"/>
                  </a:lnTo>
                  <a:lnTo>
                    <a:pt x="21589" y="129540"/>
                  </a:lnTo>
                  <a:lnTo>
                    <a:pt x="25400" y="132080"/>
                  </a:lnTo>
                  <a:lnTo>
                    <a:pt x="27939" y="134620"/>
                  </a:lnTo>
                  <a:lnTo>
                    <a:pt x="31750" y="137160"/>
                  </a:lnTo>
                  <a:lnTo>
                    <a:pt x="34289" y="139700"/>
                  </a:lnTo>
                  <a:lnTo>
                    <a:pt x="38100" y="142240"/>
                  </a:lnTo>
                  <a:lnTo>
                    <a:pt x="40639" y="143510"/>
                  </a:lnTo>
                  <a:lnTo>
                    <a:pt x="44450" y="144780"/>
                  </a:lnTo>
                  <a:lnTo>
                    <a:pt x="48260" y="147320"/>
                  </a:lnTo>
                  <a:lnTo>
                    <a:pt x="55880" y="149860"/>
                  </a:lnTo>
                  <a:lnTo>
                    <a:pt x="59689" y="149860"/>
                  </a:lnTo>
                  <a:lnTo>
                    <a:pt x="63500" y="151130"/>
                  </a:lnTo>
                  <a:lnTo>
                    <a:pt x="67310" y="151130"/>
                  </a:lnTo>
                  <a:lnTo>
                    <a:pt x="72389" y="152400"/>
                  </a:lnTo>
                  <a:lnTo>
                    <a:pt x="83819" y="152400"/>
                  </a:lnTo>
                  <a:lnTo>
                    <a:pt x="91439" y="149860"/>
                  </a:lnTo>
                  <a:lnTo>
                    <a:pt x="95250" y="149860"/>
                  </a:lnTo>
                  <a:lnTo>
                    <a:pt x="106680" y="146050"/>
                  </a:lnTo>
                  <a:lnTo>
                    <a:pt x="110489" y="143510"/>
                  </a:lnTo>
                  <a:lnTo>
                    <a:pt x="114300" y="142240"/>
                  </a:lnTo>
                  <a:lnTo>
                    <a:pt x="116839" y="139700"/>
                  </a:lnTo>
                  <a:lnTo>
                    <a:pt x="120650" y="138430"/>
                  </a:lnTo>
                  <a:lnTo>
                    <a:pt x="123189" y="135890"/>
                  </a:lnTo>
                  <a:lnTo>
                    <a:pt x="127000" y="133350"/>
                  </a:lnTo>
                  <a:lnTo>
                    <a:pt x="129539" y="129540"/>
                  </a:lnTo>
                  <a:lnTo>
                    <a:pt x="134619" y="124460"/>
                  </a:lnTo>
                  <a:lnTo>
                    <a:pt x="137160" y="120650"/>
                  </a:lnTo>
                  <a:lnTo>
                    <a:pt x="139700" y="118110"/>
                  </a:lnTo>
                  <a:lnTo>
                    <a:pt x="142239" y="114300"/>
                  </a:lnTo>
                  <a:lnTo>
                    <a:pt x="144780" y="106680"/>
                  </a:lnTo>
                  <a:lnTo>
                    <a:pt x="147319" y="104140"/>
                  </a:lnTo>
                  <a:lnTo>
                    <a:pt x="148589" y="99060"/>
                  </a:lnTo>
                  <a:lnTo>
                    <a:pt x="149860" y="96520"/>
                  </a:lnTo>
                  <a:lnTo>
                    <a:pt x="149860" y="92710"/>
                  </a:lnTo>
                  <a:lnTo>
                    <a:pt x="151130" y="87630"/>
                  </a:lnTo>
                  <a:lnTo>
                    <a:pt x="151130" y="83820"/>
                  </a:lnTo>
                  <a:lnTo>
                    <a:pt x="152400" y="80010"/>
                  </a:lnTo>
                  <a:lnTo>
                    <a:pt x="152400" y="68580"/>
                  </a:lnTo>
                  <a:lnTo>
                    <a:pt x="149860" y="60960"/>
                  </a:lnTo>
                  <a:lnTo>
                    <a:pt x="149860" y="55880"/>
                  </a:lnTo>
                  <a:lnTo>
                    <a:pt x="148589" y="53340"/>
                  </a:lnTo>
                  <a:lnTo>
                    <a:pt x="146050" y="45720"/>
                  </a:lnTo>
                  <a:lnTo>
                    <a:pt x="143510" y="41910"/>
                  </a:lnTo>
                  <a:lnTo>
                    <a:pt x="142239" y="38100"/>
                  </a:lnTo>
                  <a:lnTo>
                    <a:pt x="139700" y="34290"/>
                  </a:lnTo>
                  <a:lnTo>
                    <a:pt x="137160" y="31750"/>
                  </a:lnTo>
                  <a:lnTo>
                    <a:pt x="134619" y="27940"/>
                  </a:lnTo>
                  <a:lnTo>
                    <a:pt x="124460" y="17780"/>
                  </a:lnTo>
                  <a:lnTo>
                    <a:pt x="120650" y="15240"/>
                  </a:lnTo>
                  <a:lnTo>
                    <a:pt x="118110" y="12700"/>
                  </a:lnTo>
                  <a:lnTo>
                    <a:pt x="114300" y="10160"/>
                  </a:lnTo>
                  <a:lnTo>
                    <a:pt x="110489" y="8890"/>
                  </a:lnTo>
                  <a:lnTo>
                    <a:pt x="106680" y="6350"/>
                  </a:lnTo>
                  <a:lnTo>
                    <a:pt x="104139" y="5080"/>
                  </a:lnTo>
                  <a:lnTo>
                    <a:pt x="99060" y="3810"/>
                  </a:lnTo>
                  <a:lnTo>
                    <a:pt x="96519" y="2540"/>
                  </a:lnTo>
                  <a:lnTo>
                    <a:pt x="91439" y="2540"/>
                  </a:lnTo>
                  <a:lnTo>
                    <a:pt x="87630" y="1270"/>
                  </a:lnTo>
                  <a:lnTo>
                    <a:pt x="83819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65450" y="33451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0" y="72390"/>
                  </a:lnTo>
                  <a:lnTo>
                    <a:pt x="0" y="68580"/>
                  </a:lnTo>
                  <a:lnTo>
                    <a:pt x="1269" y="64770"/>
                  </a:lnTo>
                  <a:lnTo>
                    <a:pt x="2539" y="60960"/>
                  </a:lnTo>
                  <a:lnTo>
                    <a:pt x="2539" y="55880"/>
                  </a:lnTo>
                  <a:lnTo>
                    <a:pt x="3810" y="53340"/>
                  </a:lnTo>
                  <a:lnTo>
                    <a:pt x="5080" y="49530"/>
                  </a:lnTo>
                  <a:lnTo>
                    <a:pt x="6350" y="45720"/>
                  </a:lnTo>
                  <a:lnTo>
                    <a:pt x="8889" y="41910"/>
                  </a:lnTo>
                  <a:lnTo>
                    <a:pt x="10160" y="38100"/>
                  </a:lnTo>
                  <a:lnTo>
                    <a:pt x="12700" y="34290"/>
                  </a:lnTo>
                  <a:lnTo>
                    <a:pt x="15239" y="31750"/>
                  </a:lnTo>
                  <a:lnTo>
                    <a:pt x="17780" y="27940"/>
                  </a:lnTo>
                  <a:lnTo>
                    <a:pt x="19050" y="25400"/>
                  </a:lnTo>
                  <a:lnTo>
                    <a:pt x="22860" y="22860"/>
                  </a:lnTo>
                  <a:lnTo>
                    <a:pt x="25400" y="20320"/>
                  </a:lnTo>
                  <a:lnTo>
                    <a:pt x="27939" y="17780"/>
                  </a:lnTo>
                  <a:lnTo>
                    <a:pt x="31750" y="15240"/>
                  </a:lnTo>
                  <a:lnTo>
                    <a:pt x="34289" y="12700"/>
                  </a:lnTo>
                  <a:lnTo>
                    <a:pt x="38100" y="10160"/>
                  </a:lnTo>
                  <a:lnTo>
                    <a:pt x="41910" y="8890"/>
                  </a:lnTo>
                  <a:lnTo>
                    <a:pt x="45719" y="6350"/>
                  </a:lnTo>
                  <a:lnTo>
                    <a:pt x="48260" y="5080"/>
                  </a:lnTo>
                  <a:lnTo>
                    <a:pt x="53339" y="3810"/>
                  </a:lnTo>
                  <a:lnTo>
                    <a:pt x="55880" y="2540"/>
                  </a:lnTo>
                  <a:lnTo>
                    <a:pt x="60960" y="2540"/>
                  </a:lnTo>
                  <a:lnTo>
                    <a:pt x="64769" y="1270"/>
                  </a:lnTo>
                  <a:lnTo>
                    <a:pt x="68580" y="1270"/>
                  </a:lnTo>
                  <a:lnTo>
                    <a:pt x="72389" y="0"/>
                  </a:lnTo>
                  <a:lnTo>
                    <a:pt x="76200" y="0"/>
                  </a:lnTo>
                  <a:lnTo>
                    <a:pt x="80010" y="0"/>
                  </a:lnTo>
                  <a:lnTo>
                    <a:pt x="83819" y="1270"/>
                  </a:lnTo>
                  <a:lnTo>
                    <a:pt x="87630" y="1270"/>
                  </a:lnTo>
                  <a:lnTo>
                    <a:pt x="91439" y="2540"/>
                  </a:lnTo>
                  <a:lnTo>
                    <a:pt x="96519" y="2540"/>
                  </a:lnTo>
                  <a:lnTo>
                    <a:pt x="99060" y="3810"/>
                  </a:lnTo>
                  <a:lnTo>
                    <a:pt x="104139" y="5080"/>
                  </a:lnTo>
                  <a:lnTo>
                    <a:pt x="106680" y="6350"/>
                  </a:lnTo>
                  <a:lnTo>
                    <a:pt x="110489" y="8890"/>
                  </a:lnTo>
                  <a:lnTo>
                    <a:pt x="114300" y="10160"/>
                  </a:lnTo>
                  <a:lnTo>
                    <a:pt x="118110" y="12700"/>
                  </a:lnTo>
                  <a:lnTo>
                    <a:pt x="120650" y="15240"/>
                  </a:lnTo>
                  <a:lnTo>
                    <a:pt x="124460" y="17780"/>
                  </a:lnTo>
                  <a:lnTo>
                    <a:pt x="127000" y="20320"/>
                  </a:lnTo>
                  <a:lnTo>
                    <a:pt x="129539" y="22860"/>
                  </a:lnTo>
                  <a:lnTo>
                    <a:pt x="132080" y="25400"/>
                  </a:lnTo>
                  <a:lnTo>
                    <a:pt x="134619" y="27940"/>
                  </a:lnTo>
                  <a:lnTo>
                    <a:pt x="137160" y="31750"/>
                  </a:lnTo>
                  <a:lnTo>
                    <a:pt x="139700" y="34290"/>
                  </a:lnTo>
                  <a:lnTo>
                    <a:pt x="142239" y="38100"/>
                  </a:lnTo>
                  <a:lnTo>
                    <a:pt x="143510" y="41910"/>
                  </a:lnTo>
                  <a:lnTo>
                    <a:pt x="146050" y="45720"/>
                  </a:lnTo>
                  <a:lnTo>
                    <a:pt x="147319" y="49530"/>
                  </a:lnTo>
                  <a:lnTo>
                    <a:pt x="148589" y="53340"/>
                  </a:lnTo>
                  <a:lnTo>
                    <a:pt x="149860" y="55880"/>
                  </a:lnTo>
                  <a:lnTo>
                    <a:pt x="149860" y="60960"/>
                  </a:lnTo>
                  <a:lnTo>
                    <a:pt x="151130" y="64770"/>
                  </a:lnTo>
                  <a:lnTo>
                    <a:pt x="152400" y="68580"/>
                  </a:lnTo>
                  <a:lnTo>
                    <a:pt x="152400" y="72390"/>
                  </a:lnTo>
                  <a:lnTo>
                    <a:pt x="152400" y="76200"/>
                  </a:lnTo>
                  <a:lnTo>
                    <a:pt x="152400" y="80010"/>
                  </a:lnTo>
                  <a:lnTo>
                    <a:pt x="151130" y="83820"/>
                  </a:lnTo>
                  <a:lnTo>
                    <a:pt x="151130" y="87630"/>
                  </a:lnTo>
                  <a:lnTo>
                    <a:pt x="149860" y="92710"/>
                  </a:lnTo>
                  <a:lnTo>
                    <a:pt x="149860" y="96520"/>
                  </a:lnTo>
                  <a:lnTo>
                    <a:pt x="148589" y="99060"/>
                  </a:lnTo>
                  <a:lnTo>
                    <a:pt x="147319" y="104140"/>
                  </a:lnTo>
                  <a:lnTo>
                    <a:pt x="144780" y="106680"/>
                  </a:lnTo>
                  <a:lnTo>
                    <a:pt x="143510" y="110490"/>
                  </a:lnTo>
                  <a:lnTo>
                    <a:pt x="142239" y="114300"/>
                  </a:lnTo>
                  <a:lnTo>
                    <a:pt x="139700" y="118110"/>
                  </a:lnTo>
                  <a:lnTo>
                    <a:pt x="137160" y="120650"/>
                  </a:lnTo>
                  <a:lnTo>
                    <a:pt x="134619" y="124460"/>
                  </a:lnTo>
                  <a:lnTo>
                    <a:pt x="132080" y="127000"/>
                  </a:lnTo>
                  <a:lnTo>
                    <a:pt x="129539" y="129540"/>
                  </a:lnTo>
                  <a:lnTo>
                    <a:pt x="127000" y="133350"/>
                  </a:lnTo>
                  <a:lnTo>
                    <a:pt x="123189" y="135890"/>
                  </a:lnTo>
                  <a:lnTo>
                    <a:pt x="120650" y="138430"/>
                  </a:lnTo>
                  <a:lnTo>
                    <a:pt x="116839" y="139700"/>
                  </a:lnTo>
                  <a:lnTo>
                    <a:pt x="114300" y="142240"/>
                  </a:lnTo>
                  <a:lnTo>
                    <a:pt x="110489" y="143510"/>
                  </a:lnTo>
                  <a:lnTo>
                    <a:pt x="106680" y="146050"/>
                  </a:lnTo>
                  <a:lnTo>
                    <a:pt x="102869" y="147320"/>
                  </a:lnTo>
                  <a:lnTo>
                    <a:pt x="99060" y="148590"/>
                  </a:lnTo>
                  <a:lnTo>
                    <a:pt x="95250" y="149860"/>
                  </a:lnTo>
                  <a:lnTo>
                    <a:pt x="91439" y="149860"/>
                  </a:lnTo>
                  <a:lnTo>
                    <a:pt x="87630" y="151130"/>
                  </a:lnTo>
                  <a:lnTo>
                    <a:pt x="83819" y="152400"/>
                  </a:lnTo>
                  <a:lnTo>
                    <a:pt x="80010" y="152400"/>
                  </a:lnTo>
                  <a:lnTo>
                    <a:pt x="76200" y="152400"/>
                  </a:lnTo>
                  <a:lnTo>
                    <a:pt x="72389" y="152400"/>
                  </a:lnTo>
                  <a:lnTo>
                    <a:pt x="67310" y="151130"/>
                  </a:lnTo>
                  <a:lnTo>
                    <a:pt x="63500" y="151130"/>
                  </a:lnTo>
                  <a:lnTo>
                    <a:pt x="59689" y="149860"/>
                  </a:lnTo>
                  <a:lnTo>
                    <a:pt x="55880" y="149860"/>
                  </a:lnTo>
                  <a:lnTo>
                    <a:pt x="52069" y="148590"/>
                  </a:lnTo>
                  <a:lnTo>
                    <a:pt x="48260" y="147320"/>
                  </a:lnTo>
                  <a:lnTo>
                    <a:pt x="44450" y="144780"/>
                  </a:lnTo>
                  <a:lnTo>
                    <a:pt x="40639" y="143510"/>
                  </a:lnTo>
                  <a:lnTo>
                    <a:pt x="38100" y="142240"/>
                  </a:lnTo>
                  <a:lnTo>
                    <a:pt x="34289" y="139700"/>
                  </a:lnTo>
                  <a:lnTo>
                    <a:pt x="31750" y="137160"/>
                  </a:lnTo>
                  <a:lnTo>
                    <a:pt x="27939" y="134620"/>
                  </a:lnTo>
                  <a:lnTo>
                    <a:pt x="25400" y="132080"/>
                  </a:lnTo>
                  <a:lnTo>
                    <a:pt x="21589" y="129540"/>
                  </a:lnTo>
                  <a:lnTo>
                    <a:pt x="19050" y="127000"/>
                  </a:lnTo>
                  <a:lnTo>
                    <a:pt x="16510" y="123190"/>
                  </a:lnTo>
                  <a:lnTo>
                    <a:pt x="13969" y="120650"/>
                  </a:lnTo>
                  <a:lnTo>
                    <a:pt x="12700" y="116840"/>
                  </a:lnTo>
                  <a:lnTo>
                    <a:pt x="10160" y="114300"/>
                  </a:lnTo>
                  <a:lnTo>
                    <a:pt x="7619" y="110490"/>
                  </a:lnTo>
                  <a:lnTo>
                    <a:pt x="6350" y="106680"/>
                  </a:lnTo>
                  <a:lnTo>
                    <a:pt x="5080" y="102870"/>
                  </a:lnTo>
                  <a:lnTo>
                    <a:pt x="3810" y="99060"/>
                  </a:lnTo>
                  <a:lnTo>
                    <a:pt x="2539" y="95250"/>
                  </a:lnTo>
                  <a:lnTo>
                    <a:pt x="1269" y="91440"/>
                  </a:lnTo>
                  <a:lnTo>
                    <a:pt x="1269" y="87630"/>
                  </a:lnTo>
                  <a:lnTo>
                    <a:pt x="0" y="83820"/>
                  </a:lnTo>
                  <a:lnTo>
                    <a:pt x="0" y="80010"/>
                  </a:lnTo>
                  <a:lnTo>
                    <a:pt x="0" y="7620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65450" y="304419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3819" y="0"/>
                  </a:moveTo>
                  <a:lnTo>
                    <a:pt x="68580" y="0"/>
                  </a:lnTo>
                  <a:lnTo>
                    <a:pt x="64769" y="1270"/>
                  </a:lnTo>
                  <a:lnTo>
                    <a:pt x="60960" y="1270"/>
                  </a:lnTo>
                  <a:lnTo>
                    <a:pt x="55880" y="2539"/>
                  </a:lnTo>
                  <a:lnTo>
                    <a:pt x="53339" y="3810"/>
                  </a:lnTo>
                  <a:lnTo>
                    <a:pt x="48260" y="5080"/>
                  </a:lnTo>
                  <a:lnTo>
                    <a:pt x="45719" y="6350"/>
                  </a:lnTo>
                  <a:lnTo>
                    <a:pt x="41910" y="7620"/>
                  </a:lnTo>
                  <a:lnTo>
                    <a:pt x="34289" y="12700"/>
                  </a:lnTo>
                  <a:lnTo>
                    <a:pt x="31750" y="13970"/>
                  </a:lnTo>
                  <a:lnTo>
                    <a:pt x="27939" y="16510"/>
                  </a:lnTo>
                  <a:lnTo>
                    <a:pt x="25400" y="19050"/>
                  </a:lnTo>
                  <a:lnTo>
                    <a:pt x="22860" y="22860"/>
                  </a:lnTo>
                  <a:lnTo>
                    <a:pt x="19050" y="25400"/>
                  </a:lnTo>
                  <a:lnTo>
                    <a:pt x="17780" y="27939"/>
                  </a:lnTo>
                  <a:lnTo>
                    <a:pt x="15239" y="31750"/>
                  </a:lnTo>
                  <a:lnTo>
                    <a:pt x="12700" y="34289"/>
                  </a:lnTo>
                  <a:lnTo>
                    <a:pt x="10160" y="38100"/>
                  </a:lnTo>
                  <a:lnTo>
                    <a:pt x="8889" y="41910"/>
                  </a:lnTo>
                  <a:lnTo>
                    <a:pt x="6350" y="44450"/>
                  </a:lnTo>
                  <a:lnTo>
                    <a:pt x="2539" y="55880"/>
                  </a:lnTo>
                  <a:lnTo>
                    <a:pt x="2539" y="59689"/>
                  </a:lnTo>
                  <a:lnTo>
                    <a:pt x="1269" y="63500"/>
                  </a:lnTo>
                  <a:lnTo>
                    <a:pt x="0" y="68580"/>
                  </a:lnTo>
                  <a:lnTo>
                    <a:pt x="0" y="83820"/>
                  </a:lnTo>
                  <a:lnTo>
                    <a:pt x="1269" y="87630"/>
                  </a:lnTo>
                  <a:lnTo>
                    <a:pt x="1269" y="91439"/>
                  </a:lnTo>
                  <a:lnTo>
                    <a:pt x="7619" y="110489"/>
                  </a:lnTo>
                  <a:lnTo>
                    <a:pt x="10160" y="114300"/>
                  </a:lnTo>
                  <a:lnTo>
                    <a:pt x="12700" y="116839"/>
                  </a:lnTo>
                  <a:lnTo>
                    <a:pt x="13969" y="120650"/>
                  </a:lnTo>
                  <a:lnTo>
                    <a:pt x="19050" y="125730"/>
                  </a:lnTo>
                  <a:lnTo>
                    <a:pt x="21589" y="129539"/>
                  </a:lnTo>
                  <a:lnTo>
                    <a:pt x="25400" y="132080"/>
                  </a:lnTo>
                  <a:lnTo>
                    <a:pt x="27939" y="134620"/>
                  </a:lnTo>
                  <a:lnTo>
                    <a:pt x="31750" y="137160"/>
                  </a:lnTo>
                  <a:lnTo>
                    <a:pt x="34289" y="139700"/>
                  </a:lnTo>
                  <a:lnTo>
                    <a:pt x="38100" y="140970"/>
                  </a:lnTo>
                  <a:lnTo>
                    <a:pt x="40639" y="143510"/>
                  </a:lnTo>
                  <a:lnTo>
                    <a:pt x="59689" y="149860"/>
                  </a:lnTo>
                  <a:lnTo>
                    <a:pt x="63500" y="149860"/>
                  </a:lnTo>
                  <a:lnTo>
                    <a:pt x="67310" y="151130"/>
                  </a:lnTo>
                  <a:lnTo>
                    <a:pt x="76200" y="151130"/>
                  </a:lnTo>
                  <a:lnTo>
                    <a:pt x="76200" y="152400"/>
                  </a:lnTo>
                  <a:lnTo>
                    <a:pt x="80010" y="152400"/>
                  </a:lnTo>
                  <a:lnTo>
                    <a:pt x="83819" y="151130"/>
                  </a:lnTo>
                  <a:lnTo>
                    <a:pt x="87630" y="151130"/>
                  </a:lnTo>
                  <a:lnTo>
                    <a:pt x="91439" y="149860"/>
                  </a:lnTo>
                  <a:lnTo>
                    <a:pt x="95250" y="149860"/>
                  </a:lnTo>
                  <a:lnTo>
                    <a:pt x="102869" y="147320"/>
                  </a:lnTo>
                  <a:lnTo>
                    <a:pt x="106680" y="144780"/>
                  </a:lnTo>
                  <a:lnTo>
                    <a:pt x="114300" y="142239"/>
                  </a:lnTo>
                  <a:lnTo>
                    <a:pt x="116839" y="139700"/>
                  </a:lnTo>
                  <a:lnTo>
                    <a:pt x="120650" y="137160"/>
                  </a:lnTo>
                  <a:lnTo>
                    <a:pt x="123189" y="134620"/>
                  </a:lnTo>
                  <a:lnTo>
                    <a:pt x="127000" y="132080"/>
                  </a:lnTo>
                  <a:lnTo>
                    <a:pt x="132080" y="127000"/>
                  </a:lnTo>
                  <a:lnTo>
                    <a:pt x="134619" y="123189"/>
                  </a:lnTo>
                  <a:lnTo>
                    <a:pt x="137160" y="120650"/>
                  </a:lnTo>
                  <a:lnTo>
                    <a:pt x="139700" y="116839"/>
                  </a:lnTo>
                  <a:lnTo>
                    <a:pt x="142239" y="114300"/>
                  </a:lnTo>
                  <a:lnTo>
                    <a:pt x="144780" y="106680"/>
                  </a:lnTo>
                  <a:lnTo>
                    <a:pt x="147319" y="102870"/>
                  </a:lnTo>
                  <a:lnTo>
                    <a:pt x="149860" y="95250"/>
                  </a:lnTo>
                  <a:lnTo>
                    <a:pt x="149860" y="91439"/>
                  </a:lnTo>
                  <a:lnTo>
                    <a:pt x="151130" y="87630"/>
                  </a:lnTo>
                  <a:lnTo>
                    <a:pt x="151130" y="83820"/>
                  </a:lnTo>
                  <a:lnTo>
                    <a:pt x="152400" y="80010"/>
                  </a:lnTo>
                  <a:lnTo>
                    <a:pt x="152400" y="68580"/>
                  </a:lnTo>
                  <a:lnTo>
                    <a:pt x="151130" y="63500"/>
                  </a:lnTo>
                  <a:lnTo>
                    <a:pt x="149860" y="59689"/>
                  </a:lnTo>
                  <a:lnTo>
                    <a:pt x="149860" y="55880"/>
                  </a:lnTo>
                  <a:lnTo>
                    <a:pt x="146050" y="44450"/>
                  </a:lnTo>
                  <a:lnTo>
                    <a:pt x="143510" y="41910"/>
                  </a:lnTo>
                  <a:lnTo>
                    <a:pt x="142239" y="38100"/>
                  </a:lnTo>
                  <a:lnTo>
                    <a:pt x="139700" y="34289"/>
                  </a:lnTo>
                  <a:lnTo>
                    <a:pt x="137160" y="31750"/>
                  </a:lnTo>
                  <a:lnTo>
                    <a:pt x="134619" y="27939"/>
                  </a:lnTo>
                  <a:lnTo>
                    <a:pt x="129539" y="22860"/>
                  </a:lnTo>
                  <a:lnTo>
                    <a:pt x="127000" y="19050"/>
                  </a:lnTo>
                  <a:lnTo>
                    <a:pt x="124460" y="16510"/>
                  </a:lnTo>
                  <a:lnTo>
                    <a:pt x="120650" y="13970"/>
                  </a:lnTo>
                  <a:lnTo>
                    <a:pt x="118110" y="12700"/>
                  </a:lnTo>
                  <a:lnTo>
                    <a:pt x="110489" y="7620"/>
                  </a:lnTo>
                  <a:lnTo>
                    <a:pt x="106680" y="6350"/>
                  </a:lnTo>
                  <a:lnTo>
                    <a:pt x="104139" y="5080"/>
                  </a:lnTo>
                  <a:lnTo>
                    <a:pt x="99060" y="3810"/>
                  </a:lnTo>
                  <a:lnTo>
                    <a:pt x="96519" y="2539"/>
                  </a:lnTo>
                  <a:lnTo>
                    <a:pt x="91439" y="1270"/>
                  </a:lnTo>
                  <a:lnTo>
                    <a:pt x="87630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965450" y="304419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0" y="72389"/>
                  </a:lnTo>
                  <a:lnTo>
                    <a:pt x="0" y="68580"/>
                  </a:lnTo>
                  <a:lnTo>
                    <a:pt x="1269" y="63500"/>
                  </a:lnTo>
                  <a:lnTo>
                    <a:pt x="2539" y="59689"/>
                  </a:lnTo>
                  <a:lnTo>
                    <a:pt x="2539" y="55880"/>
                  </a:lnTo>
                  <a:lnTo>
                    <a:pt x="3810" y="52070"/>
                  </a:lnTo>
                  <a:lnTo>
                    <a:pt x="5080" y="48260"/>
                  </a:lnTo>
                  <a:lnTo>
                    <a:pt x="6350" y="44450"/>
                  </a:lnTo>
                  <a:lnTo>
                    <a:pt x="8889" y="41910"/>
                  </a:lnTo>
                  <a:lnTo>
                    <a:pt x="10160" y="38100"/>
                  </a:lnTo>
                  <a:lnTo>
                    <a:pt x="12700" y="34289"/>
                  </a:lnTo>
                  <a:lnTo>
                    <a:pt x="15239" y="31750"/>
                  </a:lnTo>
                  <a:lnTo>
                    <a:pt x="17780" y="27939"/>
                  </a:lnTo>
                  <a:lnTo>
                    <a:pt x="19050" y="25400"/>
                  </a:lnTo>
                  <a:lnTo>
                    <a:pt x="22860" y="22860"/>
                  </a:lnTo>
                  <a:lnTo>
                    <a:pt x="25400" y="19050"/>
                  </a:lnTo>
                  <a:lnTo>
                    <a:pt x="27939" y="16510"/>
                  </a:lnTo>
                  <a:lnTo>
                    <a:pt x="31750" y="13970"/>
                  </a:lnTo>
                  <a:lnTo>
                    <a:pt x="34289" y="12700"/>
                  </a:lnTo>
                  <a:lnTo>
                    <a:pt x="38100" y="10160"/>
                  </a:lnTo>
                  <a:lnTo>
                    <a:pt x="41910" y="7620"/>
                  </a:lnTo>
                  <a:lnTo>
                    <a:pt x="45719" y="6350"/>
                  </a:lnTo>
                  <a:lnTo>
                    <a:pt x="48260" y="5080"/>
                  </a:lnTo>
                  <a:lnTo>
                    <a:pt x="53339" y="3810"/>
                  </a:lnTo>
                  <a:lnTo>
                    <a:pt x="55880" y="2539"/>
                  </a:lnTo>
                  <a:lnTo>
                    <a:pt x="60960" y="1270"/>
                  </a:lnTo>
                  <a:lnTo>
                    <a:pt x="64769" y="1270"/>
                  </a:lnTo>
                  <a:lnTo>
                    <a:pt x="68580" y="0"/>
                  </a:lnTo>
                  <a:lnTo>
                    <a:pt x="72389" y="0"/>
                  </a:lnTo>
                  <a:lnTo>
                    <a:pt x="76200" y="0"/>
                  </a:lnTo>
                  <a:lnTo>
                    <a:pt x="80010" y="0"/>
                  </a:lnTo>
                  <a:lnTo>
                    <a:pt x="83819" y="0"/>
                  </a:lnTo>
                  <a:lnTo>
                    <a:pt x="87630" y="1270"/>
                  </a:lnTo>
                  <a:lnTo>
                    <a:pt x="91439" y="1270"/>
                  </a:lnTo>
                  <a:lnTo>
                    <a:pt x="96519" y="2539"/>
                  </a:lnTo>
                  <a:lnTo>
                    <a:pt x="99060" y="3810"/>
                  </a:lnTo>
                  <a:lnTo>
                    <a:pt x="104139" y="5080"/>
                  </a:lnTo>
                  <a:lnTo>
                    <a:pt x="106680" y="6350"/>
                  </a:lnTo>
                  <a:lnTo>
                    <a:pt x="110489" y="7620"/>
                  </a:lnTo>
                  <a:lnTo>
                    <a:pt x="114300" y="10160"/>
                  </a:lnTo>
                  <a:lnTo>
                    <a:pt x="118110" y="12700"/>
                  </a:lnTo>
                  <a:lnTo>
                    <a:pt x="120650" y="13970"/>
                  </a:lnTo>
                  <a:lnTo>
                    <a:pt x="124460" y="16510"/>
                  </a:lnTo>
                  <a:lnTo>
                    <a:pt x="127000" y="19050"/>
                  </a:lnTo>
                  <a:lnTo>
                    <a:pt x="129539" y="22860"/>
                  </a:lnTo>
                  <a:lnTo>
                    <a:pt x="132080" y="25400"/>
                  </a:lnTo>
                  <a:lnTo>
                    <a:pt x="134619" y="27939"/>
                  </a:lnTo>
                  <a:lnTo>
                    <a:pt x="137160" y="31750"/>
                  </a:lnTo>
                  <a:lnTo>
                    <a:pt x="139700" y="34289"/>
                  </a:lnTo>
                  <a:lnTo>
                    <a:pt x="142239" y="38100"/>
                  </a:lnTo>
                  <a:lnTo>
                    <a:pt x="143510" y="41910"/>
                  </a:lnTo>
                  <a:lnTo>
                    <a:pt x="146050" y="44450"/>
                  </a:lnTo>
                  <a:lnTo>
                    <a:pt x="147319" y="48260"/>
                  </a:lnTo>
                  <a:lnTo>
                    <a:pt x="148589" y="52070"/>
                  </a:lnTo>
                  <a:lnTo>
                    <a:pt x="149860" y="55880"/>
                  </a:lnTo>
                  <a:lnTo>
                    <a:pt x="149860" y="59689"/>
                  </a:lnTo>
                  <a:lnTo>
                    <a:pt x="151130" y="63500"/>
                  </a:lnTo>
                  <a:lnTo>
                    <a:pt x="152400" y="68580"/>
                  </a:lnTo>
                  <a:lnTo>
                    <a:pt x="152400" y="72389"/>
                  </a:lnTo>
                  <a:lnTo>
                    <a:pt x="152400" y="76200"/>
                  </a:lnTo>
                  <a:lnTo>
                    <a:pt x="152400" y="80010"/>
                  </a:lnTo>
                  <a:lnTo>
                    <a:pt x="151130" y="83820"/>
                  </a:lnTo>
                  <a:lnTo>
                    <a:pt x="151130" y="87630"/>
                  </a:lnTo>
                  <a:lnTo>
                    <a:pt x="149860" y="91439"/>
                  </a:lnTo>
                  <a:lnTo>
                    <a:pt x="149860" y="95250"/>
                  </a:lnTo>
                  <a:lnTo>
                    <a:pt x="148589" y="99060"/>
                  </a:lnTo>
                  <a:lnTo>
                    <a:pt x="147319" y="102870"/>
                  </a:lnTo>
                  <a:lnTo>
                    <a:pt x="144780" y="106680"/>
                  </a:lnTo>
                  <a:lnTo>
                    <a:pt x="143510" y="110489"/>
                  </a:lnTo>
                  <a:lnTo>
                    <a:pt x="142239" y="114300"/>
                  </a:lnTo>
                  <a:lnTo>
                    <a:pt x="139700" y="116839"/>
                  </a:lnTo>
                  <a:lnTo>
                    <a:pt x="137160" y="120650"/>
                  </a:lnTo>
                  <a:lnTo>
                    <a:pt x="134619" y="123189"/>
                  </a:lnTo>
                  <a:lnTo>
                    <a:pt x="132080" y="127000"/>
                  </a:lnTo>
                  <a:lnTo>
                    <a:pt x="129539" y="129539"/>
                  </a:lnTo>
                  <a:lnTo>
                    <a:pt x="127000" y="132080"/>
                  </a:lnTo>
                  <a:lnTo>
                    <a:pt x="123189" y="134620"/>
                  </a:lnTo>
                  <a:lnTo>
                    <a:pt x="120650" y="137160"/>
                  </a:lnTo>
                  <a:lnTo>
                    <a:pt x="116839" y="139700"/>
                  </a:lnTo>
                  <a:lnTo>
                    <a:pt x="114300" y="142239"/>
                  </a:lnTo>
                  <a:lnTo>
                    <a:pt x="110489" y="143510"/>
                  </a:lnTo>
                  <a:lnTo>
                    <a:pt x="106680" y="144780"/>
                  </a:lnTo>
                  <a:lnTo>
                    <a:pt x="102869" y="147320"/>
                  </a:lnTo>
                  <a:lnTo>
                    <a:pt x="99060" y="148589"/>
                  </a:lnTo>
                  <a:lnTo>
                    <a:pt x="95250" y="149860"/>
                  </a:lnTo>
                  <a:lnTo>
                    <a:pt x="91439" y="149860"/>
                  </a:lnTo>
                  <a:lnTo>
                    <a:pt x="87630" y="151130"/>
                  </a:lnTo>
                  <a:lnTo>
                    <a:pt x="83819" y="151130"/>
                  </a:lnTo>
                  <a:lnTo>
                    <a:pt x="80010" y="152400"/>
                  </a:lnTo>
                  <a:lnTo>
                    <a:pt x="76200" y="152400"/>
                  </a:lnTo>
                  <a:lnTo>
                    <a:pt x="76200" y="151130"/>
                  </a:lnTo>
                  <a:lnTo>
                    <a:pt x="72389" y="151130"/>
                  </a:lnTo>
                  <a:lnTo>
                    <a:pt x="67310" y="151130"/>
                  </a:lnTo>
                  <a:lnTo>
                    <a:pt x="63500" y="149860"/>
                  </a:lnTo>
                  <a:lnTo>
                    <a:pt x="59689" y="149860"/>
                  </a:lnTo>
                  <a:lnTo>
                    <a:pt x="55880" y="148589"/>
                  </a:lnTo>
                  <a:lnTo>
                    <a:pt x="52069" y="147320"/>
                  </a:lnTo>
                  <a:lnTo>
                    <a:pt x="48260" y="146050"/>
                  </a:lnTo>
                  <a:lnTo>
                    <a:pt x="44450" y="144780"/>
                  </a:lnTo>
                  <a:lnTo>
                    <a:pt x="40639" y="143510"/>
                  </a:lnTo>
                  <a:lnTo>
                    <a:pt x="38100" y="140970"/>
                  </a:lnTo>
                  <a:lnTo>
                    <a:pt x="34289" y="139700"/>
                  </a:lnTo>
                  <a:lnTo>
                    <a:pt x="31750" y="137160"/>
                  </a:lnTo>
                  <a:lnTo>
                    <a:pt x="27939" y="134620"/>
                  </a:lnTo>
                  <a:lnTo>
                    <a:pt x="25400" y="132080"/>
                  </a:lnTo>
                  <a:lnTo>
                    <a:pt x="21589" y="129539"/>
                  </a:lnTo>
                  <a:lnTo>
                    <a:pt x="19050" y="125730"/>
                  </a:lnTo>
                  <a:lnTo>
                    <a:pt x="16510" y="123189"/>
                  </a:lnTo>
                  <a:lnTo>
                    <a:pt x="13969" y="120650"/>
                  </a:lnTo>
                  <a:lnTo>
                    <a:pt x="12700" y="116839"/>
                  </a:lnTo>
                  <a:lnTo>
                    <a:pt x="10160" y="114300"/>
                  </a:lnTo>
                  <a:lnTo>
                    <a:pt x="7619" y="110489"/>
                  </a:lnTo>
                  <a:lnTo>
                    <a:pt x="6350" y="106680"/>
                  </a:lnTo>
                  <a:lnTo>
                    <a:pt x="5080" y="102870"/>
                  </a:lnTo>
                  <a:lnTo>
                    <a:pt x="3810" y="99060"/>
                  </a:lnTo>
                  <a:lnTo>
                    <a:pt x="2539" y="95250"/>
                  </a:lnTo>
                  <a:lnTo>
                    <a:pt x="1269" y="91439"/>
                  </a:lnTo>
                  <a:lnTo>
                    <a:pt x="1269" y="87630"/>
                  </a:lnTo>
                  <a:lnTo>
                    <a:pt x="0" y="83820"/>
                  </a:lnTo>
                  <a:lnTo>
                    <a:pt x="0" y="80010"/>
                  </a:lnTo>
                  <a:lnTo>
                    <a:pt x="0" y="7620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633210" y="50177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5090" y="0"/>
                  </a:moveTo>
                  <a:lnTo>
                    <a:pt x="68580" y="0"/>
                  </a:lnTo>
                  <a:lnTo>
                    <a:pt x="60960" y="2539"/>
                  </a:lnTo>
                  <a:lnTo>
                    <a:pt x="57150" y="2539"/>
                  </a:lnTo>
                  <a:lnTo>
                    <a:pt x="45720" y="6349"/>
                  </a:lnTo>
                  <a:lnTo>
                    <a:pt x="41910" y="8889"/>
                  </a:lnTo>
                  <a:lnTo>
                    <a:pt x="39370" y="10159"/>
                  </a:lnTo>
                  <a:lnTo>
                    <a:pt x="31750" y="15239"/>
                  </a:lnTo>
                  <a:lnTo>
                    <a:pt x="26670" y="20319"/>
                  </a:lnTo>
                  <a:lnTo>
                    <a:pt x="22860" y="22859"/>
                  </a:lnTo>
                  <a:lnTo>
                    <a:pt x="17780" y="27939"/>
                  </a:lnTo>
                  <a:lnTo>
                    <a:pt x="15240" y="31749"/>
                  </a:lnTo>
                  <a:lnTo>
                    <a:pt x="12700" y="34289"/>
                  </a:lnTo>
                  <a:lnTo>
                    <a:pt x="11430" y="38099"/>
                  </a:lnTo>
                  <a:lnTo>
                    <a:pt x="8890" y="41909"/>
                  </a:lnTo>
                  <a:lnTo>
                    <a:pt x="7620" y="45719"/>
                  </a:lnTo>
                  <a:lnTo>
                    <a:pt x="6350" y="48259"/>
                  </a:lnTo>
                  <a:lnTo>
                    <a:pt x="5080" y="53339"/>
                  </a:lnTo>
                  <a:lnTo>
                    <a:pt x="3810" y="55879"/>
                  </a:lnTo>
                  <a:lnTo>
                    <a:pt x="2540" y="60959"/>
                  </a:lnTo>
                  <a:lnTo>
                    <a:pt x="2540" y="64769"/>
                  </a:lnTo>
                  <a:lnTo>
                    <a:pt x="1270" y="68579"/>
                  </a:lnTo>
                  <a:lnTo>
                    <a:pt x="1270" y="76199"/>
                  </a:lnTo>
                  <a:lnTo>
                    <a:pt x="0" y="76199"/>
                  </a:lnTo>
                  <a:lnTo>
                    <a:pt x="0" y="80009"/>
                  </a:lnTo>
                  <a:lnTo>
                    <a:pt x="1270" y="83819"/>
                  </a:lnTo>
                  <a:lnTo>
                    <a:pt x="1270" y="87629"/>
                  </a:lnTo>
                  <a:lnTo>
                    <a:pt x="2540" y="91439"/>
                  </a:lnTo>
                  <a:lnTo>
                    <a:pt x="2540" y="95249"/>
                  </a:lnTo>
                  <a:lnTo>
                    <a:pt x="5080" y="102869"/>
                  </a:lnTo>
                  <a:lnTo>
                    <a:pt x="7620" y="106679"/>
                  </a:lnTo>
                  <a:lnTo>
                    <a:pt x="10160" y="114299"/>
                  </a:lnTo>
                  <a:lnTo>
                    <a:pt x="12700" y="116839"/>
                  </a:lnTo>
                  <a:lnTo>
                    <a:pt x="15240" y="120649"/>
                  </a:lnTo>
                  <a:lnTo>
                    <a:pt x="17780" y="123189"/>
                  </a:lnTo>
                  <a:lnTo>
                    <a:pt x="20320" y="126999"/>
                  </a:lnTo>
                  <a:lnTo>
                    <a:pt x="25400" y="132079"/>
                  </a:lnTo>
                  <a:lnTo>
                    <a:pt x="29210" y="134619"/>
                  </a:lnTo>
                  <a:lnTo>
                    <a:pt x="31750" y="137159"/>
                  </a:lnTo>
                  <a:lnTo>
                    <a:pt x="35560" y="139699"/>
                  </a:lnTo>
                  <a:lnTo>
                    <a:pt x="38100" y="142239"/>
                  </a:lnTo>
                  <a:lnTo>
                    <a:pt x="45720" y="144779"/>
                  </a:lnTo>
                  <a:lnTo>
                    <a:pt x="49530" y="147319"/>
                  </a:lnTo>
                  <a:lnTo>
                    <a:pt x="57150" y="149859"/>
                  </a:lnTo>
                  <a:lnTo>
                    <a:pt x="60960" y="149859"/>
                  </a:lnTo>
                  <a:lnTo>
                    <a:pt x="64770" y="151129"/>
                  </a:lnTo>
                  <a:lnTo>
                    <a:pt x="68580" y="151129"/>
                  </a:lnTo>
                  <a:lnTo>
                    <a:pt x="72390" y="152399"/>
                  </a:lnTo>
                  <a:lnTo>
                    <a:pt x="83820" y="152399"/>
                  </a:lnTo>
                  <a:lnTo>
                    <a:pt x="88900" y="151129"/>
                  </a:lnTo>
                  <a:lnTo>
                    <a:pt x="92710" y="149859"/>
                  </a:lnTo>
                  <a:lnTo>
                    <a:pt x="96520" y="149859"/>
                  </a:lnTo>
                  <a:lnTo>
                    <a:pt x="107950" y="146049"/>
                  </a:lnTo>
                  <a:lnTo>
                    <a:pt x="110490" y="143509"/>
                  </a:lnTo>
                  <a:lnTo>
                    <a:pt x="114300" y="142239"/>
                  </a:lnTo>
                  <a:lnTo>
                    <a:pt x="118110" y="139699"/>
                  </a:lnTo>
                  <a:lnTo>
                    <a:pt x="120650" y="137159"/>
                  </a:lnTo>
                  <a:lnTo>
                    <a:pt x="124460" y="135889"/>
                  </a:lnTo>
                  <a:lnTo>
                    <a:pt x="127000" y="133349"/>
                  </a:lnTo>
                  <a:lnTo>
                    <a:pt x="129540" y="129539"/>
                  </a:lnTo>
                  <a:lnTo>
                    <a:pt x="133350" y="126999"/>
                  </a:lnTo>
                  <a:lnTo>
                    <a:pt x="135890" y="124459"/>
                  </a:lnTo>
                  <a:lnTo>
                    <a:pt x="138430" y="120649"/>
                  </a:lnTo>
                  <a:lnTo>
                    <a:pt x="139700" y="118109"/>
                  </a:lnTo>
                  <a:lnTo>
                    <a:pt x="144780" y="110489"/>
                  </a:lnTo>
                  <a:lnTo>
                    <a:pt x="146050" y="106679"/>
                  </a:lnTo>
                  <a:lnTo>
                    <a:pt x="147320" y="104139"/>
                  </a:lnTo>
                  <a:lnTo>
                    <a:pt x="148590" y="99059"/>
                  </a:lnTo>
                  <a:lnTo>
                    <a:pt x="149860" y="96519"/>
                  </a:lnTo>
                  <a:lnTo>
                    <a:pt x="151130" y="91439"/>
                  </a:lnTo>
                  <a:lnTo>
                    <a:pt x="151130" y="87629"/>
                  </a:lnTo>
                  <a:lnTo>
                    <a:pt x="152400" y="83819"/>
                  </a:lnTo>
                  <a:lnTo>
                    <a:pt x="152400" y="68579"/>
                  </a:lnTo>
                  <a:lnTo>
                    <a:pt x="151130" y="64769"/>
                  </a:lnTo>
                  <a:lnTo>
                    <a:pt x="151130" y="60959"/>
                  </a:lnTo>
                  <a:lnTo>
                    <a:pt x="149860" y="55879"/>
                  </a:lnTo>
                  <a:lnTo>
                    <a:pt x="148590" y="53339"/>
                  </a:lnTo>
                  <a:lnTo>
                    <a:pt x="147320" y="48259"/>
                  </a:lnTo>
                  <a:lnTo>
                    <a:pt x="146050" y="45719"/>
                  </a:lnTo>
                  <a:lnTo>
                    <a:pt x="144780" y="41909"/>
                  </a:lnTo>
                  <a:lnTo>
                    <a:pt x="142240" y="38099"/>
                  </a:lnTo>
                  <a:lnTo>
                    <a:pt x="140970" y="34289"/>
                  </a:lnTo>
                  <a:lnTo>
                    <a:pt x="138430" y="31749"/>
                  </a:lnTo>
                  <a:lnTo>
                    <a:pt x="135890" y="27939"/>
                  </a:lnTo>
                  <a:lnTo>
                    <a:pt x="130810" y="22859"/>
                  </a:lnTo>
                  <a:lnTo>
                    <a:pt x="127000" y="20319"/>
                  </a:lnTo>
                  <a:lnTo>
                    <a:pt x="121920" y="15239"/>
                  </a:lnTo>
                  <a:lnTo>
                    <a:pt x="118110" y="12699"/>
                  </a:lnTo>
                  <a:lnTo>
                    <a:pt x="115570" y="10159"/>
                  </a:lnTo>
                  <a:lnTo>
                    <a:pt x="111760" y="8889"/>
                  </a:lnTo>
                  <a:lnTo>
                    <a:pt x="107950" y="6349"/>
                  </a:lnTo>
                  <a:lnTo>
                    <a:pt x="96520" y="2539"/>
                  </a:lnTo>
                  <a:lnTo>
                    <a:pt x="92710" y="2539"/>
                  </a:lnTo>
                  <a:lnTo>
                    <a:pt x="8509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33210" y="5017770"/>
              <a:ext cx="153670" cy="152400"/>
            </a:xfrm>
            <a:custGeom>
              <a:avLst/>
              <a:gdLst/>
              <a:ahLst/>
              <a:cxnLst/>
              <a:rect l="l" t="t" r="r" b="b"/>
              <a:pathLst>
                <a:path w="153670" h="152400">
                  <a:moveTo>
                    <a:pt x="1270" y="76199"/>
                  </a:moveTo>
                  <a:lnTo>
                    <a:pt x="1270" y="72389"/>
                  </a:lnTo>
                  <a:lnTo>
                    <a:pt x="1270" y="68579"/>
                  </a:lnTo>
                  <a:lnTo>
                    <a:pt x="2540" y="64769"/>
                  </a:lnTo>
                  <a:lnTo>
                    <a:pt x="2540" y="60959"/>
                  </a:lnTo>
                  <a:lnTo>
                    <a:pt x="3810" y="55879"/>
                  </a:lnTo>
                  <a:lnTo>
                    <a:pt x="5080" y="53339"/>
                  </a:lnTo>
                  <a:lnTo>
                    <a:pt x="6350" y="48259"/>
                  </a:lnTo>
                  <a:lnTo>
                    <a:pt x="7620" y="45719"/>
                  </a:lnTo>
                  <a:lnTo>
                    <a:pt x="8890" y="41909"/>
                  </a:lnTo>
                  <a:lnTo>
                    <a:pt x="11430" y="38099"/>
                  </a:lnTo>
                  <a:lnTo>
                    <a:pt x="12700" y="34289"/>
                  </a:lnTo>
                  <a:lnTo>
                    <a:pt x="15240" y="31749"/>
                  </a:lnTo>
                  <a:lnTo>
                    <a:pt x="17780" y="27939"/>
                  </a:lnTo>
                  <a:lnTo>
                    <a:pt x="20320" y="25399"/>
                  </a:lnTo>
                  <a:lnTo>
                    <a:pt x="22860" y="22859"/>
                  </a:lnTo>
                  <a:lnTo>
                    <a:pt x="26670" y="20319"/>
                  </a:lnTo>
                  <a:lnTo>
                    <a:pt x="29210" y="17779"/>
                  </a:lnTo>
                  <a:lnTo>
                    <a:pt x="31750" y="15239"/>
                  </a:lnTo>
                  <a:lnTo>
                    <a:pt x="35560" y="12699"/>
                  </a:lnTo>
                  <a:lnTo>
                    <a:pt x="39370" y="10159"/>
                  </a:lnTo>
                  <a:lnTo>
                    <a:pt x="41910" y="8889"/>
                  </a:lnTo>
                  <a:lnTo>
                    <a:pt x="45720" y="6349"/>
                  </a:lnTo>
                  <a:lnTo>
                    <a:pt x="49530" y="5079"/>
                  </a:lnTo>
                  <a:lnTo>
                    <a:pt x="53340" y="3809"/>
                  </a:lnTo>
                  <a:lnTo>
                    <a:pt x="57150" y="2539"/>
                  </a:lnTo>
                  <a:lnTo>
                    <a:pt x="60960" y="2539"/>
                  </a:lnTo>
                  <a:lnTo>
                    <a:pt x="64770" y="1269"/>
                  </a:lnTo>
                  <a:lnTo>
                    <a:pt x="68580" y="0"/>
                  </a:lnTo>
                  <a:lnTo>
                    <a:pt x="72390" y="0"/>
                  </a:lnTo>
                  <a:lnTo>
                    <a:pt x="76200" y="0"/>
                  </a:lnTo>
                  <a:lnTo>
                    <a:pt x="81280" y="0"/>
                  </a:lnTo>
                  <a:lnTo>
                    <a:pt x="85090" y="0"/>
                  </a:lnTo>
                  <a:lnTo>
                    <a:pt x="88900" y="1269"/>
                  </a:lnTo>
                  <a:lnTo>
                    <a:pt x="92710" y="2539"/>
                  </a:lnTo>
                  <a:lnTo>
                    <a:pt x="96520" y="2539"/>
                  </a:lnTo>
                  <a:lnTo>
                    <a:pt x="100330" y="3809"/>
                  </a:lnTo>
                  <a:lnTo>
                    <a:pt x="104140" y="5079"/>
                  </a:lnTo>
                  <a:lnTo>
                    <a:pt x="107950" y="6349"/>
                  </a:lnTo>
                  <a:lnTo>
                    <a:pt x="111760" y="8889"/>
                  </a:lnTo>
                  <a:lnTo>
                    <a:pt x="115570" y="10159"/>
                  </a:lnTo>
                  <a:lnTo>
                    <a:pt x="118110" y="12699"/>
                  </a:lnTo>
                  <a:lnTo>
                    <a:pt x="121920" y="15239"/>
                  </a:lnTo>
                  <a:lnTo>
                    <a:pt x="124460" y="17779"/>
                  </a:lnTo>
                  <a:lnTo>
                    <a:pt x="127000" y="20319"/>
                  </a:lnTo>
                  <a:lnTo>
                    <a:pt x="130810" y="22859"/>
                  </a:lnTo>
                  <a:lnTo>
                    <a:pt x="133350" y="25399"/>
                  </a:lnTo>
                  <a:lnTo>
                    <a:pt x="135890" y="27939"/>
                  </a:lnTo>
                  <a:lnTo>
                    <a:pt x="138430" y="31749"/>
                  </a:lnTo>
                  <a:lnTo>
                    <a:pt x="140970" y="34289"/>
                  </a:lnTo>
                  <a:lnTo>
                    <a:pt x="142240" y="38099"/>
                  </a:lnTo>
                  <a:lnTo>
                    <a:pt x="144780" y="41909"/>
                  </a:lnTo>
                  <a:lnTo>
                    <a:pt x="146050" y="45719"/>
                  </a:lnTo>
                  <a:lnTo>
                    <a:pt x="147320" y="48259"/>
                  </a:lnTo>
                  <a:lnTo>
                    <a:pt x="148590" y="53339"/>
                  </a:lnTo>
                  <a:lnTo>
                    <a:pt x="149860" y="55879"/>
                  </a:lnTo>
                  <a:lnTo>
                    <a:pt x="151130" y="60959"/>
                  </a:lnTo>
                  <a:lnTo>
                    <a:pt x="151130" y="64769"/>
                  </a:lnTo>
                  <a:lnTo>
                    <a:pt x="152400" y="68579"/>
                  </a:lnTo>
                  <a:lnTo>
                    <a:pt x="152400" y="76199"/>
                  </a:lnTo>
                  <a:lnTo>
                    <a:pt x="152400" y="83819"/>
                  </a:lnTo>
                  <a:lnTo>
                    <a:pt x="151130" y="87629"/>
                  </a:lnTo>
                  <a:lnTo>
                    <a:pt x="151130" y="91439"/>
                  </a:lnTo>
                  <a:lnTo>
                    <a:pt x="149860" y="96519"/>
                  </a:lnTo>
                  <a:lnTo>
                    <a:pt x="148590" y="99059"/>
                  </a:lnTo>
                  <a:lnTo>
                    <a:pt x="147320" y="104139"/>
                  </a:lnTo>
                  <a:lnTo>
                    <a:pt x="146050" y="106679"/>
                  </a:lnTo>
                  <a:lnTo>
                    <a:pt x="144780" y="110489"/>
                  </a:lnTo>
                  <a:lnTo>
                    <a:pt x="142240" y="114299"/>
                  </a:lnTo>
                  <a:lnTo>
                    <a:pt x="139700" y="118109"/>
                  </a:lnTo>
                  <a:lnTo>
                    <a:pt x="138430" y="120649"/>
                  </a:lnTo>
                  <a:lnTo>
                    <a:pt x="135890" y="124459"/>
                  </a:lnTo>
                  <a:lnTo>
                    <a:pt x="133350" y="126999"/>
                  </a:lnTo>
                  <a:lnTo>
                    <a:pt x="129540" y="129539"/>
                  </a:lnTo>
                  <a:lnTo>
                    <a:pt x="127000" y="133349"/>
                  </a:lnTo>
                  <a:lnTo>
                    <a:pt x="124460" y="135889"/>
                  </a:lnTo>
                  <a:lnTo>
                    <a:pt x="120650" y="137159"/>
                  </a:lnTo>
                  <a:lnTo>
                    <a:pt x="118110" y="139699"/>
                  </a:lnTo>
                  <a:lnTo>
                    <a:pt x="114300" y="142239"/>
                  </a:lnTo>
                  <a:lnTo>
                    <a:pt x="110490" y="143509"/>
                  </a:lnTo>
                  <a:lnTo>
                    <a:pt x="107950" y="146049"/>
                  </a:lnTo>
                  <a:lnTo>
                    <a:pt x="104140" y="147319"/>
                  </a:lnTo>
                  <a:lnTo>
                    <a:pt x="100330" y="148589"/>
                  </a:lnTo>
                  <a:lnTo>
                    <a:pt x="96520" y="149859"/>
                  </a:lnTo>
                  <a:lnTo>
                    <a:pt x="92710" y="149859"/>
                  </a:lnTo>
                  <a:lnTo>
                    <a:pt x="88900" y="151129"/>
                  </a:lnTo>
                  <a:lnTo>
                    <a:pt x="83820" y="152399"/>
                  </a:lnTo>
                  <a:lnTo>
                    <a:pt x="80010" y="152399"/>
                  </a:lnTo>
                  <a:lnTo>
                    <a:pt x="76200" y="152399"/>
                  </a:lnTo>
                  <a:lnTo>
                    <a:pt x="72390" y="152399"/>
                  </a:lnTo>
                  <a:lnTo>
                    <a:pt x="68580" y="151129"/>
                  </a:lnTo>
                  <a:lnTo>
                    <a:pt x="64770" y="151129"/>
                  </a:lnTo>
                  <a:lnTo>
                    <a:pt x="60960" y="149859"/>
                  </a:lnTo>
                  <a:lnTo>
                    <a:pt x="57150" y="149859"/>
                  </a:lnTo>
                  <a:lnTo>
                    <a:pt x="53340" y="148589"/>
                  </a:lnTo>
                  <a:lnTo>
                    <a:pt x="49530" y="147319"/>
                  </a:lnTo>
                  <a:lnTo>
                    <a:pt x="45720" y="144779"/>
                  </a:lnTo>
                  <a:lnTo>
                    <a:pt x="41910" y="143509"/>
                  </a:lnTo>
                  <a:lnTo>
                    <a:pt x="38100" y="142239"/>
                  </a:lnTo>
                  <a:lnTo>
                    <a:pt x="35560" y="139699"/>
                  </a:lnTo>
                  <a:lnTo>
                    <a:pt x="31750" y="137159"/>
                  </a:lnTo>
                  <a:lnTo>
                    <a:pt x="29210" y="134619"/>
                  </a:lnTo>
                  <a:lnTo>
                    <a:pt x="25400" y="132079"/>
                  </a:lnTo>
                  <a:lnTo>
                    <a:pt x="22860" y="129539"/>
                  </a:lnTo>
                  <a:lnTo>
                    <a:pt x="20320" y="126999"/>
                  </a:lnTo>
                  <a:lnTo>
                    <a:pt x="17780" y="123189"/>
                  </a:lnTo>
                  <a:lnTo>
                    <a:pt x="15240" y="120649"/>
                  </a:lnTo>
                  <a:lnTo>
                    <a:pt x="12700" y="116839"/>
                  </a:lnTo>
                  <a:lnTo>
                    <a:pt x="10160" y="114299"/>
                  </a:lnTo>
                  <a:lnTo>
                    <a:pt x="8890" y="110489"/>
                  </a:lnTo>
                  <a:lnTo>
                    <a:pt x="7620" y="106679"/>
                  </a:lnTo>
                  <a:lnTo>
                    <a:pt x="5080" y="102869"/>
                  </a:lnTo>
                  <a:lnTo>
                    <a:pt x="3810" y="99059"/>
                  </a:lnTo>
                  <a:lnTo>
                    <a:pt x="2540" y="95249"/>
                  </a:lnTo>
                  <a:lnTo>
                    <a:pt x="2540" y="91439"/>
                  </a:lnTo>
                  <a:lnTo>
                    <a:pt x="1270" y="87629"/>
                  </a:lnTo>
                  <a:lnTo>
                    <a:pt x="1270" y="83819"/>
                  </a:lnTo>
                  <a:lnTo>
                    <a:pt x="0" y="80009"/>
                  </a:lnTo>
                  <a:lnTo>
                    <a:pt x="0" y="76199"/>
                  </a:lnTo>
                  <a:lnTo>
                    <a:pt x="1270" y="76199"/>
                  </a:lnTo>
                  <a:close/>
                </a:path>
                <a:path w="153670" h="152400">
                  <a:moveTo>
                    <a:pt x="1270" y="0"/>
                  </a:moveTo>
                  <a:lnTo>
                    <a:pt x="1270" y="0"/>
                  </a:lnTo>
                </a:path>
                <a:path w="153670" h="152400">
                  <a:moveTo>
                    <a:pt x="153670" y="152399"/>
                  </a:moveTo>
                  <a:lnTo>
                    <a:pt x="153670" y="152399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629399" y="33451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0009" y="0"/>
                  </a:moveTo>
                  <a:lnTo>
                    <a:pt x="72390" y="0"/>
                  </a:lnTo>
                  <a:lnTo>
                    <a:pt x="68579" y="1270"/>
                  </a:lnTo>
                  <a:lnTo>
                    <a:pt x="63500" y="1270"/>
                  </a:lnTo>
                  <a:lnTo>
                    <a:pt x="59690" y="2540"/>
                  </a:lnTo>
                  <a:lnTo>
                    <a:pt x="55879" y="2540"/>
                  </a:lnTo>
                  <a:lnTo>
                    <a:pt x="44450" y="6350"/>
                  </a:lnTo>
                  <a:lnTo>
                    <a:pt x="41909" y="8890"/>
                  </a:lnTo>
                  <a:lnTo>
                    <a:pt x="38100" y="10160"/>
                  </a:lnTo>
                  <a:lnTo>
                    <a:pt x="34290" y="12700"/>
                  </a:lnTo>
                  <a:lnTo>
                    <a:pt x="31750" y="15240"/>
                  </a:lnTo>
                  <a:lnTo>
                    <a:pt x="27940" y="17780"/>
                  </a:lnTo>
                  <a:lnTo>
                    <a:pt x="22859" y="22860"/>
                  </a:lnTo>
                  <a:lnTo>
                    <a:pt x="19050" y="25400"/>
                  </a:lnTo>
                  <a:lnTo>
                    <a:pt x="16509" y="27940"/>
                  </a:lnTo>
                  <a:lnTo>
                    <a:pt x="13970" y="31750"/>
                  </a:lnTo>
                  <a:lnTo>
                    <a:pt x="12700" y="34290"/>
                  </a:lnTo>
                  <a:lnTo>
                    <a:pt x="10159" y="38100"/>
                  </a:lnTo>
                  <a:lnTo>
                    <a:pt x="8890" y="41910"/>
                  </a:lnTo>
                  <a:lnTo>
                    <a:pt x="6350" y="45720"/>
                  </a:lnTo>
                  <a:lnTo>
                    <a:pt x="3809" y="53340"/>
                  </a:lnTo>
                  <a:lnTo>
                    <a:pt x="2540" y="55880"/>
                  </a:lnTo>
                  <a:lnTo>
                    <a:pt x="1270" y="60960"/>
                  </a:lnTo>
                  <a:lnTo>
                    <a:pt x="1270" y="64770"/>
                  </a:lnTo>
                  <a:lnTo>
                    <a:pt x="0" y="68580"/>
                  </a:lnTo>
                  <a:lnTo>
                    <a:pt x="0" y="83820"/>
                  </a:lnTo>
                  <a:lnTo>
                    <a:pt x="1270" y="87630"/>
                  </a:lnTo>
                  <a:lnTo>
                    <a:pt x="1270" y="91440"/>
                  </a:lnTo>
                  <a:lnTo>
                    <a:pt x="7620" y="110490"/>
                  </a:lnTo>
                  <a:lnTo>
                    <a:pt x="10159" y="114300"/>
                  </a:lnTo>
                  <a:lnTo>
                    <a:pt x="11429" y="116840"/>
                  </a:lnTo>
                  <a:lnTo>
                    <a:pt x="13970" y="120650"/>
                  </a:lnTo>
                  <a:lnTo>
                    <a:pt x="16509" y="123190"/>
                  </a:lnTo>
                  <a:lnTo>
                    <a:pt x="19050" y="127000"/>
                  </a:lnTo>
                  <a:lnTo>
                    <a:pt x="21590" y="129540"/>
                  </a:lnTo>
                  <a:lnTo>
                    <a:pt x="25400" y="132080"/>
                  </a:lnTo>
                  <a:lnTo>
                    <a:pt x="30479" y="137160"/>
                  </a:lnTo>
                  <a:lnTo>
                    <a:pt x="38100" y="142240"/>
                  </a:lnTo>
                  <a:lnTo>
                    <a:pt x="40640" y="143510"/>
                  </a:lnTo>
                  <a:lnTo>
                    <a:pt x="44450" y="144780"/>
                  </a:lnTo>
                  <a:lnTo>
                    <a:pt x="48259" y="147320"/>
                  </a:lnTo>
                  <a:lnTo>
                    <a:pt x="55879" y="149860"/>
                  </a:lnTo>
                  <a:lnTo>
                    <a:pt x="59690" y="149860"/>
                  </a:lnTo>
                  <a:lnTo>
                    <a:pt x="63500" y="151130"/>
                  </a:lnTo>
                  <a:lnTo>
                    <a:pt x="67309" y="151130"/>
                  </a:lnTo>
                  <a:lnTo>
                    <a:pt x="71120" y="152400"/>
                  </a:lnTo>
                  <a:lnTo>
                    <a:pt x="83820" y="152400"/>
                  </a:lnTo>
                  <a:lnTo>
                    <a:pt x="91440" y="149860"/>
                  </a:lnTo>
                  <a:lnTo>
                    <a:pt x="95250" y="149860"/>
                  </a:lnTo>
                  <a:lnTo>
                    <a:pt x="106679" y="146050"/>
                  </a:lnTo>
                  <a:lnTo>
                    <a:pt x="110490" y="143510"/>
                  </a:lnTo>
                  <a:lnTo>
                    <a:pt x="114300" y="142240"/>
                  </a:lnTo>
                  <a:lnTo>
                    <a:pt x="116840" y="139700"/>
                  </a:lnTo>
                  <a:lnTo>
                    <a:pt x="120650" y="138430"/>
                  </a:lnTo>
                  <a:lnTo>
                    <a:pt x="134620" y="124460"/>
                  </a:lnTo>
                  <a:lnTo>
                    <a:pt x="137159" y="120650"/>
                  </a:lnTo>
                  <a:lnTo>
                    <a:pt x="139700" y="118110"/>
                  </a:lnTo>
                  <a:lnTo>
                    <a:pt x="140970" y="114300"/>
                  </a:lnTo>
                  <a:lnTo>
                    <a:pt x="143509" y="110490"/>
                  </a:lnTo>
                  <a:lnTo>
                    <a:pt x="144779" y="106680"/>
                  </a:lnTo>
                  <a:lnTo>
                    <a:pt x="148590" y="99060"/>
                  </a:lnTo>
                  <a:lnTo>
                    <a:pt x="148590" y="96520"/>
                  </a:lnTo>
                  <a:lnTo>
                    <a:pt x="149859" y="92710"/>
                  </a:lnTo>
                  <a:lnTo>
                    <a:pt x="149859" y="87630"/>
                  </a:lnTo>
                  <a:lnTo>
                    <a:pt x="151129" y="83820"/>
                  </a:lnTo>
                  <a:lnTo>
                    <a:pt x="151129" y="76200"/>
                  </a:lnTo>
                  <a:lnTo>
                    <a:pt x="152400" y="76200"/>
                  </a:lnTo>
                  <a:lnTo>
                    <a:pt x="152400" y="72390"/>
                  </a:lnTo>
                  <a:lnTo>
                    <a:pt x="151129" y="68580"/>
                  </a:lnTo>
                  <a:lnTo>
                    <a:pt x="151129" y="64770"/>
                  </a:lnTo>
                  <a:lnTo>
                    <a:pt x="149859" y="60960"/>
                  </a:lnTo>
                  <a:lnTo>
                    <a:pt x="149859" y="55880"/>
                  </a:lnTo>
                  <a:lnTo>
                    <a:pt x="148590" y="53340"/>
                  </a:lnTo>
                  <a:lnTo>
                    <a:pt x="146050" y="45720"/>
                  </a:lnTo>
                  <a:lnTo>
                    <a:pt x="143509" y="41910"/>
                  </a:lnTo>
                  <a:lnTo>
                    <a:pt x="142240" y="38100"/>
                  </a:lnTo>
                  <a:lnTo>
                    <a:pt x="139700" y="34290"/>
                  </a:lnTo>
                  <a:lnTo>
                    <a:pt x="137159" y="31750"/>
                  </a:lnTo>
                  <a:lnTo>
                    <a:pt x="134620" y="27940"/>
                  </a:lnTo>
                  <a:lnTo>
                    <a:pt x="124459" y="17780"/>
                  </a:lnTo>
                  <a:lnTo>
                    <a:pt x="116840" y="12700"/>
                  </a:lnTo>
                  <a:lnTo>
                    <a:pt x="114300" y="10160"/>
                  </a:lnTo>
                  <a:lnTo>
                    <a:pt x="110490" y="8890"/>
                  </a:lnTo>
                  <a:lnTo>
                    <a:pt x="106679" y="6350"/>
                  </a:lnTo>
                  <a:lnTo>
                    <a:pt x="95250" y="2540"/>
                  </a:lnTo>
                  <a:lnTo>
                    <a:pt x="91440" y="2540"/>
                  </a:lnTo>
                  <a:lnTo>
                    <a:pt x="87629" y="1270"/>
                  </a:lnTo>
                  <a:lnTo>
                    <a:pt x="83820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29399" y="33451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0" y="72390"/>
                  </a:lnTo>
                  <a:lnTo>
                    <a:pt x="0" y="68580"/>
                  </a:lnTo>
                  <a:lnTo>
                    <a:pt x="1270" y="64770"/>
                  </a:lnTo>
                  <a:lnTo>
                    <a:pt x="1270" y="60960"/>
                  </a:lnTo>
                  <a:lnTo>
                    <a:pt x="2540" y="55880"/>
                  </a:lnTo>
                  <a:lnTo>
                    <a:pt x="3809" y="53340"/>
                  </a:lnTo>
                  <a:lnTo>
                    <a:pt x="5079" y="49530"/>
                  </a:lnTo>
                  <a:lnTo>
                    <a:pt x="6350" y="45720"/>
                  </a:lnTo>
                  <a:lnTo>
                    <a:pt x="8890" y="41910"/>
                  </a:lnTo>
                  <a:lnTo>
                    <a:pt x="10159" y="38100"/>
                  </a:lnTo>
                  <a:lnTo>
                    <a:pt x="12700" y="34290"/>
                  </a:lnTo>
                  <a:lnTo>
                    <a:pt x="13970" y="31750"/>
                  </a:lnTo>
                  <a:lnTo>
                    <a:pt x="16509" y="27940"/>
                  </a:lnTo>
                  <a:lnTo>
                    <a:pt x="19050" y="25400"/>
                  </a:lnTo>
                  <a:lnTo>
                    <a:pt x="22859" y="22860"/>
                  </a:lnTo>
                  <a:lnTo>
                    <a:pt x="25400" y="20320"/>
                  </a:lnTo>
                  <a:lnTo>
                    <a:pt x="27940" y="17780"/>
                  </a:lnTo>
                  <a:lnTo>
                    <a:pt x="31750" y="15240"/>
                  </a:lnTo>
                  <a:lnTo>
                    <a:pt x="34290" y="12700"/>
                  </a:lnTo>
                  <a:lnTo>
                    <a:pt x="38100" y="10160"/>
                  </a:lnTo>
                  <a:lnTo>
                    <a:pt x="41909" y="8890"/>
                  </a:lnTo>
                  <a:lnTo>
                    <a:pt x="44450" y="6350"/>
                  </a:lnTo>
                  <a:lnTo>
                    <a:pt x="48259" y="5080"/>
                  </a:lnTo>
                  <a:lnTo>
                    <a:pt x="52070" y="3810"/>
                  </a:lnTo>
                  <a:lnTo>
                    <a:pt x="55879" y="2540"/>
                  </a:lnTo>
                  <a:lnTo>
                    <a:pt x="59690" y="2540"/>
                  </a:lnTo>
                  <a:lnTo>
                    <a:pt x="63500" y="1270"/>
                  </a:lnTo>
                  <a:lnTo>
                    <a:pt x="68579" y="1270"/>
                  </a:lnTo>
                  <a:lnTo>
                    <a:pt x="72390" y="0"/>
                  </a:lnTo>
                  <a:lnTo>
                    <a:pt x="76200" y="0"/>
                  </a:lnTo>
                  <a:lnTo>
                    <a:pt x="80009" y="0"/>
                  </a:lnTo>
                  <a:lnTo>
                    <a:pt x="83820" y="1270"/>
                  </a:lnTo>
                  <a:lnTo>
                    <a:pt x="87629" y="1270"/>
                  </a:lnTo>
                  <a:lnTo>
                    <a:pt x="91440" y="2540"/>
                  </a:lnTo>
                  <a:lnTo>
                    <a:pt x="95250" y="2540"/>
                  </a:lnTo>
                  <a:lnTo>
                    <a:pt x="99059" y="3810"/>
                  </a:lnTo>
                  <a:lnTo>
                    <a:pt x="102870" y="5080"/>
                  </a:lnTo>
                  <a:lnTo>
                    <a:pt x="106679" y="6350"/>
                  </a:lnTo>
                  <a:lnTo>
                    <a:pt x="110490" y="8890"/>
                  </a:lnTo>
                  <a:lnTo>
                    <a:pt x="114300" y="10160"/>
                  </a:lnTo>
                  <a:lnTo>
                    <a:pt x="116840" y="12700"/>
                  </a:lnTo>
                  <a:lnTo>
                    <a:pt x="120650" y="15240"/>
                  </a:lnTo>
                  <a:lnTo>
                    <a:pt x="124459" y="17780"/>
                  </a:lnTo>
                  <a:lnTo>
                    <a:pt x="127000" y="20320"/>
                  </a:lnTo>
                  <a:lnTo>
                    <a:pt x="129540" y="22860"/>
                  </a:lnTo>
                  <a:lnTo>
                    <a:pt x="132079" y="25400"/>
                  </a:lnTo>
                  <a:lnTo>
                    <a:pt x="134620" y="27940"/>
                  </a:lnTo>
                  <a:lnTo>
                    <a:pt x="137159" y="31750"/>
                  </a:lnTo>
                  <a:lnTo>
                    <a:pt x="139700" y="34290"/>
                  </a:lnTo>
                  <a:lnTo>
                    <a:pt x="142240" y="38100"/>
                  </a:lnTo>
                  <a:lnTo>
                    <a:pt x="143509" y="41910"/>
                  </a:lnTo>
                  <a:lnTo>
                    <a:pt x="146050" y="45720"/>
                  </a:lnTo>
                  <a:lnTo>
                    <a:pt x="147320" y="49530"/>
                  </a:lnTo>
                  <a:lnTo>
                    <a:pt x="148590" y="53340"/>
                  </a:lnTo>
                  <a:lnTo>
                    <a:pt x="149859" y="55880"/>
                  </a:lnTo>
                  <a:lnTo>
                    <a:pt x="149859" y="60960"/>
                  </a:lnTo>
                  <a:lnTo>
                    <a:pt x="151129" y="64770"/>
                  </a:lnTo>
                  <a:lnTo>
                    <a:pt x="151129" y="68580"/>
                  </a:lnTo>
                  <a:lnTo>
                    <a:pt x="152400" y="72390"/>
                  </a:lnTo>
                  <a:lnTo>
                    <a:pt x="152400" y="76200"/>
                  </a:lnTo>
                  <a:lnTo>
                    <a:pt x="151129" y="76200"/>
                  </a:lnTo>
                  <a:lnTo>
                    <a:pt x="151129" y="80010"/>
                  </a:lnTo>
                  <a:lnTo>
                    <a:pt x="151129" y="83820"/>
                  </a:lnTo>
                  <a:lnTo>
                    <a:pt x="149859" y="87630"/>
                  </a:lnTo>
                  <a:lnTo>
                    <a:pt x="149859" y="92710"/>
                  </a:lnTo>
                  <a:lnTo>
                    <a:pt x="148590" y="96520"/>
                  </a:lnTo>
                  <a:lnTo>
                    <a:pt x="148590" y="99060"/>
                  </a:lnTo>
                  <a:lnTo>
                    <a:pt x="146050" y="104140"/>
                  </a:lnTo>
                  <a:lnTo>
                    <a:pt x="144779" y="106680"/>
                  </a:lnTo>
                  <a:lnTo>
                    <a:pt x="143509" y="110490"/>
                  </a:lnTo>
                  <a:lnTo>
                    <a:pt x="140970" y="114300"/>
                  </a:lnTo>
                  <a:lnTo>
                    <a:pt x="139700" y="118110"/>
                  </a:lnTo>
                  <a:lnTo>
                    <a:pt x="137159" y="120650"/>
                  </a:lnTo>
                  <a:lnTo>
                    <a:pt x="134620" y="124460"/>
                  </a:lnTo>
                  <a:lnTo>
                    <a:pt x="132079" y="127000"/>
                  </a:lnTo>
                  <a:lnTo>
                    <a:pt x="129540" y="129540"/>
                  </a:lnTo>
                  <a:lnTo>
                    <a:pt x="125729" y="133350"/>
                  </a:lnTo>
                  <a:lnTo>
                    <a:pt x="123190" y="135890"/>
                  </a:lnTo>
                  <a:lnTo>
                    <a:pt x="120650" y="138430"/>
                  </a:lnTo>
                  <a:lnTo>
                    <a:pt x="116840" y="139700"/>
                  </a:lnTo>
                  <a:lnTo>
                    <a:pt x="114300" y="142240"/>
                  </a:lnTo>
                  <a:lnTo>
                    <a:pt x="110490" y="143510"/>
                  </a:lnTo>
                  <a:lnTo>
                    <a:pt x="106679" y="146050"/>
                  </a:lnTo>
                  <a:lnTo>
                    <a:pt x="102870" y="147320"/>
                  </a:lnTo>
                  <a:lnTo>
                    <a:pt x="99059" y="148590"/>
                  </a:lnTo>
                  <a:lnTo>
                    <a:pt x="95250" y="149860"/>
                  </a:lnTo>
                  <a:lnTo>
                    <a:pt x="91440" y="149860"/>
                  </a:lnTo>
                  <a:lnTo>
                    <a:pt x="87629" y="151130"/>
                  </a:lnTo>
                  <a:lnTo>
                    <a:pt x="83820" y="152400"/>
                  </a:lnTo>
                  <a:lnTo>
                    <a:pt x="80009" y="152400"/>
                  </a:lnTo>
                  <a:lnTo>
                    <a:pt x="76200" y="152400"/>
                  </a:lnTo>
                  <a:lnTo>
                    <a:pt x="71120" y="152400"/>
                  </a:lnTo>
                  <a:lnTo>
                    <a:pt x="67309" y="151130"/>
                  </a:lnTo>
                  <a:lnTo>
                    <a:pt x="63500" y="151130"/>
                  </a:lnTo>
                  <a:lnTo>
                    <a:pt x="59690" y="149860"/>
                  </a:lnTo>
                  <a:lnTo>
                    <a:pt x="55879" y="149860"/>
                  </a:lnTo>
                  <a:lnTo>
                    <a:pt x="52070" y="148590"/>
                  </a:lnTo>
                  <a:lnTo>
                    <a:pt x="48259" y="147320"/>
                  </a:lnTo>
                  <a:lnTo>
                    <a:pt x="44450" y="144780"/>
                  </a:lnTo>
                  <a:lnTo>
                    <a:pt x="40640" y="143510"/>
                  </a:lnTo>
                  <a:lnTo>
                    <a:pt x="38100" y="142240"/>
                  </a:lnTo>
                  <a:lnTo>
                    <a:pt x="34290" y="139700"/>
                  </a:lnTo>
                  <a:lnTo>
                    <a:pt x="30479" y="137160"/>
                  </a:lnTo>
                  <a:lnTo>
                    <a:pt x="27940" y="134620"/>
                  </a:lnTo>
                  <a:lnTo>
                    <a:pt x="25400" y="132080"/>
                  </a:lnTo>
                  <a:lnTo>
                    <a:pt x="21590" y="129540"/>
                  </a:lnTo>
                  <a:lnTo>
                    <a:pt x="19050" y="127000"/>
                  </a:lnTo>
                  <a:lnTo>
                    <a:pt x="16509" y="123190"/>
                  </a:lnTo>
                  <a:lnTo>
                    <a:pt x="13970" y="120650"/>
                  </a:lnTo>
                  <a:lnTo>
                    <a:pt x="11429" y="116840"/>
                  </a:lnTo>
                  <a:lnTo>
                    <a:pt x="10159" y="114300"/>
                  </a:lnTo>
                  <a:lnTo>
                    <a:pt x="7620" y="110490"/>
                  </a:lnTo>
                  <a:lnTo>
                    <a:pt x="6350" y="106680"/>
                  </a:lnTo>
                  <a:lnTo>
                    <a:pt x="5079" y="102870"/>
                  </a:lnTo>
                  <a:lnTo>
                    <a:pt x="3809" y="99060"/>
                  </a:lnTo>
                  <a:lnTo>
                    <a:pt x="2540" y="95250"/>
                  </a:lnTo>
                  <a:lnTo>
                    <a:pt x="1270" y="91440"/>
                  </a:lnTo>
                  <a:lnTo>
                    <a:pt x="1270" y="87630"/>
                  </a:lnTo>
                  <a:lnTo>
                    <a:pt x="0" y="83820"/>
                  </a:lnTo>
                  <a:lnTo>
                    <a:pt x="0" y="80010"/>
                  </a:lnTo>
                  <a:lnTo>
                    <a:pt x="0" y="7620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4599" y="301244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0010" y="0"/>
                  </a:moveTo>
                  <a:lnTo>
                    <a:pt x="72389" y="0"/>
                  </a:lnTo>
                  <a:lnTo>
                    <a:pt x="67310" y="1270"/>
                  </a:lnTo>
                  <a:lnTo>
                    <a:pt x="63500" y="1270"/>
                  </a:lnTo>
                  <a:lnTo>
                    <a:pt x="59689" y="2539"/>
                  </a:lnTo>
                  <a:lnTo>
                    <a:pt x="55879" y="2539"/>
                  </a:lnTo>
                  <a:lnTo>
                    <a:pt x="44450" y="6350"/>
                  </a:lnTo>
                  <a:lnTo>
                    <a:pt x="41910" y="8889"/>
                  </a:lnTo>
                  <a:lnTo>
                    <a:pt x="38100" y="10160"/>
                  </a:lnTo>
                  <a:lnTo>
                    <a:pt x="34289" y="12700"/>
                  </a:lnTo>
                  <a:lnTo>
                    <a:pt x="31750" y="15239"/>
                  </a:lnTo>
                  <a:lnTo>
                    <a:pt x="27939" y="17780"/>
                  </a:lnTo>
                  <a:lnTo>
                    <a:pt x="25400" y="20320"/>
                  </a:lnTo>
                  <a:lnTo>
                    <a:pt x="21589" y="22860"/>
                  </a:lnTo>
                  <a:lnTo>
                    <a:pt x="16510" y="27939"/>
                  </a:lnTo>
                  <a:lnTo>
                    <a:pt x="13970" y="31750"/>
                  </a:lnTo>
                  <a:lnTo>
                    <a:pt x="12700" y="35560"/>
                  </a:lnTo>
                  <a:lnTo>
                    <a:pt x="10160" y="38100"/>
                  </a:lnTo>
                  <a:lnTo>
                    <a:pt x="7620" y="41910"/>
                  </a:lnTo>
                  <a:lnTo>
                    <a:pt x="1270" y="60960"/>
                  </a:lnTo>
                  <a:lnTo>
                    <a:pt x="1270" y="64770"/>
                  </a:lnTo>
                  <a:lnTo>
                    <a:pt x="0" y="68580"/>
                  </a:lnTo>
                  <a:lnTo>
                    <a:pt x="0" y="87630"/>
                  </a:lnTo>
                  <a:lnTo>
                    <a:pt x="2539" y="95250"/>
                  </a:lnTo>
                  <a:lnTo>
                    <a:pt x="2539" y="99060"/>
                  </a:lnTo>
                  <a:lnTo>
                    <a:pt x="5079" y="102870"/>
                  </a:lnTo>
                  <a:lnTo>
                    <a:pt x="7620" y="110489"/>
                  </a:lnTo>
                  <a:lnTo>
                    <a:pt x="10160" y="114300"/>
                  </a:lnTo>
                  <a:lnTo>
                    <a:pt x="11429" y="116839"/>
                  </a:lnTo>
                  <a:lnTo>
                    <a:pt x="16510" y="124460"/>
                  </a:lnTo>
                  <a:lnTo>
                    <a:pt x="24129" y="132080"/>
                  </a:lnTo>
                  <a:lnTo>
                    <a:pt x="27939" y="134620"/>
                  </a:lnTo>
                  <a:lnTo>
                    <a:pt x="30479" y="137160"/>
                  </a:lnTo>
                  <a:lnTo>
                    <a:pt x="38100" y="142239"/>
                  </a:lnTo>
                  <a:lnTo>
                    <a:pt x="40639" y="143510"/>
                  </a:lnTo>
                  <a:lnTo>
                    <a:pt x="44450" y="146050"/>
                  </a:lnTo>
                  <a:lnTo>
                    <a:pt x="55879" y="149860"/>
                  </a:lnTo>
                  <a:lnTo>
                    <a:pt x="59689" y="149860"/>
                  </a:lnTo>
                  <a:lnTo>
                    <a:pt x="63500" y="151130"/>
                  </a:lnTo>
                  <a:lnTo>
                    <a:pt x="67310" y="151130"/>
                  </a:lnTo>
                  <a:lnTo>
                    <a:pt x="71120" y="152400"/>
                  </a:lnTo>
                  <a:lnTo>
                    <a:pt x="83820" y="152400"/>
                  </a:lnTo>
                  <a:lnTo>
                    <a:pt x="87629" y="151130"/>
                  </a:lnTo>
                  <a:lnTo>
                    <a:pt x="91439" y="151130"/>
                  </a:lnTo>
                  <a:lnTo>
                    <a:pt x="106679" y="146050"/>
                  </a:lnTo>
                  <a:lnTo>
                    <a:pt x="110489" y="143510"/>
                  </a:lnTo>
                  <a:lnTo>
                    <a:pt x="113029" y="142239"/>
                  </a:lnTo>
                  <a:lnTo>
                    <a:pt x="116839" y="139700"/>
                  </a:lnTo>
                  <a:lnTo>
                    <a:pt x="120650" y="138430"/>
                  </a:lnTo>
                  <a:lnTo>
                    <a:pt x="134620" y="124460"/>
                  </a:lnTo>
                  <a:lnTo>
                    <a:pt x="137160" y="120650"/>
                  </a:lnTo>
                  <a:lnTo>
                    <a:pt x="139700" y="118110"/>
                  </a:lnTo>
                  <a:lnTo>
                    <a:pt x="140970" y="114300"/>
                  </a:lnTo>
                  <a:lnTo>
                    <a:pt x="143510" y="110489"/>
                  </a:lnTo>
                  <a:lnTo>
                    <a:pt x="144779" y="107950"/>
                  </a:lnTo>
                  <a:lnTo>
                    <a:pt x="149860" y="92710"/>
                  </a:lnTo>
                  <a:lnTo>
                    <a:pt x="149860" y="87630"/>
                  </a:lnTo>
                  <a:lnTo>
                    <a:pt x="151129" y="83820"/>
                  </a:lnTo>
                  <a:lnTo>
                    <a:pt x="151129" y="76200"/>
                  </a:lnTo>
                  <a:lnTo>
                    <a:pt x="152400" y="76200"/>
                  </a:lnTo>
                  <a:lnTo>
                    <a:pt x="152400" y="72389"/>
                  </a:lnTo>
                  <a:lnTo>
                    <a:pt x="151129" y="68580"/>
                  </a:lnTo>
                  <a:lnTo>
                    <a:pt x="151129" y="64770"/>
                  </a:lnTo>
                  <a:lnTo>
                    <a:pt x="149860" y="60960"/>
                  </a:lnTo>
                  <a:lnTo>
                    <a:pt x="149860" y="57150"/>
                  </a:lnTo>
                  <a:lnTo>
                    <a:pt x="147320" y="49530"/>
                  </a:lnTo>
                  <a:lnTo>
                    <a:pt x="144779" y="45720"/>
                  </a:lnTo>
                  <a:lnTo>
                    <a:pt x="142239" y="38100"/>
                  </a:lnTo>
                  <a:lnTo>
                    <a:pt x="139700" y="35560"/>
                  </a:lnTo>
                  <a:lnTo>
                    <a:pt x="134620" y="27939"/>
                  </a:lnTo>
                  <a:lnTo>
                    <a:pt x="127000" y="20320"/>
                  </a:lnTo>
                  <a:lnTo>
                    <a:pt x="123189" y="17780"/>
                  </a:lnTo>
                  <a:lnTo>
                    <a:pt x="120650" y="15239"/>
                  </a:lnTo>
                  <a:lnTo>
                    <a:pt x="116839" y="12700"/>
                  </a:lnTo>
                  <a:lnTo>
                    <a:pt x="114300" y="10160"/>
                  </a:lnTo>
                  <a:lnTo>
                    <a:pt x="110489" y="8889"/>
                  </a:lnTo>
                  <a:lnTo>
                    <a:pt x="106679" y="6350"/>
                  </a:lnTo>
                  <a:lnTo>
                    <a:pt x="95250" y="2539"/>
                  </a:lnTo>
                  <a:lnTo>
                    <a:pt x="91439" y="2539"/>
                  </a:lnTo>
                  <a:lnTo>
                    <a:pt x="87629" y="1270"/>
                  </a:lnTo>
                  <a:lnTo>
                    <a:pt x="83820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324599" y="301244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0" y="72389"/>
                  </a:lnTo>
                  <a:lnTo>
                    <a:pt x="0" y="68580"/>
                  </a:lnTo>
                  <a:lnTo>
                    <a:pt x="1270" y="64770"/>
                  </a:lnTo>
                  <a:lnTo>
                    <a:pt x="1270" y="60960"/>
                  </a:lnTo>
                  <a:lnTo>
                    <a:pt x="2539" y="57150"/>
                  </a:lnTo>
                  <a:lnTo>
                    <a:pt x="3810" y="53339"/>
                  </a:lnTo>
                  <a:lnTo>
                    <a:pt x="5079" y="49530"/>
                  </a:lnTo>
                  <a:lnTo>
                    <a:pt x="6350" y="45720"/>
                  </a:lnTo>
                  <a:lnTo>
                    <a:pt x="7620" y="41910"/>
                  </a:lnTo>
                  <a:lnTo>
                    <a:pt x="10160" y="38100"/>
                  </a:lnTo>
                  <a:lnTo>
                    <a:pt x="12700" y="35560"/>
                  </a:lnTo>
                  <a:lnTo>
                    <a:pt x="13970" y="31750"/>
                  </a:lnTo>
                  <a:lnTo>
                    <a:pt x="16510" y="27939"/>
                  </a:lnTo>
                  <a:lnTo>
                    <a:pt x="19050" y="25400"/>
                  </a:lnTo>
                  <a:lnTo>
                    <a:pt x="21589" y="22860"/>
                  </a:lnTo>
                  <a:lnTo>
                    <a:pt x="25400" y="20320"/>
                  </a:lnTo>
                  <a:lnTo>
                    <a:pt x="27939" y="17780"/>
                  </a:lnTo>
                  <a:lnTo>
                    <a:pt x="31750" y="15239"/>
                  </a:lnTo>
                  <a:lnTo>
                    <a:pt x="34289" y="12700"/>
                  </a:lnTo>
                  <a:lnTo>
                    <a:pt x="38100" y="10160"/>
                  </a:lnTo>
                  <a:lnTo>
                    <a:pt x="41910" y="8889"/>
                  </a:lnTo>
                  <a:lnTo>
                    <a:pt x="44450" y="6350"/>
                  </a:lnTo>
                  <a:lnTo>
                    <a:pt x="48260" y="5080"/>
                  </a:lnTo>
                  <a:lnTo>
                    <a:pt x="52070" y="3810"/>
                  </a:lnTo>
                  <a:lnTo>
                    <a:pt x="55879" y="2539"/>
                  </a:lnTo>
                  <a:lnTo>
                    <a:pt x="59689" y="2539"/>
                  </a:lnTo>
                  <a:lnTo>
                    <a:pt x="63500" y="1270"/>
                  </a:lnTo>
                  <a:lnTo>
                    <a:pt x="67310" y="1270"/>
                  </a:lnTo>
                  <a:lnTo>
                    <a:pt x="72389" y="0"/>
                  </a:lnTo>
                  <a:lnTo>
                    <a:pt x="76200" y="0"/>
                  </a:lnTo>
                  <a:lnTo>
                    <a:pt x="80010" y="0"/>
                  </a:lnTo>
                  <a:lnTo>
                    <a:pt x="83820" y="1270"/>
                  </a:lnTo>
                  <a:lnTo>
                    <a:pt x="87629" y="1270"/>
                  </a:lnTo>
                  <a:lnTo>
                    <a:pt x="91439" y="2539"/>
                  </a:lnTo>
                  <a:lnTo>
                    <a:pt x="95250" y="2539"/>
                  </a:lnTo>
                  <a:lnTo>
                    <a:pt x="99060" y="3810"/>
                  </a:lnTo>
                  <a:lnTo>
                    <a:pt x="102870" y="5080"/>
                  </a:lnTo>
                  <a:lnTo>
                    <a:pt x="106679" y="6350"/>
                  </a:lnTo>
                  <a:lnTo>
                    <a:pt x="110489" y="8889"/>
                  </a:lnTo>
                  <a:lnTo>
                    <a:pt x="114300" y="10160"/>
                  </a:lnTo>
                  <a:lnTo>
                    <a:pt x="116839" y="12700"/>
                  </a:lnTo>
                  <a:lnTo>
                    <a:pt x="120650" y="15239"/>
                  </a:lnTo>
                  <a:lnTo>
                    <a:pt x="123189" y="17780"/>
                  </a:lnTo>
                  <a:lnTo>
                    <a:pt x="127000" y="20320"/>
                  </a:lnTo>
                  <a:lnTo>
                    <a:pt x="129539" y="22860"/>
                  </a:lnTo>
                  <a:lnTo>
                    <a:pt x="132079" y="25400"/>
                  </a:lnTo>
                  <a:lnTo>
                    <a:pt x="134620" y="27939"/>
                  </a:lnTo>
                  <a:lnTo>
                    <a:pt x="137160" y="31750"/>
                  </a:lnTo>
                  <a:lnTo>
                    <a:pt x="139700" y="35560"/>
                  </a:lnTo>
                  <a:lnTo>
                    <a:pt x="142239" y="38100"/>
                  </a:lnTo>
                  <a:lnTo>
                    <a:pt x="143510" y="41910"/>
                  </a:lnTo>
                  <a:lnTo>
                    <a:pt x="144779" y="45720"/>
                  </a:lnTo>
                  <a:lnTo>
                    <a:pt x="147320" y="49530"/>
                  </a:lnTo>
                  <a:lnTo>
                    <a:pt x="148589" y="53339"/>
                  </a:lnTo>
                  <a:lnTo>
                    <a:pt x="149860" y="57150"/>
                  </a:lnTo>
                  <a:lnTo>
                    <a:pt x="149860" y="60960"/>
                  </a:lnTo>
                  <a:lnTo>
                    <a:pt x="151129" y="64770"/>
                  </a:lnTo>
                  <a:lnTo>
                    <a:pt x="151129" y="68580"/>
                  </a:lnTo>
                  <a:lnTo>
                    <a:pt x="152400" y="72389"/>
                  </a:lnTo>
                  <a:lnTo>
                    <a:pt x="152400" y="76200"/>
                  </a:lnTo>
                  <a:lnTo>
                    <a:pt x="151129" y="76200"/>
                  </a:lnTo>
                  <a:lnTo>
                    <a:pt x="151129" y="80010"/>
                  </a:lnTo>
                  <a:lnTo>
                    <a:pt x="151129" y="83820"/>
                  </a:lnTo>
                  <a:lnTo>
                    <a:pt x="149860" y="87630"/>
                  </a:lnTo>
                  <a:lnTo>
                    <a:pt x="149860" y="92710"/>
                  </a:lnTo>
                  <a:lnTo>
                    <a:pt x="148589" y="96520"/>
                  </a:lnTo>
                  <a:lnTo>
                    <a:pt x="147320" y="100330"/>
                  </a:lnTo>
                  <a:lnTo>
                    <a:pt x="146050" y="104139"/>
                  </a:lnTo>
                  <a:lnTo>
                    <a:pt x="144779" y="107950"/>
                  </a:lnTo>
                  <a:lnTo>
                    <a:pt x="143510" y="110489"/>
                  </a:lnTo>
                  <a:lnTo>
                    <a:pt x="140970" y="114300"/>
                  </a:lnTo>
                  <a:lnTo>
                    <a:pt x="139700" y="118110"/>
                  </a:lnTo>
                  <a:lnTo>
                    <a:pt x="137160" y="120650"/>
                  </a:lnTo>
                  <a:lnTo>
                    <a:pt x="134620" y="124460"/>
                  </a:lnTo>
                  <a:lnTo>
                    <a:pt x="132079" y="127000"/>
                  </a:lnTo>
                  <a:lnTo>
                    <a:pt x="129539" y="129539"/>
                  </a:lnTo>
                  <a:lnTo>
                    <a:pt x="125729" y="133350"/>
                  </a:lnTo>
                  <a:lnTo>
                    <a:pt x="123189" y="135889"/>
                  </a:lnTo>
                  <a:lnTo>
                    <a:pt x="120650" y="138430"/>
                  </a:lnTo>
                  <a:lnTo>
                    <a:pt x="116839" y="139700"/>
                  </a:lnTo>
                  <a:lnTo>
                    <a:pt x="113029" y="142239"/>
                  </a:lnTo>
                  <a:lnTo>
                    <a:pt x="110489" y="143510"/>
                  </a:lnTo>
                  <a:lnTo>
                    <a:pt x="106679" y="146050"/>
                  </a:lnTo>
                  <a:lnTo>
                    <a:pt x="102870" y="147320"/>
                  </a:lnTo>
                  <a:lnTo>
                    <a:pt x="99060" y="148589"/>
                  </a:lnTo>
                  <a:lnTo>
                    <a:pt x="95250" y="149860"/>
                  </a:lnTo>
                  <a:lnTo>
                    <a:pt x="91439" y="151130"/>
                  </a:lnTo>
                  <a:lnTo>
                    <a:pt x="87629" y="151130"/>
                  </a:lnTo>
                  <a:lnTo>
                    <a:pt x="83820" y="152400"/>
                  </a:lnTo>
                  <a:lnTo>
                    <a:pt x="80010" y="152400"/>
                  </a:lnTo>
                  <a:lnTo>
                    <a:pt x="74929" y="152400"/>
                  </a:lnTo>
                  <a:lnTo>
                    <a:pt x="71120" y="152400"/>
                  </a:lnTo>
                  <a:lnTo>
                    <a:pt x="67310" y="151130"/>
                  </a:lnTo>
                  <a:lnTo>
                    <a:pt x="63500" y="151130"/>
                  </a:lnTo>
                  <a:lnTo>
                    <a:pt x="59689" y="149860"/>
                  </a:lnTo>
                  <a:lnTo>
                    <a:pt x="55879" y="149860"/>
                  </a:lnTo>
                  <a:lnTo>
                    <a:pt x="52070" y="148589"/>
                  </a:lnTo>
                  <a:lnTo>
                    <a:pt x="48260" y="147320"/>
                  </a:lnTo>
                  <a:lnTo>
                    <a:pt x="44450" y="146050"/>
                  </a:lnTo>
                  <a:lnTo>
                    <a:pt x="40639" y="143510"/>
                  </a:lnTo>
                  <a:lnTo>
                    <a:pt x="38100" y="142239"/>
                  </a:lnTo>
                  <a:lnTo>
                    <a:pt x="34289" y="139700"/>
                  </a:lnTo>
                  <a:lnTo>
                    <a:pt x="30479" y="137160"/>
                  </a:lnTo>
                  <a:lnTo>
                    <a:pt x="27939" y="134620"/>
                  </a:lnTo>
                  <a:lnTo>
                    <a:pt x="24129" y="132080"/>
                  </a:lnTo>
                  <a:lnTo>
                    <a:pt x="21589" y="129539"/>
                  </a:lnTo>
                  <a:lnTo>
                    <a:pt x="19050" y="127000"/>
                  </a:lnTo>
                  <a:lnTo>
                    <a:pt x="16510" y="124460"/>
                  </a:lnTo>
                  <a:lnTo>
                    <a:pt x="13970" y="120650"/>
                  </a:lnTo>
                  <a:lnTo>
                    <a:pt x="11429" y="116839"/>
                  </a:lnTo>
                  <a:lnTo>
                    <a:pt x="10160" y="114300"/>
                  </a:lnTo>
                  <a:lnTo>
                    <a:pt x="7620" y="110489"/>
                  </a:lnTo>
                  <a:lnTo>
                    <a:pt x="6350" y="106680"/>
                  </a:lnTo>
                  <a:lnTo>
                    <a:pt x="5079" y="102870"/>
                  </a:lnTo>
                  <a:lnTo>
                    <a:pt x="2539" y="99060"/>
                  </a:lnTo>
                  <a:lnTo>
                    <a:pt x="2539" y="95250"/>
                  </a:lnTo>
                  <a:lnTo>
                    <a:pt x="1270" y="91439"/>
                  </a:lnTo>
                  <a:lnTo>
                    <a:pt x="0" y="87630"/>
                  </a:lnTo>
                  <a:lnTo>
                    <a:pt x="0" y="83820"/>
                  </a:lnTo>
                  <a:lnTo>
                    <a:pt x="0" y="80010"/>
                  </a:lnTo>
                  <a:lnTo>
                    <a:pt x="0" y="7620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24599" y="33451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0010" y="0"/>
                  </a:moveTo>
                  <a:lnTo>
                    <a:pt x="72389" y="0"/>
                  </a:lnTo>
                  <a:lnTo>
                    <a:pt x="67310" y="1270"/>
                  </a:lnTo>
                  <a:lnTo>
                    <a:pt x="63500" y="1270"/>
                  </a:lnTo>
                  <a:lnTo>
                    <a:pt x="59689" y="2540"/>
                  </a:lnTo>
                  <a:lnTo>
                    <a:pt x="55879" y="2540"/>
                  </a:lnTo>
                  <a:lnTo>
                    <a:pt x="44450" y="6350"/>
                  </a:lnTo>
                  <a:lnTo>
                    <a:pt x="41910" y="8890"/>
                  </a:lnTo>
                  <a:lnTo>
                    <a:pt x="38100" y="10160"/>
                  </a:lnTo>
                  <a:lnTo>
                    <a:pt x="34289" y="12700"/>
                  </a:lnTo>
                  <a:lnTo>
                    <a:pt x="31750" y="15240"/>
                  </a:lnTo>
                  <a:lnTo>
                    <a:pt x="27939" y="17780"/>
                  </a:lnTo>
                  <a:lnTo>
                    <a:pt x="25400" y="20320"/>
                  </a:lnTo>
                  <a:lnTo>
                    <a:pt x="21589" y="22860"/>
                  </a:lnTo>
                  <a:lnTo>
                    <a:pt x="16510" y="27940"/>
                  </a:lnTo>
                  <a:lnTo>
                    <a:pt x="13970" y="31750"/>
                  </a:lnTo>
                  <a:lnTo>
                    <a:pt x="12700" y="34290"/>
                  </a:lnTo>
                  <a:lnTo>
                    <a:pt x="7620" y="41910"/>
                  </a:lnTo>
                  <a:lnTo>
                    <a:pt x="3810" y="53340"/>
                  </a:lnTo>
                  <a:lnTo>
                    <a:pt x="2539" y="55880"/>
                  </a:lnTo>
                  <a:lnTo>
                    <a:pt x="1270" y="60960"/>
                  </a:lnTo>
                  <a:lnTo>
                    <a:pt x="1270" y="64770"/>
                  </a:lnTo>
                  <a:lnTo>
                    <a:pt x="0" y="68580"/>
                  </a:lnTo>
                  <a:lnTo>
                    <a:pt x="0" y="87630"/>
                  </a:lnTo>
                  <a:lnTo>
                    <a:pt x="2539" y="95250"/>
                  </a:lnTo>
                  <a:lnTo>
                    <a:pt x="2539" y="99060"/>
                  </a:lnTo>
                  <a:lnTo>
                    <a:pt x="5079" y="102870"/>
                  </a:lnTo>
                  <a:lnTo>
                    <a:pt x="7620" y="110490"/>
                  </a:lnTo>
                  <a:lnTo>
                    <a:pt x="10160" y="114300"/>
                  </a:lnTo>
                  <a:lnTo>
                    <a:pt x="11429" y="116840"/>
                  </a:lnTo>
                  <a:lnTo>
                    <a:pt x="13970" y="120650"/>
                  </a:lnTo>
                  <a:lnTo>
                    <a:pt x="16510" y="123190"/>
                  </a:lnTo>
                  <a:lnTo>
                    <a:pt x="19050" y="127000"/>
                  </a:lnTo>
                  <a:lnTo>
                    <a:pt x="24129" y="132080"/>
                  </a:lnTo>
                  <a:lnTo>
                    <a:pt x="27939" y="134620"/>
                  </a:lnTo>
                  <a:lnTo>
                    <a:pt x="30479" y="137160"/>
                  </a:lnTo>
                  <a:lnTo>
                    <a:pt x="38100" y="142240"/>
                  </a:lnTo>
                  <a:lnTo>
                    <a:pt x="40639" y="143510"/>
                  </a:lnTo>
                  <a:lnTo>
                    <a:pt x="44450" y="144780"/>
                  </a:lnTo>
                  <a:lnTo>
                    <a:pt x="48260" y="147320"/>
                  </a:lnTo>
                  <a:lnTo>
                    <a:pt x="55879" y="149860"/>
                  </a:lnTo>
                  <a:lnTo>
                    <a:pt x="59689" y="149860"/>
                  </a:lnTo>
                  <a:lnTo>
                    <a:pt x="63500" y="151130"/>
                  </a:lnTo>
                  <a:lnTo>
                    <a:pt x="67310" y="151130"/>
                  </a:lnTo>
                  <a:lnTo>
                    <a:pt x="71120" y="152400"/>
                  </a:lnTo>
                  <a:lnTo>
                    <a:pt x="83820" y="152400"/>
                  </a:lnTo>
                  <a:lnTo>
                    <a:pt x="91439" y="149860"/>
                  </a:lnTo>
                  <a:lnTo>
                    <a:pt x="95250" y="149860"/>
                  </a:lnTo>
                  <a:lnTo>
                    <a:pt x="106679" y="146050"/>
                  </a:lnTo>
                  <a:lnTo>
                    <a:pt x="110489" y="143510"/>
                  </a:lnTo>
                  <a:lnTo>
                    <a:pt x="113029" y="142240"/>
                  </a:lnTo>
                  <a:lnTo>
                    <a:pt x="116839" y="139700"/>
                  </a:lnTo>
                  <a:lnTo>
                    <a:pt x="120650" y="138430"/>
                  </a:lnTo>
                  <a:lnTo>
                    <a:pt x="134620" y="124460"/>
                  </a:lnTo>
                  <a:lnTo>
                    <a:pt x="137160" y="120650"/>
                  </a:lnTo>
                  <a:lnTo>
                    <a:pt x="139700" y="118110"/>
                  </a:lnTo>
                  <a:lnTo>
                    <a:pt x="140970" y="114300"/>
                  </a:lnTo>
                  <a:lnTo>
                    <a:pt x="143510" y="110490"/>
                  </a:lnTo>
                  <a:lnTo>
                    <a:pt x="144779" y="106680"/>
                  </a:lnTo>
                  <a:lnTo>
                    <a:pt x="146050" y="104140"/>
                  </a:lnTo>
                  <a:lnTo>
                    <a:pt x="147320" y="99060"/>
                  </a:lnTo>
                  <a:lnTo>
                    <a:pt x="148589" y="96520"/>
                  </a:lnTo>
                  <a:lnTo>
                    <a:pt x="149860" y="92710"/>
                  </a:lnTo>
                  <a:lnTo>
                    <a:pt x="149860" y="87630"/>
                  </a:lnTo>
                  <a:lnTo>
                    <a:pt x="151129" y="83820"/>
                  </a:lnTo>
                  <a:lnTo>
                    <a:pt x="151129" y="76200"/>
                  </a:lnTo>
                  <a:lnTo>
                    <a:pt x="152400" y="76200"/>
                  </a:lnTo>
                  <a:lnTo>
                    <a:pt x="152400" y="72390"/>
                  </a:lnTo>
                  <a:lnTo>
                    <a:pt x="151129" y="68580"/>
                  </a:lnTo>
                  <a:lnTo>
                    <a:pt x="151129" y="64770"/>
                  </a:lnTo>
                  <a:lnTo>
                    <a:pt x="149860" y="60960"/>
                  </a:lnTo>
                  <a:lnTo>
                    <a:pt x="149860" y="55880"/>
                  </a:lnTo>
                  <a:lnTo>
                    <a:pt x="148589" y="53340"/>
                  </a:lnTo>
                  <a:lnTo>
                    <a:pt x="147320" y="49530"/>
                  </a:lnTo>
                  <a:lnTo>
                    <a:pt x="144779" y="45720"/>
                  </a:lnTo>
                  <a:lnTo>
                    <a:pt x="142239" y="38100"/>
                  </a:lnTo>
                  <a:lnTo>
                    <a:pt x="139700" y="34290"/>
                  </a:lnTo>
                  <a:lnTo>
                    <a:pt x="137160" y="31750"/>
                  </a:lnTo>
                  <a:lnTo>
                    <a:pt x="134620" y="27940"/>
                  </a:lnTo>
                  <a:lnTo>
                    <a:pt x="127000" y="20320"/>
                  </a:lnTo>
                  <a:lnTo>
                    <a:pt x="123189" y="17780"/>
                  </a:lnTo>
                  <a:lnTo>
                    <a:pt x="120650" y="15240"/>
                  </a:lnTo>
                  <a:lnTo>
                    <a:pt x="116839" y="12700"/>
                  </a:lnTo>
                  <a:lnTo>
                    <a:pt x="114300" y="10160"/>
                  </a:lnTo>
                  <a:lnTo>
                    <a:pt x="110489" y="8890"/>
                  </a:lnTo>
                  <a:lnTo>
                    <a:pt x="106679" y="6350"/>
                  </a:lnTo>
                  <a:lnTo>
                    <a:pt x="95250" y="2540"/>
                  </a:lnTo>
                  <a:lnTo>
                    <a:pt x="91439" y="2540"/>
                  </a:lnTo>
                  <a:lnTo>
                    <a:pt x="87629" y="1270"/>
                  </a:lnTo>
                  <a:lnTo>
                    <a:pt x="83820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324599" y="334518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0" y="72390"/>
                  </a:lnTo>
                  <a:lnTo>
                    <a:pt x="0" y="68580"/>
                  </a:lnTo>
                  <a:lnTo>
                    <a:pt x="1270" y="64770"/>
                  </a:lnTo>
                  <a:lnTo>
                    <a:pt x="1270" y="60960"/>
                  </a:lnTo>
                  <a:lnTo>
                    <a:pt x="2539" y="55880"/>
                  </a:lnTo>
                  <a:lnTo>
                    <a:pt x="3810" y="53340"/>
                  </a:lnTo>
                  <a:lnTo>
                    <a:pt x="5079" y="49530"/>
                  </a:lnTo>
                  <a:lnTo>
                    <a:pt x="6350" y="45720"/>
                  </a:lnTo>
                  <a:lnTo>
                    <a:pt x="7620" y="41910"/>
                  </a:lnTo>
                  <a:lnTo>
                    <a:pt x="10160" y="38100"/>
                  </a:lnTo>
                  <a:lnTo>
                    <a:pt x="12700" y="34290"/>
                  </a:lnTo>
                  <a:lnTo>
                    <a:pt x="13970" y="31750"/>
                  </a:lnTo>
                  <a:lnTo>
                    <a:pt x="16510" y="27940"/>
                  </a:lnTo>
                  <a:lnTo>
                    <a:pt x="19050" y="25400"/>
                  </a:lnTo>
                  <a:lnTo>
                    <a:pt x="21589" y="22860"/>
                  </a:lnTo>
                  <a:lnTo>
                    <a:pt x="25400" y="20320"/>
                  </a:lnTo>
                  <a:lnTo>
                    <a:pt x="27939" y="17780"/>
                  </a:lnTo>
                  <a:lnTo>
                    <a:pt x="31750" y="15240"/>
                  </a:lnTo>
                  <a:lnTo>
                    <a:pt x="34289" y="12700"/>
                  </a:lnTo>
                  <a:lnTo>
                    <a:pt x="38100" y="10160"/>
                  </a:lnTo>
                  <a:lnTo>
                    <a:pt x="41910" y="8890"/>
                  </a:lnTo>
                  <a:lnTo>
                    <a:pt x="44450" y="6350"/>
                  </a:lnTo>
                  <a:lnTo>
                    <a:pt x="48260" y="5080"/>
                  </a:lnTo>
                  <a:lnTo>
                    <a:pt x="52070" y="3810"/>
                  </a:lnTo>
                  <a:lnTo>
                    <a:pt x="55879" y="2540"/>
                  </a:lnTo>
                  <a:lnTo>
                    <a:pt x="59689" y="2540"/>
                  </a:lnTo>
                  <a:lnTo>
                    <a:pt x="63500" y="1270"/>
                  </a:lnTo>
                  <a:lnTo>
                    <a:pt x="67310" y="1270"/>
                  </a:lnTo>
                  <a:lnTo>
                    <a:pt x="72389" y="0"/>
                  </a:lnTo>
                  <a:lnTo>
                    <a:pt x="76200" y="0"/>
                  </a:lnTo>
                  <a:lnTo>
                    <a:pt x="80010" y="0"/>
                  </a:lnTo>
                  <a:lnTo>
                    <a:pt x="83820" y="1270"/>
                  </a:lnTo>
                  <a:lnTo>
                    <a:pt x="87629" y="1270"/>
                  </a:lnTo>
                  <a:lnTo>
                    <a:pt x="91439" y="2540"/>
                  </a:lnTo>
                  <a:lnTo>
                    <a:pt x="95250" y="2540"/>
                  </a:lnTo>
                  <a:lnTo>
                    <a:pt x="99060" y="3810"/>
                  </a:lnTo>
                  <a:lnTo>
                    <a:pt x="102870" y="5080"/>
                  </a:lnTo>
                  <a:lnTo>
                    <a:pt x="106679" y="6350"/>
                  </a:lnTo>
                  <a:lnTo>
                    <a:pt x="110489" y="8890"/>
                  </a:lnTo>
                  <a:lnTo>
                    <a:pt x="114300" y="10160"/>
                  </a:lnTo>
                  <a:lnTo>
                    <a:pt x="116839" y="12700"/>
                  </a:lnTo>
                  <a:lnTo>
                    <a:pt x="120650" y="15240"/>
                  </a:lnTo>
                  <a:lnTo>
                    <a:pt x="123189" y="17780"/>
                  </a:lnTo>
                  <a:lnTo>
                    <a:pt x="127000" y="20320"/>
                  </a:lnTo>
                  <a:lnTo>
                    <a:pt x="129539" y="22860"/>
                  </a:lnTo>
                  <a:lnTo>
                    <a:pt x="132079" y="25400"/>
                  </a:lnTo>
                  <a:lnTo>
                    <a:pt x="134620" y="27940"/>
                  </a:lnTo>
                  <a:lnTo>
                    <a:pt x="137160" y="31750"/>
                  </a:lnTo>
                  <a:lnTo>
                    <a:pt x="139700" y="34290"/>
                  </a:lnTo>
                  <a:lnTo>
                    <a:pt x="142239" y="38100"/>
                  </a:lnTo>
                  <a:lnTo>
                    <a:pt x="143510" y="41910"/>
                  </a:lnTo>
                  <a:lnTo>
                    <a:pt x="144779" y="45720"/>
                  </a:lnTo>
                  <a:lnTo>
                    <a:pt x="147320" y="49530"/>
                  </a:lnTo>
                  <a:lnTo>
                    <a:pt x="148589" y="53340"/>
                  </a:lnTo>
                  <a:lnTo>
                    <a:pt x="149860" y="55880"/>
                  </a:lnTo>
                  <a:lnTo>
                    <a:pt x="149860" y="60960"/>
                  </a:lnTo>
                  <a:lnTo>
                    <a:pt x="151129" y="64770"/>
                  </a:lnTo>
                  <a:lnTo>
                    <a:pt x="151129" y="68580"/>
                  </a:lnTo>
                  <a:lnTo>
                    <a:pt x="152400" y="72390"/>
                  </a:lnTo>
                  <a:lnTo>
                    <a:pt x="152400" y="76200"/>
                  </a:lnTo>
                  <a:lnTo>
                    <a:pt x="151129" y="76200"/>
                  </a:lnTo>
                  <a:lnTo>
                    <a:pt x="151129" y="80010"/>
                  </a:lnTo>
                  <a:lnTo>
                    <a:pt x="151129" y="83820"/>
                  </a:lnTo>
                  <a:lnTo>
                    <a:pt x="149860" y="87630"/>
                  </a:lnTo>
                  <a:lnTo>
                    <a:pt x="149860" y="92710"/>
                  </a:lnTo>
                  <a:lnTo>
                    <a:pt x="148589" y="96520"/>
                  </a:lnTo>
                  <a:lnTo>
                    <a:pt x="147320" y="99060"/>
                  </a:lnTo>
                  <a:lnTo>
                    <a:pt x="146050" y="104140"/>
                  </a:lnTo>
                  <a:lnTo>
                    <a:pt x="144779" y="106680"/>
                  </a:lnTo>
                  <a:lnTo>
                    <a:pt x="143510" y="110490"/>
                  </a:lnTo>
                  <a:lnTo>
                    <a:pt x="140970" y="114300"/>
                  </a:lnTo>
                  <a:lnTo>
                    <a:pt x="139700" y="118110"/>
                  </a:lnTo>
                  <a:lnTo>
                    <a:pt x="137160" y="120650"/>
                  </a:lnTo>
                  <a:lnTo>
                    <a:pt x="134620" y="124460"/>
                  </a:lnTo>
                  <a:lnTo>
                    <a:pt x="132079" y="127000"/>
                  </a:lnTo>
                  <a:lnTo>
                    <a:pt x="129539" y="129540"/>
                  </a:lnTo>
                  <a:lnTo>
                    <a:pt x="125729" y="133350"/>
                  </a:lnTo>
                  <a:lnTo>
                    <a:pt x="123189" y="135890"/>
                  </a:lnTo>
                  <a:lnTo>
                    <a:pt x="120650" y="138430"/>
                  </a:lnTo>
                  <a:lnTo>
                    <a:pt x="116839" y="139700"/>
                  </a:lnTo>
                  <a:lnTo>
                    <a:pt x="113029" y="142240"/>
                  </a:lnTo>
                  <a:lnTo>
                    <a:pt x="110489" y="143510"/>
                  </a:lnTo>
                  <a:lnTo>
                    <a:pt x="106679" y="146050"/>
                  </a:lnTo>
                  <a:lnTo>
                    <a:pt x="102870" y="147320"/>
                  </a:lnTo>
                  <a:lnTo>
                    <a:pt x="99060" y="148590"/>
                  </a:lnTo>
                  <a:lnTo>
                    <a:pt x="95250" y="149860"/>
                  </a:lnTo>
                  <a:lnTo>
                    <a:pt x="91439" y="149860"/>
                  </a:lnTo>
                  <a:lnTo>
                    <a:pt x="87629" y="151130"/>
                  </a:lnTo>
                  <a:lnTo>
                    <a:pt x="83820" y="152400"/>
                  </a:lnTo>
                  <a:lnTo>
                    <a:pt x="80010" y="152400"/>
                  </a:lnTo>
                  <a:lnTo>
                    <a:pt x="74929" y="152400"/>
                  </a:lnTo>
                  <a:lnTo>
                    <a:pt x="71120" y="152400"/>
                  </a:lnTo>
                  <a:lnTo>
                    <a:pt x="67310" y="151130"/>
                  </a:lnTo>
                  <a:lnTo>
                    <a:pt x="63500" y="151130"/>
                  </a:lnTo>
                  <a:lnTo>
                    <a:pt x="59689" y="149860"/>
                  </a:lnTo>
                  <a:lnTo>
                    <a:pt x="55879" y="149860"/>
                  </a:lnTo>
                  <a:lnTo>
                    <a:pt x="52070" y="148590"/>
                  </a:lnTo>
                  <a:lnTo>
                    <a:pt x="48260" y="147320"/>
                  </a:lnTo>
                  <a:lnTo>
                    <a:pt x="44450" y="144780"/>
                  </a:lnTo>
                  <a:lnTo>
                    <a:pt x="40639" y="143510"/>
                  </a:lnTo>
                  <a:lnTo>
                    <a:pt x="38100" y="142240"/>
                  </a:lnTo>
                  <a:lnTo>
                    <a:pt x="34289" y="139700"/>
                  </a:lnTo>
                  <a:lnTo>
                    <a:pt x="30479" y="137160"/>
                  </a:lnTo>
                  <a:lnTo>
                    <a:pt x="27939" y="134620"/>
                  </a:lnTo>
                  <a:lnTo>
                    <a:pt x="24129" y="132080"/>
                  </a:lnTo>
                  <a:lnTo>
                    <a:pt x="21589" y="129540"/>
                  </a:lnTo>
                  <a:lnTo>
                    <a:pt x="19050" y="127000"/>
                  </a:lnTo>
                  <a:lnTo>
                    <a:pt x="16510" y="123190"/>
                  </a:lnTo>
                  <a:lnTo>
                    <a:pt x="13970" y="120650"/>
                  </a:lnTo>
                  <a:lnTo>
                    <a:pt x="11429" y="116840"/>
                  </a:lnTo>
                  <a:lnTo>
                    <a:pt x="10160" y="114300"/>
                  </a:lnTo>
                  <a:lnTo>
                    <a:pt x="7620" y="110490"/>
                  </a:lnTo>
                  <a:lnTo>
                    <a:pt x="6350" y="106680"/>
                  </a:lnTo>
                  <a:lnTo>
                    <a:pt x="5079" y="102870"/>
                  </a:lnTo>
                  <a:lnTo>
                    <a:pt x="2539" y="99060"/>
                  </a:lnTo>
                  <a:lnTo>
                    <a:pt x="2539" y="95250"/>
                  </a:lnTo>
                  <a:lnTo>
                    <a:pt x="1270" y="91440"/>
                  </a:lnTo>
                  <a:lnTo>
                    <a:pt x="0" y="87630"/>
                  </a:lnTo>
                  <a:lnTo>
                    <a:pt x="0" y="83820"/>
                  </a:lnTo>
                  <a:lnTo>
                    <a:pt x="0" y="80010"/>
                  </a:lnTo>
                  <a:lnTo>
                    <a:pt x="0" y="7620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324599" y="50177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3820" y="0"/>
                  </a:moveTo>
                  <a:lnTo>
                    <a:pt x="67310" y="0"/>
                  </a:lnTo>
                  <a:lnTo>
                    <a:pt x="59689" y="2539"/>
                  </a:lnTo>
                  <a:lnTo>
                    <a:pt x="55879" y="2539"/>
                  </a:lnTo>
                  <a:lnTo>
                    <a:pt x="44450" y="6349"/>
                  </a:lnTo>
                  <a:lnTo>
                    <a:pt x="41910" y="8889"/>
                  </a:lnTo>
                  <a:lnTo>
                    <a:pt x="38100" y="10159"/>
                  </a:lnTo>
                  <a:lnTo>
                    <a:pt x="34289" y="12699"/>
                  </a:lnTo>
                  <a:lnTo>
                    <a:pt x="31750" y="15239"/>
                  </a:lnTo>
                  <a:lnTo>
                    <a:pt x="27939" y="17779"/>
                  </a:lnTo>
                  <a:lnTo>
                    <a:pt x="25400" y="20319"/>
                  </a:lnTo>
                  <a:lnTo>
                    <a:pt x="21589" y="22859"/>
                  </a:lnTo>
                  <a:lnTo>
                    <a:pt x="16510" y="27939"/>
                  </a:lnTo>
                  <a:lnTo>
                    <a:pt x="13970" y="31749"/>
                  </a:lnTo>
                  <a:lnTo>
                    <a:pt x="12700" y="34289"/>
                  </a:lnTo>
                  <a:lnTo>
                    <a:pt x="7620" y="41909"/>
                  </a:lnTo>
                  <a:lnTo>
                    <a:pt x="6350" y="45719"/>
                  </a:lnTo>
                  <a:lnTo>
                    <a:pt x="5079" y="48259"/>
                  </a:lnTo>
                  <a:lnTo>
                    <a:pt x="3810" y="53339"/>
                  </a:lnTo>
                  <a:lnTo>
                    <a:pt x="2539" y="55879"/>
                  </a:lnTo>
                  <a:lnTo>
                    <a:pt x="1270" y="60959"/>
                  </a:lnTo>
                  <a:lnTo>
                    <a:pt x="1270" y="64769"/>
                  </a:lnTo>
                  <a:lnTo>
                    <a:pt x="0" y="68579"/>
                  </a:lnTo>
                  <a:lnTo>
                    <a:pt x="0" y="87629"/>
                  </a:lnTo>
                  <a:lnTo>
                    <a:pt x="2539" y="95249"/>
                  </a:lnTo>
                  <a:lnTo>
                    <a:pt x="2539" y="99059"/>
                  </a:lnTo>
                  <a:lnTo>
                    <a:pt x="5079" y="102869"/>
                  </a:lnTo>
                  <a:lnTo>
                    <a:pt x="7620" y="110489"/>
                  </a:lnTo>
                  <a:lnTo>
                    <a:pt x="10160" y="114299"/>
                  </a:lnTo>
                  <a:lnTo>
                    <a:pt x="11429" y="116839"/>
                  </a:lnTo>
                  <a:lnTo>
                    <a:pt x="13970" y="120649"/>
                  </a:lnTo>
                  <a:lnTo>
                    <a:pt x="16510" y="123189"/>
                  </a:lnTo>
                  <a:lnTo>
                    <a:pt x="19050" y="126999"/>
                  </a:lnTo>
                  <a:lnTo>
                    <a:pt x="24129" y="132079"/>
                  </a:lnTo>
                  <a:lnTo>
                    <a:pt x="27939" y="134619"/>
                  </a:lnTo>
                  <a:lnTo>
                    <a:pt x="30479" y="137159"/>
                  </a:lnTo>
                  <a:lnTo>
                    <a:pt x="38100" y="142239"/>
                  </a:lnTo>
                  <a:lnTo>
                    <a:pt x="40639" y="143509"/>
                  </a:lnTo>
                  <a:lnTo>
                    <a:pt x="44450" y="144779"/>
                  </a:lnTo>
                  <a:lnTo>
                    <a:pt x="48260" y="147319"/>
                  </a:lnTo>
                  <a:lnTo>
                    <a:pt x="55879" y="149859"/>
                  </a:lnTo>
                  <a:lnTo>
                    <a:pt x="59689" y="149859"/>
                  </a:lnTo>
                  <a:lnTo>
                    <a:pt x="63500" y="151129"/>
                  </a:lnTo>
                  <a:lnTo>
                    <a:pt x="67310" y="151129"/>
                  </a:lnTo>
                  <a:lnTo>
                    <a:pt x="71120" y="152399"/>
                  </a:lnTo>
                  <a:lnTo>
                    <a:pt x="83820" y="152399"/>
                  </a:lnTo>
                  <a:lnTo>
                    <a:pt x="91439" y="149859"/>
                  </a:lnTo>
                  <a:lnTo>
                    <a:pt x="95250" y="149859"/>
                  </a:lnTo>
                  <a:lnTo>
                    <a:pt x="106679" y="146049"/>
                  </a:lnTo>
                  <a:lnTo>
                    <a:pt x="110489" y="143509"/>
                  </a:lnTo>
                  <a:lnTo>
                    <a:pt x="113029" y="142239"/>
                  </a:lnTo>
                  <a:lnTo>
                    <a:pt x="120650" y="137159"/>
                  </a:lnTo>
                  <a:lnTo>
                    <a:pt x="123189" y="135889"/>
                  </a:lnTo>
                  <a:lnTo>
                    <a:pt x="134620" y="124459"/>
                  </a:lnTo>
                  <a:lnTo>
                    <a:pt x="137160" y="120649"/>
                  </a:lnTo>
                  <a:lnTo>
                    <a:pt x="139700" y="118109"/>
                  </a:lnTo>
                  <a:lnTo>
                    <a:pt x="140970" y="114299"/>
                  </a:lnTo>
                  <a:lnTo>
                    <a:pt x="143510" y="110489"/>
                  </a:lnTo>
                  <a:lnTo>
                    <a:pt x="144779" y="106679"/>
                  </a:lnTo>
                  <a:lnTo>
                    <a:pt x="146050" y="104139"/>
                  </a:lnTo>
                  <a:lnTo>
                    <a:pt x="147320" y="99059"/>
                  </a:lnTo>
                  <a:lnTo>
                    <a:pt x="148589" y="96519"/>
                  </a:lnTo>
                  <a:lnTo>
                    <a:pt x="149860" y="91439"/>
                  </a:lnTo>
                  <a:lnTo>
                    <a:pt x="149860" y="87629"/>
                  </a:lnTo>
                  <a:lnTo>
                    <a:pt x="151129" y="83819"/>
                  </a:lnTo>
                  <a:lnTo>
                    <a:pt x="151129" y="76199"/>
                  </a:lnTo>
                  <a:lnTo>
                    <a:pt x="152400" y="76199"/>
                  </a:lnTo>
                  <a:lnTo>
                    <a:pt x="152400" y="72389"/>
                  </a:lnTo>
                  <a:lnTo>
                    <a:pt x="151129" y="68579"/>
                  </a:lnTo>
                  <a:lnTo>
                    <a:pt x="151129" y="64769"/>
                  </a:lnTo>
                  <a:lnTo>
                    <a:pt x="149860" y="60959"/>
                  </a:lnTo>
                  <a:lnTo>
                    <a:pt x="149860" y="55879"/>
                  </a:lnTo>
                  <a:lnTo>
                    <a:pt x="148589" y="53339"/>
                  </a:lnTo>
                  <a:lnTo>
                    <a:pt x="147320" y="48259"/>
                  </a:lnTo>
                  <a:lnTo>
                    <a:pt x="144779" y="45719"/>
                  </a:lnTo>
                  <a:lnTo>
                    <a:pt x="142239" y="38099"/>
                  </a:lnTo>
                  <a:lnTo>
                    <a:pt x="139700" y="34289"/>
                  </a:lnTo>
                  <a:lnTo>
                    <a:pt x="137160" y="31749"/>
                  </a:lnTo>
                  <a:lnTo>
                    <a:pt x="134620" y="27939"/>
                  </a:lnTo>
                  <a:lnTo>
                    <a:pt x="127000" y="20319"/>
                  </a:lnTo>
                  <a:lnTo>
                    <a:pt x="123189" y="17779"/>
                  </a:lnTo>
                  <a:lnTo>
                    <a:pt x="120650" y="15239"/>
                  </a:lnTo>
                  <a:lnTo>
                    <a:pt x="116839" y="12699"/>
                  </a:lnTo>
                  <a:lnTo>
                    <a:pt x="114300" y="10159"/>
                  </a:lnTo>
                  <a:lnTo>
                    <a:pt x="110489" y="8889"/>
                  </a:lnTo>
                  <a:lnTo>
                    <a:pt x="106679" y="6349"/>
                  </a:lnTo>
                  <a:lnTo>
                    <a:pt x="95250" y="2539"/>
                  </a:lnTo>
                  <a:lnTo>
                    <a:pt x="91439" y="25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24599" y="50177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199"/>
                  </a:moveTo>
                  <a:lnTo>
                    <a:pt x="0" y="72389"/>
                  </a:lnTo>
                  <a:lnTo>
                    <a:pt x="0" y="68579"/>
                  </a:lnTo>
                  <a:lnTo>
                    <a:pt x="1270" y="64769"/>
                  </a:lnTo>
                  <a:lnTo>
                    <a:pt x="1270" y="60959"/>
                  </a:lnTo>
                  <a:lnTo>
                    <a:pt x="2539" y="55879"/>
                  </a:lnTo>
                  <a:lnTo>
                    <a:pt x="3810" y="53339"/>
                  </a:lnTo>
                  <a:lnTo>
                    <a:pt x="5079" y="48259"/>
                  </a:lnTo>
                  <a:lnTo>
                    <a:pt x="6350" y="45719"/>
                  </a:lnTo>
                  <a:lnTo>
                    <a:pt x="7620" y="41909"/>
                  </a:lnTo>
                  <a:lnTo>
                    <a:pt x="10160" y="38099"/>
                  </a:lnTo>
                  <a:lnTo>
                    <a:pt x="12700" y="34289"/>
                  </a:lnTo>
                  <a:lnTo>
                    <a:pt x="13970" y="31749"/>
                  </a:lnTo>
                  <a:lnTo>
                    <a:pt x="16510" y="27939"/>
                  </a:lnTo>
                  <a:lnTo>
                    <a:pt x="19050" y="25399"/>
                  </a:lnTo>
                  <a:lnTo>
                    <a:pt x="21589" y="22859"/>
                  </a:lnTo>
                  <a:lnTo>
                    <a:pt x="25400" y="20319"/>
                  </a:lnTo>
                  <a:lnTo>
                    <a:pt x="27939" y="17779"/>
                  </a:lnTo>
                  <a:lnTo>
                    <a:pt x="31750" y="15239"/>
                  </a:lnTo>
                  <a:lnTo>
                    <a:pt x="34289" y="12699"/>
                  </a:lnTo>
                  <a:lnTo>
                    <a:pt x="38100" y="10159"/>
                  </a:lnTo>
                  <a:lnTo>
                    <a:pt x="41910" y="8889"/>
                  </a:lnTo>
                  <a:lnTo>
                    <a:pt x="44450" y="6349"/>
                  </a:lnTo>
                  <a:lnTo>
                    <a:pt x="48260" y="5079"/>
                  </a:lnTo>
                  <a:lnTo>
                    <a:pt x="52070" y="3809"/>
                  </a:lnTo>
                  <a:lnTo>
                    <a:pt x="55879" y="2539"/>
                  </a:lnTo>
                  <a:lnTo>
                    <a:pt x="59689" y="2539"/>
                  </a:lnTo>
                  <a:lnTo>
                    <a:pt x="63500" y="1269"/>
                  </a:lnTo>
                  <a:lnTo>
                    <a:pt x="67310" y="0"/>
                  </a:lnTo>
                  <a:lnTo>
                    <a:pt x="72389" y="0"/>
                  </a:lnTo>
                  <a:lnTo>
                    <a:pt x="76200" y="0"/>
                  </a:lnTo>
                  <a:lnTo>
                    <a:pt x="80010" y="0"/>
                  </a:lnTo>
                  <a:lnTo>
                    <a:pt x="83820" y="0"/>
                  </a:lnTo>
                  <a:lnTo>
                    <a:pt x="87629" y="1269"/>
                  </a:lnTo>
                  <a:lnTo>
                    <a:pt x="91439" y="2539"/>
                  </a:lnTo>
                  <a:lnTo>
                    <a:pt x="95250" y="2539"/>
                  </a:lnTo>
                  <a:lnTo>
                    <a:pt x="99060" y="3809"/>
                  </a:lnTo>
                  <a:lnTo>
                    <a:pt x="102870" y="5079"/>
                  </a:lnTo>
                  <a:lnTo>
                    <a:pt x="106679" y="6349"/>
                  </a:lnTo>
                  <a:lnTo>
                    <a:pt x="110489" y="8889"/>
                  </a:lnTo>
                  <a:lnTo>
                    <a:pt x="114300" y="10159"/>
                  </a:lnTo>
                  <a:lnTo>
                    <a:pt x="116839" y="12699"/>
                  </a:lnTo>
                  <a:lnTo>
                    <a:pt x="120650" y="15239"/>
                  </a:lnTo>
                  <a:lnTo>
                    <a:pt x="123189" y="17779"/>
                  </a:lnTo>
                  <a:lnTo>
                    <a:pt x="127000" y="20319"/>
                  </a:lnTo>
                  <a:lnTo>
                    <a:pt x="129539" y="22859"/>
                  </a:lnTo>
                  <a:lnTo>
                    <a:pt x="132079" y="25399"/>
                  </a:lnTo>
                  <a:lnTo>
                    <a:pt x="134620" y="27939"/>
                  </a:lnTo>
                  <a:lnTo>
                    <a:pt x="137160" y="31749"/>
                  </a:lnTo>
                  <a:lnTo>
                    <a:pt x="139700" y="34289"/>
                  </a:lnTo>
                  <a:lnTo>
                    <a:pt x="142239" y="38099"/>
                  </a:lnTo>
                  <a:lnTo>
                    <a:pt x="143510" y="41909"/>
                  </a:lnTo>
                  <a:lnTo>
                    <a:pt x="144779" y="45719"/>
                  </a:lnTo>
                  <a:lnTo>
                    <a:pt x="147320" y="48259"/>
                  </a:lnTo>
                  <a:lnTo>
                    <a:pt x="148589" y="53339"/>
                  </a:lnTo>
                  <a:lnTo>
                    <a:pt x="149860" y="55879"/>
                  </a:lnTo>
                  <a:lnTo>
                    <a:pt x="149860" y="60959"/>
                  </a:lnTo>
                  <a:lnTo>
                    <a:pt x="151129" y="64769"/>
                  </a:lnTo>
                  <a:lnTo>
                    <a:pt x="151129" y="68579"/>
                  </a:lnTo>
                  <a:lnTo>
                    <a:pt x="152400" y="72389"/>
                  </a:lnTo>
                  <a:lnTo>
                    <a:pt x="152400" y="76199"/>
                  </a:lnTo>
                  <a:lnTo>
                    <a:pt x="151129" y="76199"/>
                  </a:lnTo>
                  <a:lnTo>
                    <a:pt x="151129" y="80009"/>
                  </a:lnTo>
                  <a:lnTo>
                    <a:pt x="151129" y="83819"/>
                  </a:lnTo>
                  <a:lnTo>
                    <a:pt x="149860" y="87629"/>
                  </a:lnTo>
                  <a:lnTo>
                    <a:pt x="149860" y="91439"/>
                  </a:lnTo>
                  <a:lnTo>
                    <a:pt x="148589" y="96519"/>
                  </a:lnTo>
                  <a:lnTo>
                    <a:pt x="147320" y="99059"/>
                  </a:lnTo>
                  <a:lnTo>
                    <a:pt x="146050" y="104139"/>
                  </a:lnTo>
                  <a:lnTo>
                    <a:pt x="144779" y="106679"/>
                  </a:lnTo>
                  <a:lnTo>
                    <a:pt x="143510" y="110489"/>
                  </a:lnTo>
                  <a:lnTo>
                    <a:pt x="140970" y="114299"/>
                  </a:lnTo>
                  <a:lnTo>
                    <a:pt x="139700" y="118109"/>
                  </a:lnTo>
                  <a:lnTo>
                    <a:pt x="137160" y="120649"/>
                  </a:lnTo>
                  <a:lnTo>
                    <a:pt x="134620" y="124459"/>
                  </a:lnTo>
                  <a:lnTo>
                    <a:pt x="132079" y="126999"/>
                  </a:lnTo>
                  <a:lnTo>
                    <a:pt x="129539" y="129539"/>
                  </a:lnTo>
                  <a:lnTo>
                    <a:pt x="125729" y="133349"/>
                  </a:lnTo>
                  <a:lnTo>
                    <a:pt x="123189" y="135889"/>
                  </a:lnTo>
                  <a:lnTo>
                    <a:pt x="120650" y="137159"/>
                  </a:lnTo>
                  <a:lnTo>
                    <a:pt x="116839" y="139699"/>
                  </a:lnTo>
                  <a:lnTo>
                    <a:pt x="113029" y="142239"/>
                  </a:lnTo>
                  <a:lnTo>
                    <a:pt x="110489" y="143509"/>
                  </a:lnTo>
                  <a:lnTo>
                    <a:pt x="106679" y="146049"/>
                  </a:lnTo>
                  <a:lnTo>
                    <a:pt x="102870" y="147319"/>
                  </a:lnTo>
                  <a:lnTo>
                    <a:pt x="99060" y="148589"/>
                  </a:lnTo>
                  <a:lnTo>
                    <a:pt x="95250" y="149859"/>
                  </a:lnTo>
                  <a:lnTo>
                    <a:pt x="91439" y="149859"/>
                  </a:lnTo>
                  <a:lnTo>
                    <a:pt x="87629" y="151129"/>
                  </a:lnTo>
                  <a:lnTo>
                    <a:pt x="83820" y="152399"/>
                  </a:lnTo>
                  <a:lnTo>
                    <a:pt x="80010" y="152399"/>
                  </a:lnTo>
                  <a:lnTo>
                    <a:pt x="74929" y="152399"/>
                  </a:lnTo>
                  <a:lnTo>
                    <a:pt x="71120" y="152399"/>
                  </a:lnTo>
                  <a:lnTo>
                    <a:pt x="67310" y="151129"/>
                  </a:lnTo>
                  <a:lnTo>
                    <a:pt x="63500" y="151129"/>
                  </a:lnTo>
                  <a:lnTo>
                    <a:pt x="59689" y="149859"/>
                  </a:lnTo>
                  <a:lnTo>
                    <a:pt x="55879" y="149859"/>
                  </a:lnTo>
                  <a:lnTo>
                    <a:pt x="52070" y="148589"/>
                  </a:lnTo>
                  <a:lnTo>
                    <a:pt x="48260" y="147319"/>
                  </a:lnTo>
                  <a:lnTo>
                    <a:pt x="44450" y="144779"/>
                  </a:lnTo>
                  <a:lnTo>
                    <a:pt x="40639" y="143509"/>
                  </a:lnTo>
                  <a:lnTo>
                    <a:pt x="38100" y="142239"/>
                  </a:lnTo>
                  <a:lnTo>
                    <a:pt x="34289" y="139699"/>
                  </a:lnTo>
                  <a:lnTo>
                    <a:pt x="30479" y="137159"/>
                  </a:lnTo>
                  <a:lnTo>
                    <a:pt x="27939" y="134619"/>
                  </a:lnTo>
                  <a:lnTo>
                    <a:pt x="24129" y="132079"/>
                  </a:lnTo>
                  <a:lnTo>
                    <a:pt x="21589" y="129539"/>
                  </a:lnTo>
                  <a:lnTo>
                    <a:pt x="19050" y="126999"/>
                  </a:lnTo>
                  <a:lnTo>
                    <a:pt x="16510" y="123189"/>
                  </a:lnTo>
                  <a:lnTo>
                    <a:pt x="13970" y="120649"/>
                  </a:lnTo>
                  <a:lnTo>
                    <a:pt x="11429" y="116839"/>
                  </a:lnTo>
                  <a:lnTo>
                    <a:pt x="10160" y="114299"/>
                  </a:lnTo>
                  <a:lnTo>
                    <a:pt x="7620" y="110489"/>
                  </a:lnTo>
                  <a:lnTo>
                    <a:pt x="6350" y="106679"/>
                  </a:lnTo>
                  <a:lnTo>
                    <a:pt x="5079" y="102869"/>
                  </a:lnTo>
                  <a:lnTo>
                    <a:pt x="2539" y="99059"/>
                  </a:lnTo>
                  <a:lnTo>
                    <a:pt x="2539" y="95249"/>
                  </a:lnTo>
                  <a:lnTo>
                    <a:pt x="1270" y="91439"/>
                  </a:lnTo>
                  <a:lnTo>
                    <a:pt x="0" y="87629"/>
                  </a:lnTo>
                  <a:lnTo>
                    <a:pt x="0" y="83819"/>
                  </a:lnTo>
                  <a:lnTo>
                    <a:pt x="0" y="80009"/>
                  </a:lnTo>
                  <a:lnTo>
                    <a:pt x="0" y="76199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399"/>
                  </a:moveTo>
                  <a:lnTo>
                    <a:pt x="152400" y="152399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965450" y="502920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5089" y="0"/>
                  </a:moveTo>
                  <a:lnTo>
                    <a:pt x="68580" y="0"/>
                  </a:lnTo>
                  <a:lnTo>
                    <a:pt x="64769" y="1269"/>
                  </a:lnTo>
                  <a:lnTo>
                    <a:pt x="60960" y="1269"/>
                  </a:lnTo>
                  <a:lnTo>
                    <a:pt x="45719" y="6350"/>
                  </a:lnTo>
                  <a:lnTo>
                    <a:pt x="41910" y="8889"/>
                  </a:lnTo>
                  <a:lnTo>
                    <a:pt x="39369" y="10160"/>
                  </a:lnTo>
                  <a:lnTo>
                    <a:pt x="35560" y="12700"/>
                  </a:lnTo>
                  <a:lnTo>
                    <a:pt x="31750" y="13969"/>
                  </a:lnTo>
                  <a:lnTo>
                    <a:pt x="17780" y="27939"/>
                  </a:lnTo>
                  <a:lnTo>
                    <a:pt x="15239" y="31750"/>
                  </a:lnTo>
                  <a:lnTo>
                    <a:pt x="12700" y="34289"/>
                  </a:lnTo>
                  <a:lnTo>
                    <a:pt x="11430" y="38100"/>
                  </a:lnTo>
                  <a:lnTo>
                    <a:pt x="8889" y="41910"/>
                  </a:lnTo>
                  <a:lnTo>
                    <a:pt x="7619" y="44450"/>
                  </a:lnTo>
                  <a:lnTo>
                    <a:pt x="2539" y="59689"/>
                  </a:lnTo>
                  <a:lnTo>
                    <a:pt x="2539" y="63500"/>
                  </a:lnTo>
                  <a:lnTo>
                    <a:pt x="1269" y="68580"/>
                  </a:lnTo>
                  <a:lnTo>
                    <a:pt x="1269" y="76200"/>
                  </a:lnTo>
                  <a:lnTo>
                    <a:pt x="0" y="76200"/>
                  </a:lnTo>
                  <a:lnTo>
                    <a:pt x="0" y="80010"/>
                  </a:lnTo>
                  <a:lnTo>
                    <a:pt x="1269" y="83819"/>
                  </a:lnTo>
                  <a:lnTo>
                    <a:pt x="1269" y="87630"/>
                  </a:lnTo>
                  <a:lnTo>
                    <a:pt x="2539" y="91439"/>
                  </a:lnTo>
                  <a:lnTo>
                    <a:pt x="2539" y="95250"/>
                  </a:lnTo>
                  <a:lnTo>
                    <a:pt x="5080" y="102869"/>
                  </a:lnTo>
                  <a:lnTo>
                    <a:pt x="7619" y="106680"/>
                  </a:lnTo>
                  <a:lnTo>
                    <a:pt x="10160" y="114300"/>
                  </a:lnTo>
                  <a:lnTo>
                    <a:pt x="12700" y="116839"/>
                  </a:lnTo>
                  <a:lnTo>
                    <a:pt x="15239" y="120650"/>
                  </a:lnTo>
                  <a:lnTo>
                    <a:pt x="20319" y="125730"/>
                  </a:lnTo>
                  <a:lnTo>
                    <a:pt x="22860" y="129539"/>
                  </a:lnTo>
                  <a:lnTo>
                    <a:pt x="25400" y="132080"/>
                  </a:lnTo>
                  <a:lnTo>
                    <a:pt x="29210" y="134619"/>
                  </a:lnTo>
                  <a:lnTo>
                    <a:pt x="31750" y="137160"/>
                  </a:lnTo>
                  <a:lnTo>
                    <a:pt x="35560" y="139700"/>
                  </a:lnTo>
                  <a:lnTo>
                    <a:pt x="39369" y="140969"/>
                  </a:lnTo>
                  <a:lnTo>
                    <a:pt x="41910" y="143510"/>
                  </a:lnTo>
                  <a:lnTo>
                    <a:pt x="49530" y="146050"/>
                  </a:lnTo>
                  <a:lnTo>
                    <a:pt x="53339" y="148589"/>
                  </a:lnTo>
                  <a:lnTo>
                    <a:pt x="57150" y="148589"/>
                  </a:lnTo>
                  <a:lnTo>
                    <a:pt x="60960" y="149860"/>
                  </a:lnTo>
                  <a:lnTo>
                    <a:pt x="64769" y="149860"/>
                  </a:lnTo>
                  <a:lnTo>
                    <a:pt x="68580" y="151130"/>
                  </a:lnTo>
                  <a:lnTo>
                    <a:pt x="76200" y="151130"/>
                  </a:lnTo>
                  <a:lnTo>
                    <a:pt x="76200" y="152400"/>
                  </a:lnTo>
                  <a:lnTo>
                    <a:pt x="80010" y="152400"/>
                  </a:lnTo>
                  <a:lnTo>
                    <a:pt x="85089" y="151130"/>
                  </a:lnTo>
                  <a:lnTo>
                    <a:pt x="88900" y="151130"/>
                  </a:lnTo>
                  <a:lnTo>
                    <a:pt x="92710" y="149860"/>
                  </a:lnTo>
                  <a:lnTo>
                    <a:pt x="96519" y="149860"/>
                  </a:lnTo>
                  <a:lnTo>
                    <a:pt x="107950" y="146050"/>
                  </a:lnTo>
                  <a:lnTo>
                    <a:pt x="110489" y="143510"/>
                  </a:lnTo>
                  <a:lnTo>
                    <a:pt x="114300" y="142239"/>
                  </a:lnTo>
                  <a:lnTo>
                    <a:pt x="118110" y="139700"/>
                  </a:lnTo>
                  <a:lnTo>
                    <a:pt x="120650" y="137160"/>
                  </a:lnTo>
                  <a:lnTo>
                    <a:pt x="124460" y="134619"/>
                  </a:lnTo>
                  <a:lnTo>
                    <a:pt x="127000" y="132080"/>
                  </a:lnTo>
                  <a:lnTo>
                    <a:pt x="130810" y="129539"/>
                  </a:lnTo>
                  <a:lnTo>
                    <a:pt x="135889" y="124460"/>
                  </a:lnTo>
                  <a:lnTo>
                    <a:pt x="138430" y="120650"/>
                  </a:lnTo>
                  <a:lnTo>
                    <a:pt x="139700" y="116839"/>
                  </a:lnTo>
                  <a:lnTo>
                    <a:pt x="142239" y="114300"/>
                  </a:lnTo>
                  <a:lnTo>
                    <a:pt x="144780" y="110489"/>
                  </a:lnTo>
                  <a:lnTo>
                    <a:pt x="151130" y="91439"/>
                  </a:lnTo>
                  <a:lnTo>
                    <a:pt x="151130" y="87630"/>
                  </a:lnTo>
                  <a:lnTo>
                    <a:pt x="152400" y="83819"/>
                  </a:lnTo>
                  <a:lnTo>
                    <a:pt x="152400" y="63500"/>
                  </a:lnTo>
                  <a:lnTo>
                    <a:pt x="149860" y="55880"/>
                  </a:lnTo>
                  <a:lnTo>
                    <a:pt x="149860" y="52069"/>
                  </a:lnTo>
                  <a:lnTo>
                    <a:pt x="147319" y="48260"/>
                  </a:lnTo>
                  <a:lnTo>
                    <a:pt x="146050" y="44450"/>
                  </a:lnTo>
                  <a:lnTo>
                    <a:pt x="144780" y="41910"/>
                  </a:lnTo>
                  <a:lnTo>
                    <a:pt x="142239" y="38100"/>
                  </a:lnTo>
                  <a:lnTo>
                    <a:pt x="140969" y="34289"/>
                  </a:lnTo>
                  <a:lnTo>
                    <a:pt x="138430" y="31750"/>
                  </a:lnTo>
                  <a:lnTo>
                    <a:pt x="135889" y="27939"/>
                  </a:lnTo>
                  <a:lnTo>
                    <a:pt x="130810" y="22860"/>
                  </a:lnTo>
                  <a:lnTo>
                    <a:pt x="128269" y="19050"/>
                  </a:lnTo>
                  <a:lnTo>
                    <a:pt x="124460" y="16510"/>
                  </a:lnTo>
                  <a:lnTo>
                    <a:pt x="121919" y="13969"/>
                  </a:lnTo>
                  <a:lnTo>
                    <a:pt x="118110" y="12700"/>
                  </a:lnTo>
                  <a:lnTo>
                    <a:pt x="115569" y="10160"/>
                  </a:lnTo>
                  <a:lnTo>
                    <a:pt x="111760" y="8889"/>
                  </a:lnTo>
                  <a:lnTo>
                    <a:pt x="107950" y="6350"/>
                  </a:lnTo>
                  <a:lnTo>
                    <a:pt x="92710" y="1269"/>
                  </a:lnTo>
                  <a:lnTo>
                    <a:pt x="88900" y="1269"/>
                  </a:lnTo>
                  <a:lnTo>
                    <a:pt x="850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65450" y="5029200"/>
              <a:ext cx="153670" cy="152400"/>
            </a:xfrm>
            <a:custGeom>
              <a:avLst/>
              <a:gdLst/>
              <a:ahLst/>
              <a:cxnLst/>
              <a:rect l="l" t="t" r="r" b="b"/>
              <a:pathLst>
                <a:path w="153669" h="152400">
                  <a:moveTo>
                    <a:pt x="1269" y="76200"/>
                  </a:moveTo>
                  <a:lnTo>
                    <a:pt x="1269" y="72389"/>
                  </a:lnTo>
                  <a:lnTo>
                    <a:pt x="1269" y="68580"/>
                  </a:lnTo>
                  <a:lnTo>
                    <a:pt x="2539" y="63500"/>
                  </a:lnTo>
                  <a:lnTo>
                    <a:pt x="2539" y="59689"/>
                  </a:lnTo>
                  <a:lnTo>
                    <a:pt x="3810" y="55880"/>
                  </a:lnTo>
                  <a:lnTo>
                    <a:pt x="5080" y="52069"/>
                  </a:lnTo>
                  <a:lnTo>
                    <a:pt x="6350" y="48260"/>
                  </a:lnTo>
                  <a:lnTo>
                    <a:pt x="7619" y="44450"/>
                  </a:lnTo>
                  <a:lnTo>
                    <a:pt x="8889" y="41910"/>
                  </a:lnTo>
                  <a:lnTo>
                    <a:pt x="11430" y="38100"/>
                  </a:lnTo>
                  <a:lnTo>
                    <a:pt x="12700" y="34289"/>
                  </a:lnTo>
                  <a:lnTo>
                    <a:pt x="15239" y="31750"/>
                  </a:lnTo>
                  <a:lnTo>
                    <a:pt x="17780" y="27939"/>
                  </a:lnTo>
                  <a:lnTo>
                    <a:pt x="20319" y="25400"/>
                  </a:lnTo>
                  <a:lnTo>
                    <a:pt x="22860" y="22860"/>
                  </a:lnTo>
                  <a:lnTo>
                    <a:pt x="26669" y="19050"/>
                  </a:lnTo>
                  <a:lnTo>
                    <a:pt x="29210" y="16510"/>
                  </a:lnTo>
                  <a:lnTo>
                    <a:pt x="31750" y="13969"/>
                  </a:lnTo>
                  <a:lnTo>
                    <a:pt x="35560" y="12700"/>
                  </a:lnTo>
                  <a:lnTo>
                    <a:pt x="39369" y="10160"/>
                  </a:lnTo>
                  <a:lnTo>
                    <a:pt x="41910" y="8889"/>
                  </a:lnTo>
                  <a:lnTo>
                    <a:pt x="45719" y="6350"/>
                  </a:lnTo>
                  <a:lnTo>
                    <a:pt x="49530" y="5080"/>
                  </a:lnTo>
                  <a:lnTo>
                    <a:pt x="53339" y="3810"/>
                  </a:lnTo>
                  <a:lnTo>
                    <a:pt x="57150" y="2539"/>
                  </a:lnTo>
                  <a:lnTo>
                    <a:pt x="60960" y="1269"/>
                  </a:lnTo>
                  <a:lnTo>
                    <a:pt x="64769" y="1269"/>
                  </a:lnTo>
                  <a:lnTo>
                    <a:pt x="68580" y="0"/>
                  </a:lnTo>
                  <a:lnTo>
                    <a:pt x="72389" y="0"/>
                  </a:lnTo>
                  <a:lnTo>
                    <a:pt x="77469" y="0"/>
                  </a:lnTo>
                  <a:lnTo>
                    <a:pt x="81280" y="0"/>
                  </a:lnTo>
                  <a:lnTo>
                    <a:pt x="85089" y="0"/>
                  </a:lnTo>
                  <a:lnTo>
                    <a:pt x="88900" y="1269"/>
                  </a:lnTo>
                  <a:lnTo>
                    <a:pt x="92710" y="1269"/>
                  </a:lnTo>
                  <a:lnTo>
                    <a:pt x="96519" y="2539"/>
                  </a:lnTo>
                  <a:lnTo>
                    <a:pt x="100330" y="3810"/>
                  </a:lnTo>
                  <a:lnTo>
                    <a:pt x="104139" y="5080"/>
                  </a:lnTo>
                  <a:lnTo>
                    <a:pt x="107950" y="6350"/>
                  </a:lnTo>
                  <a:lnTo>
                    <a:pt x="111760" y="8889"/>
                  </a:lnTo>
                  <a:lnTo>
                    <a:pt x="115569" y="10160"/>
                  </a:lnTo>
                  <a:lnTo>
                    <a:pt x="118110" y="12700"/>
                  </a:lnTo>
                  <a:lnTo>
                    <a:pt x="121919" y="13969"/>
                  </a:lnTo>
                  <a:lnTo>
                    <a:pt x="124460" y="16510"/>
                  </a:lnTo>
                  <a:lnTo>
                    <a:pt x="128269" y="19050"/>
                  </a:lnTo>
                  <a:lnTo>
                    <a:pt x="130810" y="22860"/>
                  </a:lnTo>
                  <a:lnTo>
                    <a:pt x="133350" y="25400"/>
                  </a:lnTo>
                  <a:lnTo>
                    <a:pt x="135889" y="27939"/>
                  </a:lnTo>
                  <a:lnTo>
                    <a:pt x="138430" y="31750"/>
                  </a:lnTo>
                  <a:lnTo>
                    <a:pt x="140969" y="34289"/>
                  </a:lnTo>
                  <a:lnTo>
                    <a:pt x="142239" y="38100"/>
                  </a:lnTo>
                  <a:lnTo>
                    <a:pt x="144780" y="41910"/>
                  </a:lnTo>
                  <a:lnTo>
                    <a:pt x="146050" y="44450"/>
                  </a:lnTo>
                  <a:lnTo>
                    <a:pt x="147319" y="48260"/>
                  </a:lnTo>
                  <a:lnTo>
                    <a:pt x="149860" y="52069"/>
                  </a:lnTo>
                  <a:lnTo>
                    <a:pt x="149860" y="55880"/>
                  </a:lnTo>
                  <a:lnTo>
                    <a:pt x="151130" y="59689"/>
                  </a:lnTo>
                  <a:lnTo>
                    <a:pt x="152400" y="63500"/>
                  </a:lnTo>
                  <a:lnTo>
                    <a:pt x="152400" y="68580"/>
                  </a:lnTo>
                  <a:lnTo>
                    <a:pt x="152400" y="72389"/>
                  </a:lnTo>
                  <a:lnTo>
                    <a:pt x="152400" y="76200"/>
                  </a:lnTo>
                  <a:lnTo>
                    <a:pt x="152400" y="80010"/>
                  </a:lnTo>
                  <a:lnTo>
                    <a:pt x="152400" y="83819"/>
                  </a:lnTo>
                  <a:lnTo>
                    <a:pt x="151130" y="87630"/>
                  </a:lnTo>
                  <a:lnTo>
                    <a:pt x="151130" y="91439"/>
                  </a:lnTo>
                  <a:lnTo>
                    <a:pt x="149860" y="95250"/>
                  </a:lnTo>
                  <a:lnTo>
                    <a:pt x="148589" y="99060"/>
                  </a:lnTo>
                  <a:lnTo>
                    <a:pt x="147319" y="102869"/>
                  </a:lnTo>
                  <a:lnTo>
                    <a:pt x="146050" y="106680"/>
                  </a:lnTo>
                  <a:lnTo>
                    <a:pt x="144780" y="110489"/>
                  </a:lnTo>
                  <a:lnTo>
                    <a:pt x="142239" y="114300"/>
                  </a:lnTo>
                  <a:lnTo>
                    <a:pt x="139700" y="116839"/>
                  </a:lnTo>
                  <a:lnTo>
                    <a:pt x="138430" y="120650"/>
                  </a:lnTo>
                  <a:lnTo>
                    <a:pt x="135889" y="124460"/>
                  </a:lnTo>
                  <a:lnTo>
                    <a:pt x="133350" y="127000"/>
                  </a:lnTo>
                  <a:lnTo>
                    <a:pt x="130810" y="129539"/>
                  </a:lnTo>
                  <a:lnTo>
                    <a:pt x="127000" y="132080"/>
                  </a:lnTo>
                  <a:lnTo>
                    <a:pt x="124460" y="134619"/>
                  </a:lnTo>
                  <a:lnTo>
                    <a:pt x="120650" y="137160"/>
                  </a:lnTo>
                  <a:lnTo>
                    <a:pt x="118110" y="139700"/>
                  </a:lnTo>
                  <a:lnTo>
                    <a:pt x="114300" y="142239"/>
                  </a:lnTo>
                  <a:lnTo>
                    <a:pt x="110489" y="143510"/>
                  </a:lnTo>
                  <a:lnTo>
                    <a:pt x="107950" y="146050"/>
                  </a:lnTo>
                  <a:lnTo>
                    <a:pt x="104139" y="147319"/>
                  </a:lnTo>
                  <a:lnTo>
                    <a:pt x="100330" y="148589"/>
                  </a:lnTo>
                  <a:lnTo>
                    <a:pt x="96519" y="149860"/>
                  </a:lnTo>
                  <a:lnTo>
                    <a:pt x="92710" y="149860"/>
                  </a:lnTo>
                  <a:lnTo>
                    <a:pt x="88900" y="151130"/>
                  </a:lnTo>
                  <a:lnTo>
                    <a:pt x="85089" y="151130"/>
                  </a:lnTo>
                  <a:lnTo>
                    <a:pt x="80010" y="152400"/>
                  </a:lnTo>
                  <a:lnTo>
                    <a:pt x="76200" y="152400"/>
                  </a:lnTo>
                  <a:lnTo>
                    <a:pt x="76200" y="151130"/>
                  </a:lnTo>
                  <a:lnTo>
                    <a:pt x="72389" y="151130"/>
                  </a:lnTo>
                  <a:lnTo>
                    <a:pt x="68580" y="151130"/>
                  </a:lnTo>
                  <a:lnTo>
                    <a:pt x="64769" y="149860"/>
                  </a:lnTo>
                  <a:lnTo>
                    <a:pt x="60960" y="149860"/>
                  </a:lnTo>
                  <a:lnTo>
                    <a:pt x="57150" y="148589"/>
                  </a:lnTo>
                  <a:lnTo>
                    <a:pt x="53339" y="148589"/>
                  </a:lnTo>
                  <a:lnTo>
                    <a:pt x="49530" y="146050"/>
                  </a:lnTo>
                  <a:lnTo>
                    <a:pt x="45719" y="144780"/>
                  </a:lnTo>
                  <a:lnTo>
                    <a:pt x="41910" y="143510"/>
                  </a:lnTo>
                  <a:lnTo>
                    <a:pt x="39369" y="140969"/>
                  </a:lnTo>
                  <a:lnTo>
                    <a:pt x="35560" y="139700"/>
                  </a:lnTo>
                  <a:lnTo>
                    <a:pt x="31750" y="137160"/>
                  </a:lnTo>
                  <a:lnTo>
                    <a:pt x="29210" y="134619"/>
                  </a:lnTo>
                  <a:lnTo>
                    <a:pt x="25400" y="132080"/>
                  </a:lnTo>
                  <a:lnTo>
                    <a:pt x="22860" y="129539"/>
                  </a:lnTo>
                  <a:lnTo>
                    <a:pt x="20319" y="125730"/>
                  </a:lnTo>
                  <a:lnTo>
                    <a:pt x="17780" y="123189"/>
                  </a:lnTo>
                  <a:lnTo>
                    <a:pt x="15239" y="120650"/>
                  </a:lnTo>
                  <a:lnTo>
                    <a:pt x="12700" y="116839"/>
                  </a:lnTo>
                  <a:lnTo>
                    <a:pt x="10160" y="114300"/>
                  </a:lnTo>
                  <a:lnTo>
                    <a:pt x="8889" y="110489"/>
                  </a:lnTo>
                  <a:lnTo>
                    <a:pt x="7619" y="106680"/>
                  </a:lnTo>
                  <a:lnTo>
                    <a:pt x="5080" y="102869"/>
                  </a:lnTo>
                  <a:lnTo>
                    <a:pt x="3810" y="99060"/>
                  </a:lnTo>
                  <a:lnTo>
                    <a:pt x="2539" y="95250"/>
                  </a:lnTo>
                  <a:lnTo>
                    <a:pt x="2539" y="91439"/>
                  </a:lnTo>
                  <a:lnTo>
                    <a:pt x="1269" y="87630"/>
                  </a:lnTo>
                  <a:lnTo>
                    <a:pt x="1269" y="83819"/>
                  </a:lnTo>
                  <a:lnTo>
                    <a:pt x="0" y="80010"/>
                  </a:lnTo>
                  <a:lnTo>
                    <a:pt x="0" y="76200"/>
                  </a:lnTo>
                  <a:lnTo>
                    <a:pt x="1269" y="76200"/>
                  </a:lnTo>
                  <a:close/>
                </a:path>
                <a:path w="153669" h="152400">
                  <a:moveTo>
                    <a:pt x="1269" y="0"/>
                  </a:moveTo>
                  <a:lnTo>
                    <a:pt x="1269" y="0"/>
                  </a:lnTo>
                </a:path>
                <a:path w="153669" h="152400">
                  <a:moveTo>
                    <a:pt x="153669" y="152400"/>
                  </a:moveTo>
                  <a:lnTo>
                    <a:pt x="153669" y="1524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620009" y="3341370"/>
              <a:ext cx="152400" cy="151130"/>
            </a:xfrm>
            <a:custGeom>
              <a:avLst/>
              <a:gdLst/>
              <a:ahLst/>
              <a:cxnLst/>
              <a:rect l="l" t="t" r="r" b="b"/>
              <a:pathLst>
                <a:path w="152400" h="151129">
                  <a:moveTo>
                    <a:pt x="83819" y="0"/>
                  </a:moveTo>
                  <a:lnTo>
                    <a:pt x="68579" y="0"/>
                  </a:lnTo>
                  <a:lnTo>
                    <a:pt x="64769" y="1269"/>
                  </a:lnTo>
                  <a:lnTo>
                    <a:pt x="59689" y="1269"/>
                  </a:lnTo>
                  <a:lnTo>
                    <a:pt x="44450" y="6350"/>
                  </a:lnTo>
                  <a:lnTo>
                    <a:pt x="41909" y="7619"/>
                  </a:lnTo>
                  <a:lnTo>
                    <a:pt x="38100" y="10159"/>
                  </a:lnTo>
                  <a:lnTo>
                    <a:pt x="34289" y="11429"/>
                  </a:lnTo>
                  <a:lnTo>
                    <a:pt x="31750" y="13969"/>
                  </a:lnTo>
                  <a:lnTo>
                    <a:pt x="27939" y="16509"/>
                  </a:lnTo>
                  <a:lnTo>
                    <a:pt x="13969" y="30479"/>
                  </a:lnTo>
                  <a:lnTo>
                    <a:pt x="12700" y="34289"/>
                  </a:lnTo>
                  <a:lnTo>
                    <a:pt x="10159" y="38100"/>
                  </a:lnTo>
                  <a:lnTo>
                    <a:pt x="8889" y="40639"/>
                  </a:lnTo>
                  <a:lnTo>
                    <a:pt x="6350" y="44450"/>
                  </a:lnTo>
                  <a:lnTo>
                    <a:pt x="1269" y="59689"/>
                  </a:lnTo>
                  <a:lnTo>
                    <a:pt x="1269" y="63500"/>
                  </a:lnTo>
                  <a:lnTo>
                    <a:pt x="0" y="67309"/>
                  </a:lnTo>
                  <a:lnTo>
                    <a:pt x="0" y="76200"/>
                  </a:lnTo>
                  <a:lnTo>
                    <a:pt x="0" y="74929"/>
                  </a:lnTo>
                  <a:lnTo>
                    <a:pt x="0" y="83819"/>
                  </a:lnTo>
                  <a:lnTo>
                    <a:pt x="1269" y="87629"/>
                  </a:lnTo>
                  <a:lnTo>
                    <a:pt x="1269" y="91439"/>
                  </a:lnTo>
                  <a:lnTo>
                    <a:pt x="7619" y="110489"/>
                  </a:lnTo>
                  <a:lnTo>
                    <a:pt x="10159" y="113029"/>
                  </a:lnTo>
                  <a:lnTo>
                    <a:pt x="11429" y="116839"/>
                  </a:lnTo>
                  <a:lnTo>
                    <a:pt x="13969" y="120650"/>
                  </a:lnTo>
                  <a:lnTo>
                    <a:pt x="19050" y="125729"/>
                  </a:lnTo>
                  <a:lnTo>
                    <a:pt x="21589" y="129539"/>
                  </a:lnTo>
                  <a:lnTo>
                    <a:pt x="25400" y="132079"/>
                  </a:lnTo>
                  <a:lnTo>
                    <a:pt x="30479" y="137159"/>
                  </a:lnTo>
                  <a:lnTo>
                    <a:pt x="34289" y="139700"/>
                  </a:lnTo>
                  <a:lnTo>
                    <a:pt x="38100" y="140969"/>
                  </a:lnTo>
                  <a:lnTo>
                    <a:pt x="40639" y="143509"/>
                  </a:lnTo>
                  <a:lnTo>
                    <a:pt x="59689" y="149859"/>
                  </a:lnTo>
                  <a:lnTo>
                    <a:pt x="63500" y="149859"/>
                  </a:lnTo>
                  <a:lnTo>
                    <a:pt x="67309" y="151129"/>
                  </a:lnTo>
                  <a:lnTo>
                    <a:pt x="87629" y="151129"/>
                  </a:lnTo>
                  <a:lnTo>
                    <a:pt x="95250" y="148589"/>
                  </a:lnTo>
                  <a:lnTo>
                    <a:pt x="99059" y="148589"/>
                  </a:lnTo>
                  <a:lnTo>
                    <a:pt x="102869" y="146050"/>
                  </a:lnTo>
                  <a:lnTo>
                    <a:pt x="114300" y="142239"/>
                  </a:lnTo>
                  <a:lnTo>
                    <a:pt x="116839" y="139700"/>
                  </a:lnTo>
                  <a:lnTo>
                    <a:pt x="120650" y="137159"/>
                  </a:lnTo>
                  <a:lnTo>
                    <a:pt x="123189" y="134619"/>
                  </a:lnTo>
                  <a:lnTo>
                    <a:pt x="127000" y="132079"/>
                  </a:lnTo>
                  <a:lnTo>
                    <a:pt x="132079" y="127000"/>
                  </a:lnTo>
                  <a:lnTo>
                    <a:pt x="134619" y="123189"/>
                  </a:lnTo>
                  <a:lnTo>
                    <a:pt x="137159" y="120650"/>
                  </a:lnTo>
                  <a:lnTo>
                    <a:pt x="139700" y="116839"/>
                  </a:lnTo>
                  <a:lnTo>
                    <a:pt x="140969" y="113029"/>
                  </a:lnTo>
                  <a:lnTo>
                    <a:pt x="143509" y="110489"/>
                  </a:lnTo>
                  <a:lnTo>
                    <a:pt x="146050" y="102869"/>
                  </a:lnTo>
                  <a:lnTo>
                    <a:pt x="148589" y="99059"/>
                  </a:lnTo>
                  <a:lnTo>
                    <a:pt x="148589" y="95250"/>
                  </a:lnTo>
                  <a:lnTo>
                    <a:pt x="151129" y="87629"/>
                  </a:lnTo>
                  <a:lnTo>
                    <a:pt x="151129" y="76200"/>
                  </a:lnTo>
                  <a:lnTo>
                    <a:pt x="152400" y="76200"/>
                  </a:lnTo>
                  <a:lnTo>
                    <a:pt x="152400" y="72389"/>
                  </a:lnTo>
                  <a:lnTo>
                    <a:pt x="151129" y="67309"/>
                  </a:lnTo>
                  <a:lnTo>
                    <a:pt x="151129" y="63500"/>
                  </a:lnTo>
                  <a:lnTo>
                    <a:pt x="149859" y="59689"/>
                  </a:lnTo>
                  <a:lnTo>
                    <a:pt x="149859" y="55879"/>
                  </a:lnTo>
                  <a:lnTo>
                    <a:pt x="146050" y="44450"/>
                  </a:lnTo>
                  <a:lnTo>
                    <a:pt x="143509" y="40639"/>
                  </a:lnTo>
                  <a:lnTo>
                    <a:pt x="142239" y="38100"/>
                  </a:lnTo>
                  <a:lnTo>
                    <a:pt x="137159" y="30479"/>
                  </a:lnTo>
                  <a:lnTo>
                    <a:pt x="132079" y="25400"/>
                  </a:lnTo>
                  <a:lnTo>
                    <a:pt x="129539" y="21589"/>
                  </a:lnTo>
                  <a:lnTo>
                    <a:pt x="124459" y="16509"/>
                  </a:lnTo>
                  <a:lnTo>
                    <a:pt x="116839" y="11429"/>
                  </a:lnTo>
                  <a:lnTo>
                    <a:pt x="114300" y="10159"/>
                  </a:lnTo>
                  <a:lnTo>
                    <a:pt x="110489" y="7619"/>
                  </a:lnTo>
                  <a:lnTo>
                    <a:pt x="91439" y="1269"/>
                  </a:lnTo>
                  <a:lnTo>
                    <a:pt x="87629" y="1269"/>
                  </a:lnTo>
                  <a:lnTo>
                    <a:pt x="838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620009" y="33413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0" y="72389"/>
                  </a:lnTo>
                  <a:lnTo>
                    <a:pt x="0" y="67309"/>
                  </a:lnTo>
                  <a:lnTo>
                    <a:pt x="1269" y="63500"/>
                  </a:lnTo>
                  <a:lnTo>
                    <a:pt x="1269" y="59689"/>
                  </a:lnTo>
                  <a:lnTo>
                    <a:pt x="2539" y="55879"/>
                  </a:lnTo>
                  <a:lnTo>
                    <a:pt x="3809" y="52069"/>
                  </a:lnTo>
                  <a:lnTo>
                    <a:pt x="5079" y="48259"/>
                  </a:lnTo>
                  <a:lnTo>
                    <a:pt x="6350" y="44450"/>
                  </a:lnTo>
                  <a:lnTo>
                    <a:pt x="8889" y="40639"/>
                  </a:lnTo>
                  <a:lnTo>
                    <a:pt x="10159" y="38100"/>
                  </a:lnTo>
                  <a:lnTo>
                    <a:pt x="12700" y="34289"/>
                  </a:lnTo>
                  <a:lnTo>
                    <a:pt x="13969" y="30479"/>
                  </a:lnTo>
                  <a:lnTo>
                    <a:pt x="16509" y="27939"/>
                  </a:lnTo>
                  <a:lnTo>
                    <a:pt x="19050" y="25400"/>
                  </a:lnTo>
                  <a:lnTo>
                    <a:pt x="22859" y="21589"/>
                  </a:lnTo>
                  <a:lnTo>
                    <a:pt x="25400" y="19050"/>
                  </a:lnTo>
                  <a:lnTo>
                    <a:pt x="27939" y="16509"/>
                  </a:lnTo>
                  <a:lnTo>
                    <a:pt x="31750" y="13969"/>
                  </a:lnTo>
                  <a:lnTo>
                    <a:pt x="34289" y="11429"/>
                  </a:lnTo>
                  <a:lnTo>
                    <a:pt x="38100" y="10159"/>
                  </a:lnTo>
                  <a:lnTo>
                    <a:pt x="41909" y="7619"/>
                  </a:lnTo>
                  <a:lnTo>
                    <a:pt x="44450" y="6350"/>
                  </a:lnTo>
                  <a:lnTo>
                    <a:pt x="48259" y="5079"/>
                  </a:lnTo>
                  <a:lnTo>
                    <a:pt x="52069" y="3809"/>
                  </a:lnTo>
                  <a:lnTo>
                    <a:pt x="55879" y="2539"/>
                  </a:lnTo>
                  <a:lnTo>
                    <a:pt x="59689" y="1269"/>
                  </a:lnTo>
                  <a:lnTo>
                    <a:pt x="64769" y="1269"/>
                  </a:lnTo>
                  <a:lnTo>
                    <a:pt x="68579" y="0"/>
                  </a:lnTo>
                  <a:lnTo>
                    <a:pt x="72389" y="0"/>
                  </a:lnTo>
                  <a:lnTo>
                    <a:pt x="76200" y="0"/>
                  </a:lnTo>
                  <a:lnTo>
                    <a:pt x="80009" y="0"/>
                  </a:lnTo>
                  <a:lnTo>
                    <a:pt x="83819" y="0"/>
                  </a:lnTo>
                  <a:lnTo>
                    <a:pt x="87629" y="1269"/>
                  </a:lnTo>
                  <a:lnTo>
                    <a:pt x="91439" y="1269"/>
                  </a:lnTo>
                  <a:lnTo>
                    <a:pt x="95250" y="2539"/>
                  </a:lnTo>
                  <a:lnTo>
                    <a:pt x="99059" y="3809"/>
                  </a:lnTo>
                  <a:lnTo>
                    <a:pt x="102869" y="5079"/>
                  </a:lnTo>
                  <a:lnTo>
                    <a:pt x="106679" y="6350"/>
                  </a:lnTo>
                  <a:lnTo>
                    <a:pt x="110489" y="7619"/>
                  </a:lnTo>
                  <a:lnTo>
                    <a:pt x="114300" y="10159"/>
                  </a:lnTo>
                  <a:lnTo>
                    <a:pt x="116839" y="11429"/>
                  </a:lnTo>
                  <a:lnTo>
                    <a:pt x="120650" y="13969"/>
                  </a:lnTo>
                  <a:lnTo>
                    <a:pt x="124459" y="16509"/>
                  </a:lnTo>
                  <a:lnTo>
                    <a:pt x="127000" y="19050"/>
                  </a:lnTo>
                  <a:lnTo>
                    <a:pt x="129539" y="21589"/>
                  </a:lnTo>
                  <a:lnTo>
                    <a:pt x="132079" y="25400"/>
                  </a:lnTo>
                  <a:lnTo>
                    <a:pt x="134619" y="27939"/>
                  </a:lnTo>
                  <a:lnTo>
                    <a:pt x="137159" y="30479"/>
                  </a:lnTo>
                  <a:lnTo>
                    <a:pt x="139700" y="34289"/>
                  </a:lnTo>
                  <a:lnTo>
                    <a:pt x="142239" y="38100"/>
                  </a:lnTo>
                  <a:lnTo>
                    <a:pt x="143509" y="40639"/>
                  </a:lnTo>
                  <a:lnTo>
                    <a:pt x="146050" y="44450"/>
                  </a:lnTo>
                  <a:lnTo>
                    <a:pt x="147319" y="48259"/>
                  </a:lnTo>
                  <a:lnTo>
                    <a:pt x="148589" y="52069"/>
                  </a:lnTo>
                  <a:lnTo>
                    <a:pt x="149859" y="55879"/>
                  </a:lnTo>
                  <a:lnTo>
                    <a:pt x="149859" y="59689"/>
                  </a:lnTo>
                  <a:lnTo>
                    <a:pt x="151129" y="63500"/>
                  </a:lnTo>
                  <a:lnTo>
                    <a:pt x="151129" y="67309"/>
                  </a:lnTo>
                  <a:lnTo>
                    <a:pt x="152400" y="72389"/>
                  </a:lnTo>
                  <a:lnTo>
                    <a:pt x="152400" y="76200"/>
                  </a:lnTo>
                  <a:lnTo>
                    <a:pt x="151129" y="76200"/>
                  </a:lnTo>
                  <a:lnTo>
                    <a:pt x="151129" y="80009"/>
                  </a:lnTo>
                  <a:lnTo>
                    <a:pt x="151129" y="83819"/>
                  </a:lnTo>
                  <a:lnTo>
                    <a:pt x="151129" y="87629"/>
                  </a:lnTo>
                  <a:lnTo>
                    <a:pt x="149859" y="91439"/>
                  </a:lnTo>
                  <a:lnTo>
                    <a:pt x="148589" y="95250"/>
                  </a:lnTo>
                  <a:lnTo>
                    <a:pt x="148589" y="99059"/>
                  </a:lnTo>
                  <a:lnTo>
                    <a:pt x="146050" y="102869"/>
                  </a:lnTo>
                  <a:lnTo>
                    <a:pt x="144779" y="106679"/>
                  </a:lnTo>
                  <a:lnTo>
                    <a:pt x="143509" y="110489"/>
                  </a:lnTo>
                  <a:lnTo>
                    <a:pt x="140969" y="113029"/>
                  </a:lnTo>
                  <a:lnTo>
                    <a:pt x="139700" y="116839"/>
                  </a:lnTo>
                  <a:lnTo>
                    <a:pt x="137159" y="120650"/>
                  </a:lnTo>
                  <a:lnTo>
                    <a:pt x="134619" y="123189"/>
                  </a:lnTo>
                  <a:lnTo>
                    <a:pt x="132079" y="127000"/>
                  </a:lnTo>
                  <a:lnTo>
                    <a:pt x="129539" y="129539"/>
                  </a:lnTo>
                  <a:lnTo>
                    <a:pt x="127000" y="132079"/>
                  </a:lnTo>
                  <a:lnTo>
                    <a:pt x="123189" y="134619"/>
                  </a:lnTo>
                  <a:lnTo>
                    <a:pt x="120650" y="137159"/>
                  </a:lnTo>
                  <a:lnTo>
                    <a:pt x="116839" y="139700"/>
                  </a:lnTo>
                  <a:lnTo>
                    <a:pt x="114300" y="142239"/>
                  </a:lnTo>
                  <a:lnTo>
                    <a:pt x="110489" y="143509"/>
                  </a:lnTo>
                  <a:lnTo>
                    <a:pt x="106679" y="144779"/>
                  </a:lnTo>
                  <a:lnTo>
                    <a:pt x="102869" y="146050"/>
                  </a:lnTo>
                  <a:lnTo>
                    <a:pt x="99059" y="148589"/>
                  </a:lnTo>
                  <a:lnTo>
                    <a:pt x="95250" y="148589"/>
                  </a:lnTo>
                  <a:lnTo>
                    <a:pt x="91439" y="149859"/>
                  </a:lnTo>
                  <a:lnTo>
                    <a:pt x="87629" y="151129"/>
                  </a:lnTo>
                  <a:lnTo>
                    <a:pt x="83819" y="151129"/>
                  </a:lnTo>
                  <a:lnTo>
                    <a:pt x="67309" y="151129"/>
                  </a:lnTo>
                  <a:lnTo>
                    <a:pt x="63500" y="149859"/>
                  </a:lnTo>
                  <a:lnTo>
                    <a:pt x="59689" y="149859"/>
                  </a:lnTo>
                  <a:lnTo>
                    <a:pt x="55879" y="148589"/>
                  </a:lnTo>
                  <a:lnTo>
                    <a:pt x="52069" y="147319"/>
                  </a:lnTo>
                  <a:lnTo>
                    <a:pt x="48259" y="146050"/>
                  </a:lnTo>
                  <a:lnTo>
                    <a:pt x="44450" y="144779"/>
                  </a:lnTo>
                  <a:lnTo>
                    <a:pt x="40639" y="143509"/>
                  </a:lnTo>
                  <a:lnTo>
                    <a:pt x="38100" y="140969"/>
                  </a:lnTo>
                  <a:lnTo>
                    <a:pt x="34289" y="139700"/>
                  </a:lnTo>
                  <a:lnTo>
                    <a:pt x="30479" y="137159"/>
                  </a:lnTo>
                  <a:lnTo>
                    <a:pt x="27939" y="134619"/>
                  </a:lnTo>
                  <a:lnTo>
                    <a:pt x="25400" y="132079"/>
                  </a:lnTo>
                  <a:lnTo>
                    <a:pt x="21589" y="129539"/>
                  </a:lnTo>
                  <a:lnTo>
                    <a:pt x="19050" y="125729"/>
                  </a:lnTo>
                  <a:lnTo>
                    <a:pt x="16509" y="123189"/>
                  </a:lnTo>
                  <a:lnTo>
                    <a:pt x="13969" y="120650"/>
                  </a:lnTo>
                  <a:lnTo>
                    <a:pt x="11429" y="116839"/>
                  </a:lnTo>
                  <a:lnTo>
                    <a:pt x="10159" y="113029"/>
                  </a:lnTo>
                  <a:lnTo>
                    <a:pt x="7619" y="110489"/>
                  </a:lnTo>
                  <a:lnTo>
                    <a:pt x="6350" y="106679"/>
                  </a:lnTo>
                  <a:lnTo>
                    <a:pt x="5079" y="102869"/>
                  </a:lnTo>
                  <a:lnTo>
                    <a:pt x="3809" y="99059"/>
                  </a:lnTo>
                  <a:lnTo>
                    <a:pt x="2539" y="95250"/>
                  </a:lnTo>
                  <a:lnTo>
                    <a:pt x="1269" y="91439"/>
                  </a:lnTo>
                  <a:lnTo>
                    <a:pt x="1269" y="87629"/>
                  </a:lnTo>
                  <a:lnTo>
                    <a:pt x="0" y="83819"/>
                  </a:lnTo>
                  <a:lnTo>
                    <a:pt x="0" y="78739"/>
                  </a:lnTo>
                  <a:lnTo>
                    <a:pt x="0" y="74929"/>
                  </a:lnTo>
                  <a:lnTo>
                    <a:pt x="0" y="7620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971800" y="533273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0010" y="0"/>
                  </a:moveTo>
                  <a:lnTo>
                    <a:pt x="72389" y="0"/>
                  </a:lnTo>
                  <a:lnTo>
                    <a:pt x="68580" y="1270"/>
                  </a:lnTo>
                  <a:lnTo>
                    <a:pt x="63500" y="1270"/>
                  </a:lnTo>
                  <a:lnTo>
                    <a:pt x="59689" y="2540"/>
                  </a:lnTo>
                  <a:lnTo>
                    <a:pt x="55880" y="2540"/>
                  </a:lnTo>
                  <a:lnTo>
                    <a:pt x="44450" y="6350"/>
                  </a:lnTo>
                  <a:lnTo>
                    <a:pt x="41910" y="8890"/>
                  </a:lnTo>
                  <a:lnTo>
                    <a:pt x="38100" y="10160"/>
                  </a:lnTo>
                  <a:lnTo>
                    <a:pt x="34289" y="12700"/>
                  </a:lnTo>
                  <a:lnTo>
                    <a:pt x="31750" y="15240"/>
                  </a:lnTo>
                  <a:lnTo>
                    <a:pt x="27939" y="17780"/>
                  </a:lnTo>
                  <a:lnTo>
                    <a:pt x="22860" y="22860"/>
                  </a:lnTo>
                  <a:lnTo>
                    <a:pt x="19050" y="25400"/>
                  </a:lnTo>
                  <a:lnTo>
                    <a:pt x="16510" y="27940"/>
                  </a:lnTo>
                  <a:lnTo>
                    <a:pt x="13969" y="31750"/>
                  </a:lnTo>
                  <a:lnTo>
                    <a:pt x="12700" y="34290"/>
                  </a:lnTo>
                  <a:lnTo>
                    <a:pt x="10160" y="38100"/>
                  </a:lnTo>
                  <a:lnTo>
                    <a:pt x="8889" y="41910"/>
                  </a:lnTo>
                  <a:lnTo>
                    <a:pt x="6350" y="45720"/>
                  </a:lnTo>
                  <a:lnTo>
                    <a:pt x="3810" y="53340"/>
                  </a:lnTo>
                  <a:lnTo>
                    <a:pt x="2539" y="55880"/>
                  </a:lnTo>
                  <a:lnTo>
                    <a:pt x="1269" y="60960"/>
                  </a:lnTo>
                  <a:lnTo>
                    <a:pt x="1269" y="64770"/>
                  </a:lnTo>
                  <a:lnTo>
                    <a:pt x="0" y="68580"/>
                  </a:lnTo>
                  <a:lnTo>
                    <a:pt x="0" y="83820"/>
                  </a:lnTo>
                  <a:lnTo>
                    <a:pt x="1269" y="87630"/>
                  </a:lnTo>
                  <a:lnTo>
                    <a:pt x="1269" y="91440"/>
                  </a:lnTo>
                  <a:lnTo>
                    <a:pt x="7619" y="110490"/>
                  </a:lnTo>
                  <a:lnTo>
                    <a:pt x="10160" y="114300"/>
                  </a:lnTo>
                  <a:lnTo>
                    <a:pt x="11430" y="116840"/>
                  </a:lnTo>
                  <a:lnTo>
                    <a:pt x="13969" y="120650"/>
                  </a:lnTo>
                  <a:lnTo>
                    <a:pt x="16510" y="123190"/>
                  </a:lnTo>
                  <a:lnTo>
                    <a:pt x="19050" y="127000"/>
                  </a:lnTo>
                  <a:lnTo>
                    <a:pt x="21589" y="129540"/>
                  </a:lnTo>
                  <a:lnTo>
                    <a:pt x="25400" y="132080"/>
                  </a:lnTo>
                  <a:lnTo>
                    <a:pt x="30480" y="137160"/>
                  </a:lnTo>
                  <a:lnTo>
                    <a:pt x="38100" y="142240"/>
                  </a:lnTo>
                  <a:lnTo>
                    <a:pt x="40639" y="143510"/>
                  </a:lnTo>
                  <a:lnTo>
                    <a:pt x="44450" y="144780"/>
                  </a:lnTo>
                  <a:lnTo>
                    <a:pt x="48260" y="147320"/>
                  </a:lnTo>
                  <a:lnTo>
                    <a:pt x="55880" y="149860"/>
                  </a:lnTo>
                  <a:lnTo>
                    <a:pt x="59689" y="149860"/>
                  </a:lnTo>
                  <a:lnTo>
                    <a:pt x="63500" y="151130"/>
                  </a:lnTo>
                  <a:lnTo>
                    <a:pt x="67310" y="151130"/>
                  </a:lnTo>
                  <a:lnTo>
                    <a:pt x="71119" y="152400"/>
                  </a:lnTo>
                  <a:lnTo>
                    <a:pt x="83819" y="152400"/>
                  </a:lnTo>
                  <a:lnTo>
                    <a:pt x="91439" y="149860"/>
                  </a:lnTo>
                  <a:lnTo>
                    <a:pt x="95250" y="149860"/>
                  </a:lnTo>
                  <a:lnTo>
                    <a:pt x="106680" y="146050"/>
                  </a:lnTo>
                  <a:lnTo>
                    <a:pt x="110489" y="143510"/>
                  </a:lnTo>
                  <a:lnTo>
                    <a:pt x="114300" y="142240"/>
                  </a:lnTo>
                  <a:lnTo>
                    <a:pt x="116839" y="139700"/>
                  </a:lnTo>
                  <a:lnTo>
                    <a:pt x="120650" y="138430"/>
                  </a:lnTo>
                  <a:lnTo>
                    <a:pt x="134619" y="124460"/>
                  </a:lnTo>
                  <a:lnTo>
                    <a:pt x="137160" y="120650"/>
                  </a:lnTo>
                  <a:lnTo>
                    <a:pt x="139700" y="118110"/>
                  </a:lnTo>
                  <a:lnTo>
                    <a:pt x="140969" y="114300"/>
                  </a:lnTo>
                  <a:lnTo>
                    <a:pt x="143510" y="110490"/>
                  </a:lnTo>
                  <a:lnTo>
                    <a:pt x="144780" y="106680"/>
                  </a:lnTo>
                  <a:lnTo>
                    <a:pt x="148589" y="99060"/>
                  </a:lnTo>
                  <a:lnTo>
                    <a:pt x="148589" y="96520"/>
                  </a:lnTo>
                  <a:lnTo>
                    <a:pt x="149860" y="92710"/>
                  </a:lnTo>
                  <a:lnTo>
                    <a:pt x="149860" y="87630"/>
                  </a:lnTo>
                  <a:lnTo>
                    <a:pt x="151130" y="83820"/>
                  </a:lnTo>
                  <a:lnTo>
                    <a:pt x="151130" y="76200"/>
                  </a:lnTo>
                  <a:lnTo>
                    <a:pt x="152400" y="76200"/>
                  </a:lnTo>
                  <a:lnTo>
                    <a:pt x="152400" y="72390"/>
                  </a:lnTo>
                  <a:lnTo>
                    <a:pt x="151130" y="68580"/>
                  </a:lnTo>
                  <a:lnTo>
                    <a:pt x="151130" y="64770"/>
                  </a:lnTo>
                  <a:lnTo>
                    <a:pt x="149860" y="60960"/>
                  </a:lnTo>
                  <a:lnTo>
                    <a:pt x="149860" y="55880"/>
                  </a:lnTo>
                  <a:lnTo>
                    <a:pt x="148589" y="53340"/>
                  </a:lnTo>
                  <a:lnTo>
                    <a:pt x="146050" y="45720"/>
                  </a:lnTo>
                  <a:lnTo>
                    <a:pt x="143510" y="41910"/>
                  </a:lnTo>
                  <a:lnTo>
                    <a:pt x="142239" y="38100"/>
                  </a:lnTo>
                  <a:lnTo>
                    <a:pt x="139700" y="34290"/>
                  </a:lnTo>
                  <a:lnTo>
                    <a:pt x="137160" y="31750"/>
                  </a:lnTo>
                  <a:lnTo>
                    <a:pt x="134619" y="27940"/>
                  </a:lnTo>
                  <a:lnTo>
                    <a:pt x="124460" y="17780"/>
                  </a:lnTo>
                  <a:lnTo>
                    <a:pt x="116839" y="12700"/>
                  </a:lnTo>
                  <a:lnTo>
                    <a:pt x="114300" y="10160"/>
                  </a:lnTo>
                  <a:lnTo>
                    <a:pt x="110489" y="8890"/>
                  </a:lnTo>
                  <a:lnTo>
                    <a:pt x="106680" y="6350"/>
                  </a:lnTo>
                  <a:lnTo>
                    <a:pt x="95250" y="2540"/>
                  </a:lnTo>
                  <a:lnTo>
                    <a:pt x="91439" y="2540"/>
                  </a:lnTo>
                  <a:lnTo>
                    <a:pt x="87630" y="1270"/>
                  </a:lnTo>
                  <a:lnTo>
                    <a:pt x="83819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971800" y="533273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200"/>
                  </a:moveTo>
                  <a:lnTo>
                    <a:pt x="0" y="72390"/>
                  </a:lnTo>
                  <a:lnTo>
                    <a:pt x="0" y="68580"/>
                  </a:lnTo>
                  <a:lnTo>
                    <a:pt x="1269" y="64770"/>
                  </a:lnTo>
                  <a:lnTo>
                    <a:pt x="1269" y="60960"/>
                  </a:lnTo>
                  <a:lnTo>
                    <a:pt x="2539" y="55880"/>
                  </a:lnTo>
                  <a:lnTo>
                    <a:pt x="3810" y="53340"/>
                  </a:lnTo>
                  <a:lnTo>
                    <a:pt x="5080" y="49530"/>
                  </a:lnTo>
                  <a:lnTo>
                    <a:pt x="6350" y="45720"/>
                  </a:lnTo>
                  <a:lnTo>
                    <a:pt x="8889" y="41910"/>
                  </a:lnTo>
                  <a:lnTo>
                    <a:pt x="10160" y="38100"/>
                  </a:lnTo>
                  <a:lnTo>
                    <a:pt x="12700" y="34290"/>
                  </a:lnTo>
                  <a:lnTo>
                    <a:pt x="13969" y="31750"/>
                  </a:lnTo>
                  <a:lnTo>
                    <a:pt x="16510" y="27940"/>
                  </a:lnTo>
                  <a:lnTo>
                    <a:pt x="19050" y="25400"/>
                  </a:lnTo>
                  <a:lnTo>
                    <a:pt x="22860" y="22860"/>
                  </a:lnTo>
                  <a:lnTo>
                    <a:pt x="25400" y="20320"/>
                  </a:lnTo>
                  <a:lnTo>
                    <a:pt x="27939" y="17780"/>
                  </a:lnTo>
                  <a:lnTo>
                    <a:pt x="31750" y="15240"/>
                  </a:lnTo>
                  <a:lnTo>
                    <a:pt x="34289" y="12700"/>
                  </a:lnTo>
                  <a:lnTo>
                    <a:pt x="38100" y="10160"/>
                  </a:lnTo>
                  <a:lnTo>
                    <a:pt x="41910" y="8890"/>
                  </a:lnTo>
                  <a:lnTo>
                    <a:pt x="44450" y="6350"/>
                  </a:lnTo>
                  <a:lnTo>
                    <a:pt x="48260" y="5080"/>
                  </a:lnTo>
                  <a:lnTo>
                    <a:pt x="52069" y="3810"/>
                  </a:lnTo>
                  <a:lnTo>
                    <a:pt x="55880" y="2540"/>
                  </a:lnTo>
                  <a:lnTo>
                    <a:pt x="59689" y="2540"/>
                  </a:lnTo>
                  <a:lnTo>
                    <a:pt x="63500" y="1270"/>
                  </a:lnTo>
                  <a:lnTo>
                    <a:pt x="68580" y="1270"/>
                  </a:lnTo>
                  <a:lnTo>
                    <a:pt x="72389" y="0"/>
                  </a:lnTo>
                  <a:lnTo>
                    <a:pt x="76200" y="0"/>
                  </a:lnTo>
                  <a:lnTo>
                    <a:pt x="80010" y="0"/>
                  </a:lnTo>
                  <a:lnTo>
                    <a:pt x="83819" y="1270"/>
                  </a:lnTo>
                  <a:lnTo>
                    <a:pt x="87630" y="1270"/>
                  </a:lnTo>
                  <a:lnTo>
                    <a:pt x="91439" y="2540"/>
                  </a:lnTo>
                  <a:lnTo>
                    <a:pt x="95250" y="2540"/>
                  </a:lnTo>
                  <a:lnTo>
                    <a:pt x="99060" y="3810"/>
                  </a:lnTo>
                  <a:lnTo>
                    <a:pt x="102869" y="5080"/>
                  </a:lnTo>
                  <a:lnTo>
                    <a:pt x="106680" y="6350"/>
                  </a:lnTo>
                  <a:lnTo>
                    <a:pt x="110489" y="8890"/>
                  </a:lnTo>
                  <a:lnTo>
                    <a:pt x="114300" y="10160"/>
                  </a:lnTo>
                  <a:lnTo>
                    <a:pt x="116839" y="12700"/>
                  </a:lnTo>
                  <a:lnTo>
                    <a:pt x="120650" y="15240"/>
                  </a:lnTo>
                  <a:lnTo>
                    <a:pt x="124460" y="17780"/>
                  </a:lnTo>
                  <a:lnTo>
                    <a:pt x="127000" y="20320"/>
                  </a:lnTo>
                  <a:lnTo>
                    <a:pt x="129539" y="22860"/>
                  </a:lnTo>
                  <a:lnTo>
                    <a:pt x="132080" y="25400"/>
                  </a:lnTo>
                  <a:lnTo>
                    <a:pt x="134619" y="27940"/>
                  </a:lnTo>
                  <a:lnTo>
                    <a:pt x="137160" y="31750"/>
                  </a:lnTo>
                  <a:lnTo>
                    <a:pt x="139700" y="34290"/>
                  </a:lnTo>
                  <a:lnTo>
                    <a:pt x="142239" y="38100"/>
                  </a:lnTo>
                  <a:lnTo>
                    <a:pt x="143510" y="41910"/>
                  </a:lnTo>
                  <a:lnTo>
                    <a:pt x="146050" y="45720"/>
                  </a:lnTo>
                  <a:lnTo>
                    <a:pt x="147319" y="49530"/>
                  </a:lnTo>
                  <a:lnTo>
                    <a:pt x="148589" y="53340"/>
                  </a:lnTo>
                  <a:lnTo>
                    <a:pt x="149860" y="55880"/>
                  </a:lnTo>
                  <a:lnTo>
                    <a:pt x="149860" y="60960"/>
                  </a:lnTo>
                  <a:lnTo>
                    <a:pt x="151130" y="64770"/>
                  </a:lnTo>
                  <a:lnTo>
                    <a:pt x="151130" y="68580"/>
                  </a:lnTo>
                  <a:lnTo>
                    <a:pt x="152400" y="72390"/>
                  </a:lnTo>
                  <a:lnTo>
                    <a:pt x="152400" y="76200"/>
                  </a:lnTo>
                  <a:lnTo>
                    <a:pt x="151130" y="76200"/>
                  </a:lnTo>
                  <a:lnTo>
                    <a:pt x="151130" y="80010"/>
                  </a:lnTo>
                  <a:lnTo>
                    <a:pt x="151130" y="83820"/>
                  </a:lnTo>
                  <a:lnTo>
                    <a:pt x="149860" y="87630"/>
                  </a:lnTo>
                  <a:lnTo>
                    <a:pt x="149860" y="92710"/>
                  </a:lnTo>
                  <a:lnTo>
                    <a:pt x="148589" y="96520"/>
                  </a:lnTo>
                  <a:lnTo>
                    <a:pt x="148589" y="99060"/>
                  </a:lnTo>
                  <a:lnTo>
                    <a:pt x="146050" y="104140"/>
                  </a:lnTo>
                  <a:lnTo>
                    <a:pt x="144780" y="106680"/>
                  </a:lnTo>
                  <a:lnTo>
                    <a:pt x="143510" y="110490"/>
                  </a:lnTo>
                  <a:lnTo>
                    <a:pt x="140969" y="114300"/>
                  </a:lnTo>
                  <a:lnTo>
                    <a:pt x="139700" y="118110"/>
                  </a:lnTo>
                  <a:lnTo>
                    <a:pt x="137160" y="120650"/>
                  </a:lnTo>
                  <a:lnTo>
                    <a:pt x="134619" y="124460"/>
                  </a:lnTo>
                  <a:lnTo>
                    <a:pt x="132080" y="127000"/>
                  </a:lnTo>
                  <a:lnTo>
                    <a:pt x="129539" y="129540"/>
                  </a:lnTo>
                  <a:lnTo>
                    <a:pt x="125730" y="133350"/>
                  </a:lnTo>
                  <a:lnTo>
                    <a:pt x="123189" y="135890"/>
                  </a:lnTo>
                  <a:lnTo>
                    <a:pt x="120650" y="138430"/>
                  </a:lnTo>
                  <a:lnTo>
                    <a:pt x="116839" y="139700"/>
                  </a:lnTo>
                  <a:lnTo>
                    <a:pt x="114300" y="142240"/>
                  </a:lnTo>
                  <a:lnTo>
                    <a:pt x="110489" y="143510"/>
                  </a:lnTo>
                  <a:lnTo>
                    <a:pt x="106680" y="146050"/>
                  </a:lnTo>
                  <a:lnTo>
                    <a:pt x="102869" y="147320"/>
                  </a:lnTo>
                  <a:lnTo>
                    <a:pt x="99060" y="148590"/>
                  </a:lnTo>
                  <a:lnTo>
                    <a:pt x="95250" y="149860"/>
                  </a:lnTo>
                  <a:lnTo>
                    <a:pt x="91439" y="149860"/>
                  </a:lnTo>
                  <a:lnTo>
                    <a:pt x="87630" y="151130"/>
                  </a:lnTo>
                  <a:lnTo>
                    <a:pt x="83819" y="152400"/>
                  </a:lnTo>
                  <a:lnTo>
                    <a:pt x="80010" y="152400"/>
                  </a:lnTo>
                  <a:lnTo>
                    <a:pt x="76200" y="152400"/>
                  </a:lnTo>
                  <a:lnTo>
                    <a:pt x="71119" y="152400"/>
                  </a:lnTo>
                  <a:lnTo>
                    <a:pt x="67310" y="151130"/>
                  </a:lnTo>
                  <a:lnTo>
                    <a:pt x="63500" y="151130"/>
                  </a:lnTo>
                  <a:lnTo>
                    <a:pt x="59689" y="149860"/>
                  </a:lnTo>
                  <a:lnTo>
                    <a:pt x="55880" y="149860"/>
                  </a:lnTo>
                  <a:lnTo>
                    <a:pt x="52069" y="148590"/>
                  </a:lnTo>
                  <a:lnTo>
                    <a:pt x="48260" y="147320"/>
                  </a:lnTo>
                  <a:lnTo>
                    <a:pt x="44450" y="144780"/>
                  </a:lnTo>
                  <a:lnTo>
                    <a:pt x="25400" y="132080"/>
                  </a:lnTo>
                  <a:lnTo>
                    <a:pt x="21589" y="129540"/>
                  </a:lnTo>
                  <a:lnTo>
                    <a:pt x="19050" y="127000"/>
                  </a:lnTo>
                  <a:lnTo>
                    <a:pt x="16510" y="123190"/>
                  </a:lnTo>
                  <a:lnTo>
                    <a:pt x="13969" y="120650"/>
                  </a:lnTo>
                  <a:lnTo>
                    <a:pt x="11430" y="116840"/>
                  </a:lnTo>
                  <a:lnTo>
                    <a:pt x="10160" y="114300"/>
                  </a:lnTo>
                  <a:lnTo>
                    <a:pt x="7619" y="110490"/>
                  </a:lnTo>
                  <a:lnTo>
                    <a:pt x="6350" y="106680"/>
                  </a:lnTo>
                  <a:lnTo>
                    <a:pt x="5080" y="102870"/>
                  </a:lnTo>
                  <a:lnTo>
                    <a:pt x="3810" y="99060"/>
                  </a:lnTo>
                  <a:lnTo>
                    <a:pt x="2539" y="95250"/>
                  </a:lnTo>
                  <a:lnTo>
                    <a:pt x="1269" y="91440"/>
                  </a:lnTo>
                  <a:lnTo>
                    <a:pt x="1269" y="87630"/>
                  </a:lnTo>
                  <a:lnTo>
                    <a:pt x="0" y="83820"/>
                  </a:lnTo>
                  <a:lnTo>
                    <a:pt x="0" y="80010"/>
                  </a:lnTo>
                  <a:lnTo>
                    <a:pt x="0" y="76200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620009" y="50177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3819" y="0"/>
                  </a:moveTo>
                  <a:lnTo>
                    <a:pt x="68579" y="0"/>
                  </a:lnTo>
                  <a:lnTo>
                    <a:pt x="64769" y="1269"/>
                  </a:lnTo>
                  <a:lnTo>
                    <a:pt x="59689" y="2539"/>
                  </a:lnTo>
                  <a:lnTo>
                    <a:pt x="55879" y="2539"/>
                  </a:lnTo>
                  <a:lnTo>
                    <a:pt x="44450" y="6349"/>
                  </a:lnTo>
                  <a:lnTo>
                    <a:pt x="41909" y="8889"/>
                  </a:lnTo>
                  <a:lnTo>
                    <a:pt x="38100" y="10159"/>
                  </a:lnTo>
                  <a:lnTo>
                    <a:pt x="34289" y="12699"/>
                  </a:lnTo>
                  <a:lnTo>
                    <a:pt x="31750" y="15239"/>
                  </a:lnTo>
                  <a:lnTo>
                    <a:pt x="27939" y="17779"/>
                  </a:lnTo>
                  <a:lnTo>
                    <a:pt x="22859" y="22859"/>
                  </a:lnTo>
                  <a:lnTo>
                    <a:pt x="19050" y="25399"/>
                  </a:lnTo>
                  <a:lnTo>
                    <a:pt x="16509" y="27939"/>
                  </a:lnTo>
                  <a:lnTo>
                    <a:pt x="13969" y="31749"/>
                  </a:lnTo>
                  <a:lnTo>
                    <a:pt x="12700" y="34289"/>
                  </a:lnTo>
                  <a:lnTo>
                    <a:pt x="10159" y="38099"/>
                  </a:lnTo>
                  <a:lnTo>
                    <a:pt x="8889" y="41909"/>
                  </a:lnTo>
                  <a:lnTo>
                    <a:pt x="6350" y="45719"/>
                  </a:lnTo>
                  <a:lnTo>
                    <a:pt x="5079" y="48259"/>
                  </a:lnTo>
                  <a:lnTo>
                    <a:pt x="3809" y="53339"/>
                  </a:lnTo>
                  <a:lnTo>
                    <a:pt x="2539" y="55879"/>
                  </a:lnTo>
                  <a:lnTo>
                    <a:pt x="1269" y="60959"/>
                  </a:lnTo>
                  <a:lnTo>
                    <a:pt x="1269" y="64769"/>
                  </a:lnTo>
                  <a:lnTo>
                    <a:pt x="0" y="68579"/>
                  </a:lnTo>
                  <a:lnTo>
                    <a:pt x="0" y="83819"/>
                  </a:lnTo>
                  <a:lnTo>
                    <a:pt x="1269" y="87629"/>
                  </a:lnTo>
                  <a:lnTo>
                    <a:pt x="1269" y="91439"/>
                  </a:lnTo>
                  <a:lnTo>
                    <a:pt x="7619" y="110489"/>
                  </a:lnTo>
                  <a:lnTo>
                    <a:pt x="10159" y="114299"/>
                  </a:lnTo>
                  <a:lnTo>
                    <a:pt x="11429" y="116839"/>
                  </a:lnTo>
                  <a:lnTo>
                    <a:pt x="13969" y="120649"/>
                  </a:lnTo>
                  <a:lnTo>
                    <a:pt x="16509" y="123189"/>
                  </a:lnTo>
                  <a:lnTo>
                    <a:pt x="19050" y="126999"/>
                  </a:lnTo>
                  <a:lnTo>
                    <a:pt x="21589" y="129539"/>
                  </a:lnTo>
                  <a:lnTo>
                    <a:pt x="25400" y="132079"/>
                  </a:lnTo>
                  <a:lnTo>
                    <a:pt x="30479" y="137159"/>
                  </a:lnTo>
                  <a:lnTo>
                    <a:pt x="38100" y="142239"/>
                  </a:lnTo>
                  <a:lnTo>
                    <a:pt x="40639" y="143509"/>
                  </a:lnTo>
                  <a:lnTo>
                    <a:pt x="44450" y="144779"/>
                  </a:lnTo>
                  <a:lnTo>
                    <a:pt x="48259" y="147319"/>
                  </a:lnTo>
                  <a:lnTo>
                    <a:pt x="55879" y="149859"/>
                  </a:lnTo>
                  <a:lnTo>
                    <a:pt x="59689" y="149859"/>
                  </a:lnTo>
                  <a:lnTo>
                    <a:pt x="63500" y="151129"/>
                  </a:lnTo>
                  <a:lnTo>
                    <a:pt x="67309" y="151129"/>
                  </a:lnTo>
                  <a:lnTo>
                    <a:pt x="71119" y="152399"/>
                  </a:lnTo>
                  <a:lnTo>
                    <a:pt x="83819" y="152399"/>
                  </a:lnTo>
                  <a:lnTo>
                    <a:pt x="91439" y="149859"/>
                  </a:lnTo>
                  <a:lnTo>
                    <a:pt x="95250" y="149859"/>
                  </a:lnTo>
                  <a:lnTo>
                    <a:pt x="106679" y="146049"/>
                  </a:lnTo>
                  <a:lnTo>
                    <a:pt x="110489" y="143509"/>
                  </a:lnTo>
                  <a:lnTo>
                    <a:pt x="114300" y="142239"/>
                  </a:lnTo>
                  <a:lnTo>
                    <a:pt x="116839" y="139699"/>
                  </a:lnTo>
                  <a:lnTo>
                    <a:pt x="120650" y="137159"/>
                  </a:lnTo>
                  <a:lnTo>
                    <a:pt x="123189" y="135889"/>
                  </a:lnTo>
                  <a:lnTo>
                    <a:pt x="127000" y="133349"/>
                  </a:lnTo>
                  <a:lnTo>
                    <a:pt x="129539" y="129539"/>
                  </a:lnTo>
                  <a:lnTo>
                    <a:pt x="134619" y="124459"/>
                  </a:lnTo>
                  <a:lnTo>
                    <a:pt x="137159" y="120649"/>
                  </a:lnTo>
                  <a:lnTo>
                    <a:pt x="139700" y="118109"/>
                  </a:lnTo>
                  <a:lnTo>
                    <a:pt x="140969" y="114299"/>
                  </a:lnTo>
                  <a:lnTo>
                    <a:pt x="143509" y="110489"/>
                  </a:lnTo>
                  <a:lnTo>
                    <a:pt x="144779" y="106679"/>
                  </a:lnTo>
                  <a:lnTo>
                    <a:pt x="148589" y="99059"/>
                  </a:lnTo>
                  <a:lnTo>
                    <a:pt x="148589" y="96519"/>
                  </a:lnTo>
                  <a:lnTo>
                    <a:pt x="149859" y="91439"/>
                  </a:lnTo>
                  <a:lnTo>
                    <a:pt x="151129" y="87629"/>
                  </a:lnTo>
                  <a:lnTo>
                    <a:pt x="151129" y="76199"/>
                  </a:lnTo>
                  <a:lnTo>
                    <a:pt x="152400" y="76199"/>
                  </a:lnTo>
                  <a:lnTo>
                    <a:pt x="152400" y="72389"/>
                  </a:lnTo>
                  <a:lnTo>
                    <a:pt x="151129" y="68579"/>
                  </a:lnTo>
                  <a:lnTo>
                    <a:pt x="151129" y="64769"/>
                  </a:lnTo>
                  <a:lnTo>
                    <a:pt x="149859" y="60959"/>
                  </a:lnTo>
                  <a:lnTo>
                    <a:pt x="149859" y="55879"/>
                  </a:lnTo>
                  <a:lnTo>
                    <a:pt x="148589" y="53339"/>
                  </a:lnTo>
                  <a:lnTo>
                    <a:pt x="147319" y="48259"/>
                  </a:lnTo>
                  <a:lnTo>
                    <a:pt x="146050" y="45719"/>
                  </a:lnTo>
                  <a:lnTo>
                    <a:pt x="143509" y="41909"/>
                  </a:lnTo>
                  <a:lnTo>
                    <a:pt x="142239" y="38099"/>
                  </a:lnTo>
                  <a:lnTo>
                    <a:pt x="139700" y="34289"/>
                  </a:lnTo>
                  <a:lnTo>
                    <a:pt x="137159" y="31749"/>
                  </a:lnTo>
                  <a:lnTo>
                    <a:pt x="134619" y="27939"/>
                  </a:lnTo>
                  <a:lnTo>
                    <a:pt x="124459" y="17779"/>
                  </a:lnTo>
                  <a:lnTo>
                    <a:pt x="116839" y="12699"/>
                  </a:lnTo>
                  <a:lnTo>
                    <a:pt x="114300" y="10159"/>
                  </a:lnTo>
                  <a:lnTo>
                    <a:pt x="110489" y="8889"/>
                  </a:lnTo>
                  <a:lnTo>
                    <a:pt x="106679" y="6349"/>
                  </a:lnTo>
                  <a:lnTo>
                    <a:pt x="95250" y="2539"/>
                  </a:lnTo>
                  <a:lnTo>
                    <a:pt x="91439" y="253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0009" y="501777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0" y="76199"/>
                  </a:moveTo>
                  <a:lnTo>
                    <a:pt x="0" y="72389"/>
                  </a:lnTo>
                  <a:lnTo>
                    <a:pt x="0" y="68579"/>
                  </a:lnTo>
                  <a:lnTo>
                    <a:pt x="1269" y="64769"/>
                  </a:lnTo>
                  <a:lnTo>
                    <a:pt x="1269" y="60959"/>
                  </a:lnTo>
                  <a:lnTo>
                    <a:pt x="2539" y="55879"/>
                  </a:lnTo>
                  <a:lnTo>
                    <a:pt x="3809" y="53339"/>
                  </a:lnTo>
                  <a:lnTo>
                    <a:pt x="5079" y="48259"/>
                  </a:lnTo>
                  <a:lnTo>
                    <a:pt x="6350" y="45719"/>
                  </a:lnTo>
                  <a:lnTo>
                    <a:pt x="8889" y="41909"/>
                  </a:lnTo>
                  <a:lnTo>
                    <a:pt x="10159" y="38099"/>
                  </a:lnTo>
                  <a:lnTo>
                    <a:pt x="12700" y="34289"/>
                  </a:lnTo>
                  <a:lnTo>
                    <a:pt x="13969" y="31749"/>
                  </a:lnTo>
                  <a:lnTo>
                    <a:pt x="16509" y="27939"/>
                  </a:lnTo>
                  <a:lnTo>
                    <a:pt x="19050" y="25399"/>
                  </a:lnTo>
                  <a:lnTo>
                    <a:pt x="22859" y="22859"/>
                  </a:lnTo>
                  <a:lnTo>
                    <a:pt x="25400" y="20319"/>
                  </a:lnTo>
                  <a:lnTo>
                    <a:pt x="27939" y="17779"/>
                  </a:lnTo>
                  <a:lnTo>
                    <a:pt x="31750" y="15239"/>
                  </a:lnTo>
                  <a:lnTo>
                    <a:pt x="34289" y="12699"/>
                  </a:lnTo>
                  <a:lnTo>
                    <a:pt x="38100" y="10159"/>
                  </a:lnTo>
                  <a:lnTo>
                    <a:pt x="41909" y="8889"/>
                  </a:lnTo>
                  <a:lnTo>
                    <a:pt x="44450" y="6349"/>
                  </a:lnTo>
                  <a:lnTo>
                    <a:pt x="48259" y="5079"/>
                  </a:lnTo>
                  <a:lnTo>
                    <a:pt x="52069" y="3809"/>
                  </a:lnTo>
                  <a:lnTo>
                    <a:pt x="55879" y="2539"/>
                  </a:lnTo>
                  <a:lnTo>
                    <a:pt x="59689" y="2539"/>
                  </a:lnTo>
                  <a:lnTo>
                    <a:pt x="64769" y="1269"/>
                  </a:lnTo>
                  <a:lnTo>
                    <a:pt x="68579" y="0"/>
                  </a:lnTo>
                  <a:lnTo>
                    <a:pt x="72389" y="0"/>
                  </a:lnTo>
                  <a:lnTo>
                    <a:pt x="76200" y="0"/>
                  </a:lnTo>
                  <a:lnTo>
                    <a:pt x="80009" y="0"/>
                  </a:lnTo>
                  <a:lnTo>
                    <a:pt x="83819" y="0"/>
                  </a:lnTo>
                  <a:lnTo>
                    <a:pt x="87629" y="1269"/>
                  </a:lnTo>
                  <a:lnTo>
                    <a:pt x="91439" y="2539"/>
                  </a:lnTo>
                  <a:lnTo>
                    <a:pt x="95250" y="2539"/>
                  </a:lnTo>
                  <a:lnTo>
                    <a:pt x="99059" y="3809"/>
                  </a:lnTo>
                  <a:lnTo>
                    <a:pt x="102869" y="5079"/>
                  </a:lnTo>
                  <a:lnTo>
                    <a:pt x="106679" y="6349"/>
                  </a:lnTo>
                  <a:lnTo>
                    <a:pt x="110489" y="8889"/>
                  </a:lnTo>
                  <a:lnTo>
                    <a:pt x="114300" y="10159"/>
                  </a:lnTo>
                  <a:lnTo>
                    <a:pt x="116839" y="12699"/>
                  </a:lnTo>
                  <a:lnTo>
                    <a:pt x="120650" y="15239"/>
                  </a:lnTo>
                  <a:lnTo>
                    <a:pt x="124459" y="17779"/>
                  </a:lnTo>
                  <a:lnTo>
                    <a:pt x="127000" y="20319"/>
                  </a:lnTo>
                  <a:lnTo>
                    <a:pt x="129539" y="22859"/>
                  </a:lnTo>
                  <a:lnTo>
                    <a:pt x="132079" y="25399"/>
                  </a:lnTo>
                  <a:lnTo>
                    <a:pt x="134619" y="27939"/>
                  </a:lnTo>
                  <a:lnTo>
                    <a:pt x="137159" y="31749"/>
                  </a:lnTo>
                  <a:lnTo>
                    <a:pt x="139700" y="34289"/>
                  </a:lnTo>
                  <a:lnTo>
                    <a:pt x="142239" y="38099"/>
                  </a:lnTo>
                  <a:lnTo>
                    <a:pt x="143509" y="41909"/>
                  </a:lnTo>
                  <a:lnTo>
                    <a:pt x="146050" y="45719"/>
                  </a:lnTo>
                  <a:lnTo>
                    <a:pt x="147319" y="48259"/>
                  </a:lnTo>
                  <a:lnTo>
                    <a:pt x="148589" y="53339"/>
                  </a:lnTo>
                  <a:lnTo>
                    <a:pt x="149859" y="55879"/>
                  </a:lnTo>
                  <a:lnTo>
                    <a:pt x="149859" y="60959"/>
                  </a:lnTo>
                  <a:lnTo>
                    <a:pt x="151129" y="64769"/>
                  </a:lnTo>
                  <a:lnTo>
                    <a:pt x="151129" y="68579"/>
                  </a:lnTo>
                  <a:lnTo>
                    <a:pt x="152400" y="72389"/>
                  </a:lnTo>
                  <a:lnTo>
                    <a:pt x="152400" y="76199"/>
                  </a:lnTo>
                  <a:lnTo>
                    <a:pt x="151129" y="76199"/>
                  </a:lnTo>
                  <a:lnTo>
                    <a:pt x="151129" y="80009"/>
                  </a:lnTo>
                  <a:lnTo>
                    <a:pt x="151129" y="83819"/>
                  </a:lnTo>
                  <a:lnTo>
                    <a:pt x="151129" y="87629"/>
                  </a:lnTo>
                  <a:lnTo>
                    <a:pt x="149859" y="91439"/>
                  </a:lnTo>
                  <a:lnTo>
                    <a:pt x="148589" y="96519"/>
                  </a:lnTo>
                  <a:lnTo>
                    <a:pt x="148589" y="99059"/>
                  </a:lnTo>
                  <a:lnTo>
                    <a:pt x="146050" y="104139"/>
                  </a:lnTo>
                  <a:lnTo>
                    <a:pt x="144779" y="106679"/>
                  </a:lnTo>
                  <a:lnTo>
                    <a:pt x="143509" y="110489"/>
                  </a:lnTo>
                  <a:lnTo>
                    <a:pt x="140969" y="114299"/>
                  </a:lnTo>
                  <a:lnTo>
                    <a:pt x="139700" y="118109"/>
                  </a:lnTo>
                  <a:lnTo>
                    <a:pt x="137159" y="120649"/>
                  </a:lnTo>
                  <a:lnTo>
                    <a:pt x="134619" y="124459"/>
                  </a:lnTo>
                  <a:lnTo>
                    <a:pt x="132079" y="126999"/>
                  </a:lnTo>
                  <a:lnTo>
                    <a:pt x="129539" y="129539"/>
                  </a:lnTo>
                  <a:lnTo>
                    <a:pt x="127000" y="133349"/>
                  </a:lnTo>
                  <a:lnTo>
                    <a:pt x="123189" y="135889"/>
                  </a:lnTo>
                  <a:lnTo>
                    <a:pt x="120650" y="137159"/>
                  </a:lnTo>
                  <a:lnTo>
                    <a:pt x="116839" y="139699"/>
                  </a:lnTo>
                  <a:lnTo>
                    <a:pt x="114300" y="142239"/>
                  </a:lnTo>
                  <a:lnTo>
                    <a:pt x="110489" y="143509"/>
                  </a:lnTo>
                  <a:lnTo>
                    <a:pt x="106679" y="146049"/>
                  </a:lnTo>
                  <a:lnTo>
                    <a:pt x="102869" y="147319"/>
                  </a:lnTo>
                  <a:lnTo>
                    <a:pt x="99059" y="148589"/>
                  </a:lnTo>
                  <a:lnTo>
                    <a:pt x="95250" y="149859"/>
                  </a:lnTo>
                  <a:lnTo>
                    <a:pt x="91439" y="149859"/>
                  </a:lnTo>
                  <a:lnTo>
                    <a:pt x="87629" y="151129"/>
                  </a:lnTo>
                  <a:lnTo>
                    <a:pt x="83819" y="152399"/>
                  </a:lnTo>
                  <a:lnTo>
                    <a:pt x="80009" y="152399"/>
                  </a:lnTo>
                  <a:lnTo>
                    <a:pt x="76200" y="152399"/>
                  </a:lnTo>
                  <a:lnTo>
                    <a:pt x="71119" y="152399"/>
                  </a:lnTo>
                  <a:lnTo>
                    <a:pt x="67309" y="151129"/>
                  </a:lnTo>
                  <a:lnTo>
                    <a:pt x="63500" y="151129"/>
                  </a:lnTo>
                  <a:lnTo>
                    <a:pt x="59689" y="149859"/>
                  </a:lnTo>
                  <a:lnTo>
                    <a:pt x="55879" y="149859"/>
                  </a:lnTo>
                  <a:lnTo>
                    <a:pt x="52069" y="148589"/>
                  </a:lnTo>
                  <a:lnTo>
                    <a:pt x="48259" y="147319"/>
                  </a:lnTo>
                  <a:lnTo>
                    <a:pt x="44450" y="144779"/>
                  </a:lnTo>
                  <a:lnTo>
                    <a:pt x="40639" y="143509"/>
                  </a:lnTo>
                  <a:lnTo>
                    <a:pt x="38100" y="142239"/>
                  </a:lnTo>
                  <a:lnTo>
                    <a:pt x="34289" y="139699"/>
                  </a:lnTo>
                  <a:lnTo>
                    <a:pt x="30479" y="137159"/>
                  </a:lnTo>
                  <a:lnTo>
                    <a:pt x="27939" y="134619"/>
                  </a:lnTo>
                  <a:lnTo>
                    <a:pt x="25400" y="132079"/>
                  </a:lnTo>
                  <a:lnTo>
                    <a:pt x="21589" y="129539"/>
                  </a:lnTo>
                  <a:lnTo>
                    <a:pt x="19050" y="126999"/>
                  </a:lnTo>
                  <a:lnTo>
                    <a:pt x="16509" y="123189"/>
                  </a:lnTo>
                  <a:lnTo>
                    <a:pt x="13969" y="120649"/>
                  </a:lnTo>
                  <a:lnTo>
                    <a:pt x="11429" y="116839"/>
                  </a:lnTo>
                  <a:lnTo>
                    <a:pt x="10159" y="114299"/>
                  </a:lnTo>
                  <a:lnTo>
                    <a:pt x="7619" y="110489"/>
                  </a:lnTo>
                  <a:lnTo>
                    <a:pt x="6350" y="106679"/>
                  </a:lnTo>
                  <a:lnTo>
                    <a:pt x="5079" y="102869"/>
                  </a:lnTo>
                  <a:lnTo>
                    <a:pt x="3809" y="99059"/>
                  </a:lnTo>
                  <a:lnTo>
                    <a:pt x="2539" y="95249"/>
                  </a:lnTo>
                  <a:lnTo>
                    <a:pt x="1269" y="91439"/>
                  </a:lnTo>
                  <a:lnTo>
                    <a:pt x="1269" y="87629"/>
                  </a:lnTo>
                  <a:lnTo>
                    <a:pt x="0" y="83819"/>
                  </a:lnTo>
                  <a:lnTo>
                    <a:pt x="0" y="80009"/>
                  </a:lnTo>
                  <a:lnTo>
                    <a:pt x="0" y="76199"/>
                  </a:lnTo>
                  <a:close/>
                </a:path>
                <a:path w="152400" h="152400">
                  <a:moveTo>
                    <a:pt x="0" y="0"/>
                  </a:moveTo>
                  <a:lnTo>
                    <a:pt x="0" y="0"/>
                  </a:lnTo>
                </a:path>
                <a:path w="152400" h="152400">
                  <a:moveTo>
                    <a:pt x="152400" y="152399"/>
                  </a:moveTo>
                  <a:lnTo>
                    <a:pt x="152400" y="152399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319519" y="533273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80009" y="0"/>
                  </a:moveTo>
                  <a:lnTo>
                    <a:pt x="72389" y="0"/>
                  </a:lnTo>
                  <a:lnTo>
                    <a:pt x="68579" y="1270"/>
                  </a:lnTo>
                  <a:lnTo>
                    <a:pt x="64769" y="1270"/>
                  </a:lnTo>
                  <a:lnTo>
                    <a:pt x="60959" y="2540"/>
                  </a:lnTo>
                  <a:lnTo>
                    <a:pt x="57150" y="2540"/>
                  </a:lnTo>
                  <a:lnTo>
                    <a:pt x="45719" y="6350"/>
                  </a:lnTo>
                  <a:lnTo>
                    <a:pt x="41909" y="8890"/>
                  </a:lnTo>
                  <a:lnTo>
                    <a:pt x="39369" y="10160"/>
                  </a:lnTo>
                  <a:lnTo>
                    <a:pt x="31750" y="15240"/>
                  </a:lnTo>
                  <a:lnTo>
                    <a:pt x="29209" y="17780"/>
                  </a:lnTo>
                  <a:lnTo>
                    <a:pt x="25400" y="20320"/>
                  </a:lnTo>
                  <a:lnTo>
                    <a:pt x="17779" y="27940"/>
                  </a:lnTo>
                  <a:lnTo>
                    <a:pt x="15239" y="31750"/>
                  </a:lnTo>
                  <a:lnTo>
                    <a:pt x="12700" y="34290"/>
                  </a:lnTo>
                  <a:lnTo>
                    <a:pt x="10159" y="38100"/>
                  </a:lnTo>
                  <a:lnTo>
                    <a:pt x="7619" y="45720"/>
                  </a:lnTo>
                  <a:lnTo>
                    <a:pt x="5079" y="49530"/>
                  </a:lnTo>
                  <a:lnTo>
                    <a:pt x="3809" y="53340"/>
                  </a:lnTo>
                  <a:lnTo>
                    <a:pt x="2539" y="55880"/>
                  </a:lnTo>
                  <a:lnTo>
                    <a:pt x="2539" y="60960"/>
                  </a:lnTo>
                  <a:lnTo>
                    <a:pt x="1269" y="64770"/>
                  </a:lnTo>
                  <a:lnTo>
                    <a:pt x="1269" y="76200"/>
                  </a:lnTo>
                  <a:lnTo>
                    <a:pt x="0" y="76200"/>
                  </a:lnTo>
                  <a:lnTo>
                    <a:pt x="0" y="80010"/>
                  </a:lnTo>
                  <a:lnTo>
                    <a:pt x="1269" y="83820"/>
                  </a:lnTo>
                  <a:lnTo>
                    <a:pt x="1269" y="87630"/>
                  </a:lnTo>
                  <a:lnTo>
                    <a:pt x="2539" y="91440"/>
                  </a:lnTo>
                  <a:lnTo>
                    <a:pt x="2539" y="95250"/>
                  </a:lnTo>
                  <a:lnTo>
                    <a:pt x="6350" y="106680"/>
                  </a:lnTo>
                  <a:lnTo>
                    <a:pt x="8889" y="110490"/>
                  </a:lnTo>
                  <a:lnTo>
                    <a:pt x="10159" y="114300"/>
                  </a:lnTo>
                  <a:lnTo>
                    <a:pt x="12700" y="116840"/>
                  </a:lnTo>
                  <a:lnTo>
                    <a:pt x="15239" y="120650"/>
                  </a:lnTo>
                  <a:lnTo>
                    <a:pt x="17779" y="123190"/>
                  </a:lnTo>
                  <a:lnTo>
                    <a:pt x="20319" y="127000"/>
                  </a:lnTo>
                  <a:lnTo>
                    <a:pt x="27939" y="134620"/>
                  </a:lnTo>
                  <a:lnTo>
                    <a:pt x="31750" y="137160"/>
                  </a:lnTo>
                  <a:lnTo>
                    <a:pt x="34289" y="139700"/>
                  </a:lnTo>
                  <a:lnTo>
                    <a:pt x="38100" y="142240"/>
                  </a:lnTo>
                  <a:lnTo>
                    <a:pt x="45719" y="144780"/>
                  </a:lnTo>
                  <a:lnTo>
                    <a:pt x="48259" y="147320"/>
                  </a:lnTo>
                  <a:lnTo>
                    <a:pt x="53339" y="148590"/>
                  </a:lnTo>
                  <a:lnTo>
                    <a:pt x="55879" y="149860"/>
                  </a:lnTo>
                  <a:lnTo>
                    <a:pt x="60959" y="149860"/>
                  </a:lnTo>
                  <a:lnTo>
                    <a:pt x="64769" y="151130"/>
                  </a:lnTo>
                  <a:lnTo>
                    <a:pt x="68579" y="151130"/>
                  </a:lnTo>
                  <a:lnTo>
                    <a:pt x="72389" y="152400"/>
                  </a:lnTo>
                  <a:lnTo>
                    <a:pt x="83819" y="152400"/>
                  </a:lnTo>
                  <a:lnTo>
                    <a:pt x="87629" y="151130"/>
                  </a:lnTo>
                  <a:lnTo>
                    <a:pt x="92709" y="149860"/>
                  </a:lnTo>
                  <a:lnTo>
                    <a:pt x="96519" y="149860"/>
                  </a:lnTo>
                  <a:lnTo>
                    <a:pt x="99059" y="148590"/>
                  </a:lnTo>
                  <a:lnTo>
                    <a:pt x="104139" y="147320"/>
                  </a:lnTo>
                  <a:lnTo>
                    <a:pt x="106679" y="146050"/>
                  </a:lnTo>
                  <a:lnTo>
                    <a:pt x="110489" y="143510"/>
                  </a:lnTo>
                  <a:lnTo>
                    <a:pt x="114300" y="142240"/>
                  </a:lnTo>
                  <a:lnTo>
                    <a:pt x="118109" y="139700"/>
                  </a:lnTo>
                  <a:lnTo>
                    <a:pt x="120650" y="138430"/>
                  </a:lnTo>
                  <a:lnTo>
                    <a:pt x="124459" y="135890"/>
                  </a:lnTo>
                  <a:lnTo>
                    <a:pt x="127000" y="133350"/>
                  </a:lnTo>
                  <a:lnTo>
                    <a:pt x="129539" y="129540"/>
                  </a:lnTo>
                  <a:lnTo>
                    <a:pt x="133350" y="127000"/>
                  </a:lnTo>
                  <a:lnTo>
                    <a:pt x="135889" y="124460"/>
                  </a:lnTo>
                  <a:lnTo>
                    <a:pt x="138429" y="120650"/>
                  </a:lnTo>
                  <a:lnTo>
                    <a:pt x="139700" y="118110"/>
                  </a:lnTo>
                  <a:lnTo>
                    <a:pt x="142239" y="114300"/>
                  </a:lnTo>
                  <a:lnTo>
                    <a:pt x="143509" y="110490"/>
                  </a:lnTo>
                  <a:lnTo>
                    <a:pt x="146050" y="106680"/>
                  </a:lnTo>
                  <a:lnTo>
                    <a:pt x="147319" y="104140"/>
                  </a:lnTo>
                  <a:lnTo>
                    <a:pt x="148589" y="99060"/>
                  </a:lnTo>
                  <a:lnTo>
                    <a:pt x="149859" y="96520"/>
                  </a:lnTo>
                  <a:lnTo>
                    <a:pt x="149859" y="92710"/>
                  </a:lnTo>
                  <a:lnTo>
                    <a:pt x="151129" y="87630"/>
                  </a:lnTo>
                  <a:lnTo>
                    <a:pt x="152400" y="83820"/>
                  </a:lnTo>
                  <a:lnTo>
                    <a:pt x="152400" y="68580"/>
                  </a:lnTo>
                  <a:lnTo>
                    <a:pt x="151129" y="64770"/>
                  </a:lnTo>
                  <a:lnTo>
                    <a:pt x="151129" y="60960"/>
                  </a:lnTo>
                  <a:lnTo>
                    <a:pt x="149859" y="55880"/>
                  </a:lnTo>
                  <a:lnTo>
                    <a:pt x="148589" y="53340"/>
                  </a:lnTo>
                  <a:lnTo>
                    <a:pt x="144779" y="41910"/>
                  </a:lnTo>
                  <a:lnTo>
                    <a:pt x="139700" y="34290"/>
                  </a:lnTo>
                  <a:lnTo>
                    <a:pt x="138429" y="31750"/>
                  </a:lnTo>
                  <a:lnTo>
                    <a:pt x="135889" y="27940"/>
                  </a:lnTo>
                  <a:lnTo>
                    <a:pt x="130809" y="22860"/>
                  </a:lnTo>
                  <a:lnTo>
                    <a:pt x="127000" y="20320"/>
                  </a:lnTo>
                  <a:lnTo>
                    <a:pt x="124459" y="17780"/>
                  </a:lnTo>
                  <a:lnTo>
                    <a:pt x="120650" y="15240"/>
                  </a:lnTo>
                  <a:lnTo>
                    <a:pt x="118109" y="12700"/>
                  </a:lnTo>
                  <a:lnTo>
                    <a:pt x="114300" y="10160"/>
                  </a:lnTo>
                  <a:lnTo>
                    <a:pt x="111759" y="8890"/>
                  </a:lnTo>
                  <a:lnTo>
                    <a:pt x="107950" y="6350"/>
                  </a:lnTo>
                  <a:lnTo>
                    <a:pt x="96519" y="2540"/>
                  </a:lnTo>
                  <a:lnTo>
                    <a:pt x="92709" y="2540"/>
                  </a:lnTo>
                  <a:lnTo>
                    <a:pt x="88900" y="1270"/>
                  </a:lnTo>
                  <a:lnTo>
                    <a:pt x="85089" y="1270"/>
                  </a:lnTo>
                  <a:lnTo>
                    <a:pt x="8000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19519" y="5332730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>
                  <a:moveTo>
                    <a:pt x="1269" y="76200"/>
                  </a:moveTo>
                  <a:lnTo>
                    <a:pt x="1269" y="72390"/>
                  </a:lnTo>
                  <a:lnTo>
                    <a:pt x="1269" y="68580"/>
                  </a:lnTo>
                  <a:lnTo>
                    <a:pt x="1269" y="64770"/>
                  </a:lnTo>
                  <a:lnTo>
                    <a:pt x="2539" y="60960"/>
                  </a:lnTo>
                  <a:lnTo>
                    <a:pt x="2539" y="55880"/>
                  </a:lnTo>
                  <a:lnTo>
                    <a:pt x="3809" y="53340"/>
                  </a:lnTo>
                  <a:lnTo>
                    <a:pt x="5079" y="49530"/>
                  </a:lnTo>
                  <a:lnTo>
                    <a:pt x="7619" y="45720"/>
                  </a:lnTo>
                  <a:lnTo>
                    <a:pt x="8889" y="41910"/>
                  </a:lnTo>
                  <a:lnTo>
                    <a:pt x="10159" y="38100"/>
                  </a:lnTo>
                  <a:lnTo>
                    <a:pt x="12700" y="34290"/>
                  </a:lnTo>
                  <a:lnTo>
                    <a:pt x="15239" y="31750"/>
                  </a:lnTo>
                  <a:lnTo>
                    <a:pt x="17779" y="27940"/>
                  </a:lnTo>
                  <a:lnTo>
                    <a:pt x="20319" y="25400"/>
                  </a:lnTo>
                  <a:lnTo>
                    <a:pt x="22859" y="22860"/>
                  </a:lnTo>
                  <a:lnTo>
                    <a:pt x="25400" y="20320"/>
                  </a:lnTo>
                  <a:lnTo>
                    <a:pt x="29209" y="17780"/>
                  </a:lnTo>
                  <a:lnTo>
                    <a:pt x="31750" y="15240"/>
                  </a:lnTo>
                  <a:lnTo>
                    <a:pt x="35559" y="12700"/>
                  </a:lnTo>
                  <a:lnTo>
                    <a:pt x="39369" y="10160"/>
                  </a:lnTo>
                  <a:lnTo>
                    <a:pt x="41909" y="8890"/>
                  </a:lnTo>
                  <a:lnTo>
                    <a:pt x="45719" y="6350"/>
                  </a:lnTo>
                  <a:lnTo>
                    <a:pt x="49529" y="5080"/>
                  </a:lnTo>
                  <a:lnTo>
                    <a:pt x="53339" y="3810"/>
                  </a:lnTo>
                  <a:lnTo>
                    <a:pt x="57150" y="2540"/>
                  </a:lnTo>
                  <a:lnTo>
                    <a:pt x="60959" y="2540"/>
                  </a:lnTo>
                  <a:lnTo>
                    <a:pt x="64769" y="1270"/>
                  </a:lnTo>
                  <a:lnTo>
                    <a:pt x="68579" y="1270"/>
                  </a:lnTo>
                  <a:lnTo>
                    <a:pt x="72389" y="0"/>
                  </a:lnTo>
                  <a:lnTo>
                    <a:pt x="76200" y="0"/>
                  </a:lnTo>
                  <a:lnTo>
                    <a:pt x="80009" y="0"/>
                  </a:lnTo>
                  <a:lnTo>
                    <a:pt x="85089" y="1270"/>
                  </a:lnTo>
                  <a:lnTo>
                    <a:pt x="88900" y="1270"/>
                  </a:lnTo>
                  <a:lnTo>
                    <a:pt x="92709" y="2540"/>
                  </a:lnTo>
                  <a:lnTo>
                    <a:pt x="96519" y="2540"/>
                  </a:lnTo>
                  <a:lnTo>
                    <a:pt x="100329" y="3810"/>
                  </a:lnTo>
                  <a:lnTo>
                    <a:pt x="104139" y="5080"/>
                  </a:lnTo>
                  <a:lnTo>
                    <a:pt x="107950" y="6350"/>
                  </a:lnTo>
                  <a:lnTo>
                    <a:pt x="111759" y="8890"/>
                  </a:lnTo>
                  <a:lnTo>
                    <a:pt x="114300" y="10160"/>
                  </a:lnTo>
                  <a:lnTo>
                    <a:pt x="118109" y="12700"/>
                  </a:lnTo>
                  <a:lnTo>
                    <a:pt x="120650" y="15240"/>
                  </a:lnTo>
                  <a:lnTo>
                    <a:pt x="124459" y="17780"/>
                  </a:lnTo>
                  <a:lnTo>
                    <a:pt x="127000" y="20320"/>
                  </a:lnTo>
                  <a:lnTo>
                    <a:pt x="130809" y="22860"/>
                  </a:lnTo>
                  <a:lnTo>
                    <a:pt x="133350" y="25400"/>
                  </a:lnTo>
                  <a:lnTo>
                    <a:pt x="135889" y="27940"/>
                  </a:lnTo>
                  <a:lnTo>
                    <a:pt x="138429" y="31750"/>
                  </a:lnTo>
                  <a:lnTo>
                    <a:pt x="139700" y="34290"/>
                  </a:lnTo>
                  <a:lnTo>
                    <a:pt x="142239" y="38100"/>
                  </a:lnTo>
                  <a:lnTo>
                    <a:pt x="144779" y="41910"/>
                  </a:lnTo>
                  <a:lnTo>
                    <a:pt x="146050" y="45720"/>
                  </a:lnTo>
                  <a:lnTo>
                    <a:pt x="147319" y="49530"/>
                  </a:lnTo>
                  <a:lnTo>
                    <a:pt x="148589" y="53340"/>
                  </a:lnTo>
                  <a:lnTo>
                    <a:pt x="149859" y="55880"/>
                  </a:lnTo>
                  <a:lnTo>
                    <a:pt x="151129" y="60960"/>
                  </a:lnTo>
                  <a:lnTo>
                    <a:pt x="151129" y="64770"/>
                  </a:lnTo>
                  <a:lnTo>
                    <a:pt x="152400" y="68580"/>
                  </a:lnTo>
                  <a:lnTo>
                    <a:pt x="152400" y="76200"/>
                  </a:lnTo>
                  <a:lnTo>
                    <a:pt x="152400" y="83820"/>
                  </a:lnTo>
                  <a:lnTo>
                    <a:pt x="151129" y="87630"/>
                  </a:lnTo>
                  <a:lnTo>
                    <a:pt x="149859" y="92710"/>
                  </a:lnTo>
                  <a:lnTo>
                    <a:pt x="149859" y="96520"/>
                  </a:lnTo>
                  <a:lnTo>
                    <a:pt x="148589" y="99060"/>
                  </a:lnTo>
                  <a:lnTo>
                    <a:pt x="147319" y="104140"/>
                  </a:lnTo>
                  <a:lnTo>
                    <a:pt x="146050" y="106680"/>
                  </a:lnTo>
                  <a:lnTo>
                    <a:pt x="143509" y="110490"/>
                  </a:lnTo>
                  <a:lnTo>
                    <a:pt x="142239" y="114300"/>
                  </a:lnTo>
                  <a:lnTo>
                    <a:pt x="139700" y="118110"/>
                  </a:lnTo>
                  <a:lnTo>
                    <a:pt x="138429" y="120650"/>
                  </a:lnTo>
                  <a:lnTo>
                    <a:pt x="135889" y="124460"/>
                  </a:lnTo>
                  <a:lnTo>
                    <a:pt x="133350" y="127000"/>
                  </a:lnTo>
                  <a:lnTo>
                    <a:pt x="129539" y="129540"/>
                  </a:lnTo>
                  <a:lnTo>
                    <a:pt x="127000" y="133350"/>
                  </a:lnTo>
                  <a:lnTo>
                    <a:pt x="124459" y="135890"/>
                  </a:lnTo>
                  <a:lnTo>
                    <a:pt x="120650" y="138430"/>
                  </a:lnTo>
                  <a:lnTo>
                    <a:pt x="118109" y="139700"/>
                  </a:lnTo>
                  <a:lnTo>
                    <a:pt x="114300" y="142240"/>
                  </a:lnTo>
                  <a:lnTo>
                    <a:pt x="110489" y="143510"/>
                  </a:lnTo>
                  <a:lnTo>
                    <a:pt x="106679" y="146050"/>
                  </a:lnTo>
                  <a:lnTo>
                    <a:pt x="104139" y="147320"/>
                  </a:lnTo>
                  <a:lnTo>
                    <a:pt x="99059" y="148590"/>
                  </a:lnTo>
                  <a:lnTo>
                    <a:pt x="96519" y="149860"/>
                  </a:lnTo>
                  <a:lnTo>
                    <a:pt x="92709" y="149860"/>
                  </a:lnTo>
                  <a:lnTo>
                    <a:pt x="87629" y="151130"/>
                  </a:lnTo>
                  <a:lnTo>
                    <a:pt x="83819" y="152400"/>
                  </a:lnTo>
                  <a:lnTo>
                    <a:pt x="80009" y="152400"/>
                  </a:lnTo>
                  <a:lnTo>
                    <a:pt x="76200" y="152400"/>
                  </a:lnTo>
                  <a:lnTo>
                    <a:pt x="72389" y="152400"/>
                  </a:lnTo>
                  <a:lnTo>
                    <a:pt x="68579" y="151130"/>
                  </a:lnTo>
                  <a:lnTo>
                    <a:pt x="64769" y="151130"/>
                  </a:lnTo>
                  <a:lnTo>
                    <a:pt x="60959" y="149860"/>
                  </a:lnTo>
                  <a:lnTo>
                    <a:pt x="55879" y="149860"/>
                  </a:lnTo>
                  <a:lnTo>
                    <a:pt x="53339" y="148590"/>
                  </a:lnTo>
                  <a:lnTo>
                    <a:pt x="48259" y="147320"/>
                  </a:lnTo>
                  <a:lnTo>
                    <a:pt x="45719" y="144780"/>
                  </a:lnTo>
                  <a:lnTo>
                    <a:pt x="41909" y="143510"/>
                  </a:lnTo>
                  <a:lnTo>
                    <a:pt x="38100" y="142240"/>
                  </a:lnTo>
                  <a:lnTo>
                    <a:pt x="34289" y="139700"/>
                  </a:lnTo>
                  <a:lnTo>
                    <a:pt x="31750" y="137160"/>
                  </a:lnTo>
                  <a:lnTo>
                    <a:pt x="27939" y="134620"/>
                  </a:lnTo>
                  <a:lnTo>
                    <a:pt x="25400" y="132080"/>
                  </a:lnTo>
                  <a:lnTo>
                    <a:pt x="22859" y="129540"/>
                  </a:lnTo>
                  <a:lnTo>
                    <a:pt x="20319" y="127000"/>
                  </a:lnTo>
                  <a:lnTo>
                    <a:pt x="17779" y="123190"/>
                  </a:lnTo>
                  <a:lnTo>
                    <a:pt x="15239" y="120650"/>
                  </a:lnTo>
                  <a:lnTo>
                    <a:pt x="12700" y="116840"/>
                  </a:lnTo>
                  <a:lnTo>
                    <a:pt x="10159" y="114300"/>
                  </a:lnTo>
                  <a:lnTo>
                    <a:pt x="8889" y="110490"/>
                  </a:lnTo>
                  <a:lnTo>
                    <a:pt x="6350" y="106680"/>
                  </a:lnTo>
                  <a:lnTo>
                    <a:pt x="5079" y="102870"/>
                  </a:lnTo>
                  <a:lnTo>
                    <a:pt x="3809" y="99060"/>
                  </a:lnTo>
                  <a:lnTo>
                    <a:pt x="2539" y="95250"/>
                  </a:lnTo>
                  <a:lnTo>
                    <a:pt x="2539" y="91440"/>
                  </a:lnTo>
                  <a:lnTo>
                    <a:pt x="1269" y="87630"/>
                  </a:lnTo>
                  <a:lnTo>
                    <a:pt x="1269" y="83820"/>
                  </a:lnTo>
                  <a:lnTo>
                    <a:pt x="0" y="80010"/>
                  </a:lnTo>
                  <a:lnTo>
                    <a:pt x="0" y="76200"/>
                  </a:lnTo>
                  <a:lnTo>
                    <a:pt x="1269" y="76200"/>
                  </a:lnTo>
                  <a:close/>
                </a:path>
                <a:path w="152400" h="152400">
                  <a:moveTo>
                    <a:pt x="1269" y="0"/>
                  </a:moveTo>
                  <a:lnTo>
                    <a:pt x="1269" y="0"/>
                  </a:lnTo>
                </a:path>
                <a:path w="152400" h="152400">
                  <a:moveTo>
                    <a:pt x="152400" y="152400"/>
                  </a:moveTo>
                  <a:lnTo>
                    <a:pt x="152400" y="1524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088639" y="3469640"/>
              <a:ext cx="3239770" cy="1586230"/>
            </a:xfrm>
            <a:custGeom>
              <a:avLst/>
              <a:gdLst/>
              <a:ahLst/>
              <a:cxnLst/>
              <a:rect l="l" t="t" r="r" b="b"/>
              <a:pathLst>
                <a:path w="3239770" h="1586229">
                  <a:moveTo>
                    <a:pt x="3239770" y="0"/>
                  </a:moveTo>
                  <a:lnTo>
                    <a:pt x="0" y="0"/>
                  </a:lnTo>
                  <a:lnTo>
                    <a:pt x="0" y="1586230"/>
                  </a:lnTo>
                  <a:lnTo>
                    <a:pt x="3239770" y="1586230"/>
                  </a:lnTo>
                  <a:lnTo>
                    <a:pt x="3239770" y="0"/>
                  </a:lnTo>
                  <a:close/>
                </a:path>
              </a:pathLst>
            </a:custGeom>
            <a:solidFill>
              <a:srgbClr val="ECB9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088639" y="3469640"/>
              <a:ext cx="3239770" cy="1586230"/>
            </a:xfrm>
            <a:custGeom>
              <a:avLst/>
              <a:gdLst/>
              <a:ahLst/>
              <a:cxnLst/>
              <a:rect l="l" t="t" r="r" b="b"/>
              <a:pathLst>
                <a:path w="3239770" h="1586229">
                  <a:moveTo>
                    <a:pt x="0" y="0"/>
                  </a:moveTo>
                  <a:lnTo>
                    <a:pt x="3239770" y="0"/>
                  </a:lnTo>
                  <a:lnTo>
                    <a:pt x="3239770" y="1586230"/>
                  </a:lnTo>
                  <a:lnTo>
                    <a:pt x="0" y="1586230"/>
                  </a:lnTo>
                  <a:lnTo>
                    <a:pt x="0" y="0"/>
                  </a:lnTo>
                  <a:close/>
                </a:path>
                <a:path w="3239770" h="1586229">
                  <a:moveTo>
                    <a:pt x="0" y="0"/>
                  </a:moveTo>
                  <a:lnTo>
                    <a:pt x="0" y="0"/>
                  </a:lnTo>
                </a:path>
                <a:path w="3239770" h="1586229">
                  <a:moveTo>
                    <a:pt x="3239770" y="1586230"/>
                  </a:moveTo>
                  <a:lnTo>
                    <a:pt x="3239770" y="1586230"/>
                  </a:lnTo>
                </a:path>
              </a:pathLst>
            </a:custGeom>
            <a:ln w="26236">
              <a:solidFill>
                <a:srgbClr val="6B767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12140" y="1625600"/>
            <a:ext cx="7781925" cy="3441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431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Đối với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2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đầu vào x1,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x2 có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x1</a:t>
            </a:r>
            <a:r>
              <a:rPr sz="2400" spc="5" dirty="0">
                <a:solidFill>
                  <a:srgbClr val="282833"/>
                </a:solidFill>
                <a:latin typeface="Symbol"/>
                <a:cs typeface="Symbol"/>
              </a:rPr>
              <a:t></a:t>
            </a:r>
            <a:r>
              <a:rPr sz="2400" spc="5" dirty="0">
                <a:solidFill>
                  <a:srgbClr val="282833"/>
                </a:solidFill>
                <a:latin typeface="Times New Roman"/>
                <a:cs typeface="Times New Roman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[a,b],</a:t>
            </a:r>
            <a:r>
              <a:rPr sz="2400" spc="1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x2</a:t>
            </a:r>
            <a:r>
              <a:rPr sz="2400" spc="-5" dirty="0">
                <a:solidFill>
                  <a:srgbClr val="282833"/>
                </a:solidFill>
                <a:latin typeface="Symbol"/>
                <a:cs typeface="Symbol"/>
              </a:rPr>
              <a:t>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[c,d]</a:t>
            </a:r>
            <a:endParaRPr sz="2400">
              <a:latin typeface="Arial"/>
              <a:cs typeface="Arial"/>
            </a:endParaRPr>
          </a:p>
          <a:p>
            <a:pPr marL="746760" marR="6888480" indent="-101600">
              <a:lnSpc>
                <a:spcPts val="5930"/>
              </a:lnSpc>
              <a:spcBef>
                <a:spcPts val="585"/>
              </a:spcBef>
            </a:pPr>
            <a:r>
              <a:rPr sz="1800" spc="-15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2  d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Arial"/>
              <a:cs typeface="Arial"/>
            </a:endParaRPr>
          </a:p>
          <a:p>
            <a:pPr marL="3135630" marR="2171700" indent="-544830">
              <a:lnSpc>
                <a:spcPct val="100000"/>
              </a:lnSpc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Lớp tương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đương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dựa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trên</a:t>
            </a:r>
            <a:r>
              <a:rPr sz="18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tổ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dữ liệu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nhập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650">
              <a:latin typeface="Arial"/>
              <a:cs typeface="Arial"/>
            </a:endParaRPr>
          </a:p>
          <a:p>
            <a:pPr marL="77216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c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110219" y="6215379"/>
            <a:ext cx="266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x</a:t>
            </a: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2965450" y="61772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324600" y="621537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240" y="1633220"/>
            <a:ext cx="8091170" cy="294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Ví dụ: Khi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cấp 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thẻ thành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clb,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3 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đầu của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thẻ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phải nằm trong khoảng </a:t>
            </a:r>
            <a:r>
              <a:rPr sz="2400" spc="-80" dirty="0">
                <a:solidFill>
                  <a:srgbClr val="282833"/>
                </a:solidFill>
                <a:latin typeface="Arial"/>
                <a:cs typeface="Arial"/>
              </a:rPr>
              <a:t>[111,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222],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nếu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sai sẽ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thông báo  yêu cầu nhập lại,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2 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cuối phải thuộc khoảng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[11,99].</a:t>
            </a:r>
            <a:endParaRPr sz="2400">
              <a:latin typeface="Arial"/>
              <a:cs typeface="Arial"/>
            </a:endParaRPr>
          </a:p>
          <a:p>
            <a:pPr marL="208279" marR="1905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 kiểm thử các trường hợp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đúng: </a:t>
            </a:r>
            <a:r>
              <a:rPr sz="2400" spc="-65" dirty="0">
                <a:solidFill>
                  <a:srgbClr val="282833"/>
                </a:solidFill>
                <a:latin typeface="Arial"/>
                <a:cs typeface="Arial"/>
              </a:rPr>
              <a:t>(111,11), </a:t>
            </a:r>
            <a:r>
              <a:rPr sz="2400" spc="-45" dirty="0">
                <a:solidFill>
                  <a:srgbClr val="282833"/>
                </a:solidFill>
                <a:latin typeface="Arial"/>
                <a:cs typeface="Arial"/>
              </a:rPr>
              <a:t>(111,99),  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(222,11),(222,99)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hợp sai: </a:t>
            </a:r>
            <a:r>
              <a:rPr sz="2400" spc="-45" dirty="0">
                <a:solidFill>
                  <a:srgbClr val="282833"/>
                </a:solidFill>
                <a:latin typeface="Arial"/>
                <a:cs typeface="Arial"/>
              </a:rPr>
              <a:t>(111,10), </a:t>
            </a:r>
            <a:r>
              <a:rPr sz="2400" spc="-40" dirty="0">
                <a:solidFill>
                  <a:srgbClr val="282833"/>
                </a:solidFill>
                <a:latin typeface="Arial"/>
                <a:cs typeface="Arial"/>
              </a:rPr>
              <a:t>(111,100),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(222,10), (222,100), (223,99),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(223,11),(110,11),(110,99)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2941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1.2.2. </a:t>
            </a:r>
            <a:r>
              <a:rPr spc="-80" dirty="0"/>
              <a:t>Phân tích </a:t>
            </a:r>
            <a:r>
              <a:rPr spc="-70" dirty="0"/>
              <a:t>giá trị </a:t>
            </a:r>
            <a:r>
              <a:rPr spc="-75" dirty="0"/>
              <a:t>biên</a:t>
            </a:r>
            <a:r>
              <a:rPr spc="-819" dirty="0"/>
              <a:t> </a:t>
            </a:r>
            <a:r>
              <a:rPr spc="-65" dirty="0"/>
              <a:t>(t)</a:t>
            </a:r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67690"/>
            <a:ext cx="1766570" cy="4648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850" spc="-40" dirty="0"/>
              <a:t>Ví </a:t>
            </a:r>
            <a:r>
              <a:rPr sz="2850" spc="-60" dirty="0"/>
              <a:t>dụ:</a:t>
            </a:r>
            <a:r>
              <a:rPr sz="2850" spc="-400" dirty="0"/>
              <a:t> </a:t>
            </a:r>
            <a:r>
              <a:rPr sz="2850" spc="-75" dirty="0"/>
              <a:t>(tiếp)</a:t>
            </a:r>
            <a:endParaRPr sz="2850"/>
          </a:p>
        </p:txBody>
      </p:sp>
      <p:sp>
        <p:nvSpPr>
          <p:cNvPr id="3" name="object 3"/>
          <p:cNvSpPr txBox="1"/>
          <p:nvPr/>
        </p:nvSpPr>
        <p:spPr>
          <a:xfrm>
            <a:off x="541019" y="1286509"/>
            <a:ext cx="2430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93090" y="1798384"/>
          <a:ext cx="7258050" cy="4695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0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24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749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</a:t>
                      </a: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111,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</a:t>
                      </a:r>
                      <a:r>
                        <a:rPr sz="1800" spc="5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53403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14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11111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21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spc="-6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=111,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sau</a:t>
                      </a:r>
                      <a:r>
                        <a:rPr sz="1800" spc="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11199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=222,2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22211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=222,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sau=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22299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</a:t>
                      </a: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111,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</a:t>
                      </a:r>
                      <a:r>
                        <a:rPr sz="1800" spc="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lại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</a:t>
                      </a:r>
                      <a:r>
                        <a:rPr sz="1800" spc="-8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</a:t>
                      </a: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111,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</a:t>
                      </a:r>
                      <a:r>
                        <a:rPr sz="1800" spc="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lại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</a:t>
                      </a:r>
                      <a:r>
                        <a:rPr sz="1800" spc="-8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222,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sau=</a:t>
                      </a:r>
                      <a:r>
                        <a:rPr sz="18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lại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</a:t>
                      </a:r>
                      <a:r>
                        <a:rPr sz="1800" spc="-8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21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222,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sau=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lại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</a:t>
                      </a:r>
                      <a:r>
                        <a:rPr sz="1800" spc="-8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223,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sau=</a:t>
                      </a:r>
                      <a:r>
                        <a:rPr sz="18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223,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sau=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06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7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110,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</a:t>
                      </a:r>
                      <a:r>
                        <a:rPr sz="1800" spc="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7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51130">
                        <a:lnSpc>
                          <a:spcPts val="208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đầu= 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110,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 số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sau=</a:t>
                      </a:r>
                      <a:r>
                        <a:rPr sz="1800" spc="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470534">
                        <a:lnSpc>
                          <a:spcPts val="208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Yêu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cầu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20961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Nhận</a:t>
            </a:r>
            <a:r>
              <a:rPr spc="-280" dirty="0"/>
              <a:t> </a:t>
            </a:r>
            <a:r>
              <a:rPr spc="-80" dirty="0"/>
              <a:t>xét: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422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2032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hạn đều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nằm trong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nào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đó.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Nếu chỉ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hạn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cũng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luôn phân vùng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đó</a:t>
            </a:r>
            <a:endParaRPr sz="2400">
              <a:latin typeface="Arial"/>
              <a:cs typeface="Arial"/>
            </a:endParaRPr>
          </a:p>
          <a:p>
            <a:pPr marL="2082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hạn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bị sai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thì cả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vùng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bị</a:t>
            </a:r>
            <a:r>
              <a:rPr sz="24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sai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Nếu chỉ dùng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giới hạn thì không đem lại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tin  tưởng cho người dùng vì các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xét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hêt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trường hợp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biệt (để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ô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trống,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nhập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kí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biệt…)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Vì vậy: nên kết hợp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phương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pháp phân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tích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 và phân vùng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đương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687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Ví dụ</a:t>
            </a:r>
            <a:r>
              <a:rPr spc="-445" dirty="0"/>
              <a:t> </a:t>
            </a:r>
            <a:r>
              <a:rPr spc="-55" dirty="0"/>
              <a:t>1: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57019"/>
            <a:ext cx="8064500" cy="97916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71450" marR="5080" indent="-158750" algn="just">
              <a:lnSpc>
                <a:spcPts val="2500"/>
              </a:lnSpc>
              <a:spcBef>
                <a:spcPts val="190"/>
              </a:spcBef>
              <a:buClr>
                <a:srgbClr val="92A199"/>
              </a:buClr>
              <a:buSzPct val="83333"/>
              <a:buChar char="•"/>
              <a:tabLst>
                <a:tab pos="171450" algn="l"/>
              </a:tabLst>
            </a:pP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TPPM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“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Quản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lý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hồ sơ nhân lực” với đặc tả chức năng như sau:  sau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mỗi lần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nhận 1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hồ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sơ xin việc, TPPM sẽ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quyết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ban đầu  dựa và tuổi của 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ứng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theo bảng</a:t>
            </a:r>
            <a:r>
              <a:rPr sz="2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sau: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039359"/>
            <a:ext cx="8063865" cy="66167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71450" marR="5080" indent="-158750">
              <a:lnSpc>
                <a:spcPts val="2500"/>
              </a:lnSpc>
              <a:spcBef>
                <a:spcPts val="190"/>
              </a:spcBef>
              <a:buClr>
                <a:srgbClr val="92A199"/>
              </a:buClr>
              <a:buSzPct val="83333"/>
              <a:buChar char="•"/>
              <a:tabLst>
                <a:tab pos="171450" algn="l"/>
              </a:tabLst>
            </a:pP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Bằng phương pháp phân hoạch 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tương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đương và phân 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trị 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biên,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hãy thiết kế các trường hợp kiểm thử cho TPPM</a:t>
            </a:r>
            <a:r>
              <a:rPr sz="21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trên.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2739" y="2810509"/>
            <a:ext cx="1412240" cy="187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100"/>
              </a:spcBef>
            </a:pP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ứng</a:t>
            </a:r>
            <a:r>
              <a:rPr sz="18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viên  0-15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16-17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18-54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55-99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0740" y="2810509"/>
            <a:ext cx="2508250" cy="187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056640">
              <a:lnSpc>
                <a:spcPct val="1352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Kết quả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sơ</a:t>
            </a:r>
            <a:r>
              <a:rPr sz="18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bộ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Không thuê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5200"/>
              </a:lnSpc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Thuê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dạng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bán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thời gian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Thuê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toàn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thời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gian  Không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thuê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687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Ví dụ</a:t>
            </a:r>
            <a:r>
              <a:rPr spc="-445" dirty="0"/>
              <a:t> </a:t>
            </a:r>
            <a:r>
              <a:rPr spc="-55" dirty="0"/>
              <a:t>1: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2769" y="1404620"/>
            <a:ext cx="298323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3510" indent="-13081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294"/>
              <a:buChar char="•"/>
              <a:tabLst>
                <a:tab pos="143510" algn="l"/>
              </a:tabLst>
            </a:pPr>
            <a:r>
              <a:rPr sz="1700" spc="-5" dirty="0">
                <a:solidFill>
                  <a:srgbClr val="282833"/>
                </a:solidFill>
                <a:latin typeface="Arial"/>
                <a:cs typeface="Arial"/>
              </a:rPr>
              <a:t>Bảng phân </a:t>
            </a:r>
            <a:r>
              <a:rPr sz="1700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1700" spc="-5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17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00" spc="-5" dirty="0">
                <a:solidFill>
                  <a:srgbClr val="282833"/>
                </a:solidFill>
                <a:latin typeface="Arial"/>
                <a:cs typeface="Arial"/>
              </a:rPr>
              <a:t>đương: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9269" y="4375403"/>
            <a:ext cx="4801235" cy="2218690"/>
          </a:xfrm>
          <a:prstGeom prst="rect">
            <a:avLst/>
          </a:prstGeom>
        </p:spPr>
        <p:txBody>
          <a:bodyPr vert="horz" wrap="square" lIns="0" tIns="141605" rIns="0" bIns="0" rtlCol="0">
            <a:spAutoFit/>
          </a:bodyPr>
          <a:lstStyle/>
          <a:p>
            <a:pPr marL="207010" indent="-130810">
              <a:lnSpc>
                <a:spcPct val="100000"/>
              </a:lnSpc>
              <a:spcBef>
                <a:spcPts val="1115"/>
              </a:spcBef>
              <a:buClr>
                <a:srgbClr val="92A199"/>
              </a:buClr>
              <a:buSzPct val="83870"/>
              <a:buChar char="•"/>
              <a:tabLst>
                <a:tab pos="207010" algn="l"/>
              </a:tabLst>
            </a:pP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1550" spc="1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tương đương, xét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55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550">
              <a:latin typeface="Arial"/>
              <a:cs typeface="Arial"/>
            </a:endParaRPr>
          </a:p>
          <a:p>
            <a:pPr marL="207010" indent="-130810">
              <a:lnSpc>
                <a:spcPct val="100000"/>
              </a:lnSpc>
              <a:spcBef>
                <a:spcPts val="1019"/>
              </a:spcBef>
              <a:buClr>
                <a:srgbClr val="92A199"/>
              </a:buClr>
              <a:buSzPct val="83870"/>
              <a:buChar char="•"/>
              <a:tabLst>
                <a:tab pos="207010" algn="l"/>
                <a:tab pos="1829435" algn="l"/>
              </a:tabLst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Lớp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I1:</a:t>
            </a:r>
            <a:r>
              <a:rPr sz="155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{-2,-1,0}	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Lớp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I2: {99,100,101}</a:t>
            </a:r>
            <a:endParaRPr sz="1550">
              <a:latin typeface="Arial"/>
              <a:cs typeface="Arial"/>
            </a:endParaRPr>
          </a:p>
          <a:p>
            <a:pPr marL="207010" indent="-130810">
              <a:lnSpc>
                <a:spcPct val="100000"/>
              </a:lnSpc>
              <a:spcBef>
                <a:spcPts val="1010"/>
              </a:spcBef>
              <a:buClr>
                <a:srgbClr val="92A199"/>
              </a:buClr>
              <a:buSzPct val="83870"/>
              <a:buChar char="•"/>
              <a:tabLst>
                <a:tab pos="207010" algn="l"/>
              </a:tabLst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Lớp V1: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{-1,0,1}</a:t>
            </a:r>
            <a:r>
              <a:rPr sz="15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{14,15,16}</a:t>
            </a:r>
            <a:endParaRPr sz="1550">
              <a:latin typeface="Arial"/>
              <a:cs typeface="Arial"/>
            </a:endParaRPr>
          </a:p>
          <a:p>
            <a:pPr marL="207010" indent="-130810">
              <a:lnSpc>
                <a:spcPct val="100000"/>
              </a:lnSpc>
              <a:spcBef>
                <a:spcPts val="1019"/>
              </a:spcBef>
              <a:buClr>
                <a:srgbClr val="92A199"/>
              </a:buClr>
              <a:buSzPct val="83870"/>
              <a:buChar char="•"/>
              <a:tabLst>
                <a:tab pos="207010" algn="l"/>
              </a:tabLst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Lớp V2: { 15,16,17}</a:t>
            </a:r>
            <a:r>
              <a:rPr sz="1550" spc="-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{16,17,18}</a:t>
            </a:r>
            <a:endParaRPr sz="1550">
              <a:latin typeface="Arial"/>
              <a:cs typeface="Arial"/>
            </a:endParaRPr>
          </a:p>
          <a:p>
            <a:pPr marL="207010" indent="-130810">
              <a:lnSpc>
                <a:spcPct val="100000"/>
              </a:lnSpc>
              <a:spcBef>
                <a:spcPts val="1019"/>
              </a:spcBef>
              <a:buClr>
                <a:srgbClr val="92A199"/>
              </a:buClr>
              <a:buSzPct val="83870"/>
              <a:buChar char="•"/>
              <a:tabLst>
                <a:tab pos="207010" algn="l"/>
              </a:tabLst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Lớp V3: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{17,18,19},</a:t>
            </a:r>
            <a:r>
              <a:rPr sz="155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{53,54,55}</a:t>
            </a:r>
            <a:endParaRPr sz="1550">
              <a:latin typeface="Arial"/>
              <a:cs typeface="Arial"/>
            </a:endParaRPr>
          </a:p>
          <a:p>
            <a:pPr marL="207010" indent="-130810">
              <a:lnSpc>
                <a:spcPct val="100000"/>
              </a:lnSpc>
              <a:spcBef>
                <a:spcPts val="1019"/>
              </a:spcBef>
              <a:buClr>
                <a:srgbClr val="92A199"/>
              </a:buClr>
              <a:buSzPct val="83870"/>
              <a:buChar char="•"/>
              <a:tabLst>
                <a:tab pos="207010" algn="l"/>
              </a:tabLst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Lớp V4: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{54,55,56},</a:t>
            </a:r>
            <a:r>
              <a:rPr sz="15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{98,99,100}</a:t>
            </a:r>
            <a:endParaRPr sz="155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488950" y="1906334"/>
          <a:ext cx="8395335" cy="1970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9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2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5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138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539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2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295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Tuổi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989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0-15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16-17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18-54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55-99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78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Kết quả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128905" marR="186055">
                        <a:lnSpc>
                          <a:spcPts val="2010"/>
                        </a:lnSpc>
                        <a:spcBef>
                          <a:spcPts val="3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</a:t>
                      </a:r>
                      <a:r>
                        <a:rPr sz="1800" spc="-1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219075" marR="121920">
                        <a:lnSpc>
                          <a:spcPts val="2010"/>
                        </a:lnSpc>
                        <a:spcBef>
                          <a:spcPts val="3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r>
                        <a:rPr sz="1800" spc="-8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bán  thời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129539" marR="90170">
                        <a:lnSpc>
                          <a:spcPts val="2010"/>
                        </a:lnSpc>
                        <a:spcBef>
                          <a:spcPts val="3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toàn  thời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218440" marR="111125">
                        <a:lnSpc>
                          <a:spcPts val="2010"/>
                        </a:lnSpc>
                        <a:spcBef>
                          <a:spcPts val="3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</a:t>
                      </a:r>
                      <a:r>
                        <a:rPr sz="1800" spc="-8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1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196">
                <a:tc>
                  <a:txBody>
                    <a:bodyPr/>
                    <a:lstStyle/>
                    <a:p>
                      <a:pPr marL="31750" marR="146685">
                        <a:lnSpc>
                          <a:spcPts val="1780"/>
                        </a:lnSpc>
                        <a:spcBef>
                          <a:spcPts val="99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Lớp</a:t>
                      </a:r>
                      <a:r>
                        <a:rPr sz="1600" spc="-8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tương  đương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573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5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hợp</a:t>
                      </a:r>
                      <a:r>
                        <a:rPr sz="1800" spc="-8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0287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950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4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Đánh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dấu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2080"/>
                        </a:lnSpc>
                        <a:spcBef>
                          <a:spcPts val="4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2080"/>
                        </a:lnSpc>
                        <a:spcBef>
                          <a:spcPts val="4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219075">
                        <a:lnSpc>
                          <a:spcPts val="2080"/>
                        </a:lnSpc>
                        <a:spcBef>
                          <a:spcPts val="4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129539">
                        <a:lnSpc>
                          <a:spcPts val="2080"/>
                        </a:lnSpc>
                        <a:spcBef>
                          <a:spcPts val="4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97790">
                        <a:lnSpc>
                          <a:spcPts val="2080"/>
                        </a:lnSpc>
                        <a:spcBef>
                          <a:spcPts val="4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tc>
                  <a:txBody>
                    <a:bodyPr/>
                    <a:lstStyle/>
                    <a:p>
                      <a:pPr marL="218440">
                        <a:lnSpc>
                          <a:spcPts val="2080"/>
                        </a:lnSpc>
                        <a:spcBef>
                          <a:spcPts val="4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588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687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Ví dụ</a:t>
            </a:r>
            <a:r>
              <a:rPr spc="-445" dirty="0"/>
              <a:t> </a:t>
            </a:r>
            <a:r>
              <a:rPr spc="-55" dirty="0"/>
              <a:t>1: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805" cy="331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Xét trong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hợp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thấy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test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case trùng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nhau,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nếu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loại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bỏ 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case trùng nhau đó  thì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còn: -1, 0,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14,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15, 16, 17,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18, 19,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53, 54,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55, 56,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98, 99,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100.</a:t>
            </a:r>
            <a:endParaRPr sz="2400">
              <a:latin typeface="Arial"/>
              <a:cs typeface="Arial"/>
            </a:endParaRPr>
          </a:p>
          <a:p>
            <a:pPr marL="208279" marR="1841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Do trường hợp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-1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100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nằm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tại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lớp  tương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đương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nên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xét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hợp -2, và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101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ở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lớp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282833"/>
                </a:solidFill>
                <a:latin typeface="Arial"/>
                <a:cs typeface="Arial"/>
              </a:rPr>
              <a:t>này.</a:t>
            </a:r>
            <a:endParaRPr sz="2400">
              <a:latin typeface="Arial"/>
              <a:cs typeface="Arial"/>
            </a:endParaRPr>
          </a:p>
          <a:p>
            <a:pPr marL="2082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16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được 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sau: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3346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Ví</a:t>
            </a:r>
            <a:r>
              <a:rPr spc="-220" dirty="0"/>
              <a:t> </a:t>
            </a:r>
            <a:r>
              <a:rPr spc="-50" dirty="0"/>
              <a:t>dụ</a:t>
            </a:r>
            <a:r>
              <a:rPr spc="-210" dirty="0"/>
              <a:t> </a:t>
            </a:r>
            <a:r>
              <a:rPr spc="-55" dirty="0"/>
              <a:t>1:</a:t>
            </a:r>
            <a:r>
              <a:rPr spc="-185" dirty="0"/>
              <a:t> </a:t>
            </a:r>
            <a:r>
              <a:rPr spc="-75" dirty="0"/>
              <a:t>Các</a:t>
            </a:r>
            <a:r>
              <a:rPr spc="-195" dirty="0"/>
              <a:t> </a:t>
            </a:r>
            <a:r>
              <a:rPr spc="-50" dirty="0"/>
              <a:t>ca</a:t>
            </a:r>
            <a:r>
              <a:rPr spc="-210" dirty="0"/>
              <a:t> </a:t>
            </a:r>
            <a:r>
              <a:rPr spc="-80" dirty="0"/>
              <a:t>kiểm</a:t>
            </a:r>
            <a:r>
              <a:rPr spc="-195" dirty="0"/>
              <a:t> </a:t>
            </a:r>
            <a:r>
              <a:rPr spc="-65" dirty="0"/>
              <a:t>thử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55930" y="2057400"/>
          <a:ext cx="3963670" cy="403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6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36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45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5DCD7"/>
                    </a:solidFill>
                  </a:tcPr>
                </a:tc>
                <a:tc>
                  <a:txBody>
                    <a:bodyPr/>
                    <a:lstStyle/>
                    <a:p>
                      <a:pPr marL="190500" marR="314325">
                        <a:lnSpc>
                          <a:spcPts val="2020"/>
                        </a:lnSpc>
                        <a:spcBef>
                          <a:spcPts val="37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</a:t>
                      </a:r>
                      <a:r>
                        <a:rPr sz="1800" b="1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ầ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u 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solidFill>
                      <a:srgbClr val="F5DCD7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mong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5D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5270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8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5270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bán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bán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98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 toàn thời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93309" y="2057400"/>
          <a:ext cx="3793490" cy="403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0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2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325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5DCD7"/>
                    </a:solidFill>
                  </a:tcPr>
                </a:tc>
                <a:tc>
                  <a:txBody>
                    <a:bodyPr/>
                    <a:lstStyle/>
                    <a:p>
                      <a:pPr marL="194310" marR="278130">
                        <a:lnSpc>
                          <a:spcPts val="2020"/>
                        </a:lnSpc>
                        <a:spcBef>
                          <a:spcPts val="370"/>
                        </a:spcBef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ầu 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6990" marB="0">
                    <a:solidFill>
                      <a:srgbClr val="F5DCD7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</a:t>
                      </a:r>
                      <a:r>
                        <a:rPr sz="1800" b="1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F5DCD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1854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toàn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18542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toàn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98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18542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toàn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thời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gian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18542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18542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185420" algn="ctr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18542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thuê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989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18542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dữ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56259" y="1452880"/>
            <a:ext cx="6272530" cy="4795520"/>
            <a:chOff x="556259" y="1452880"/>
            <a:chExt cx="6272530" cy="4795520"/>
          </a:xfrm>
        </p:grpSpPr>
        <p:sp>
          <p:nvSpPr>
            <p:cNvPr id="3" name="object 3"/>
            <p:cNvSpPr/>
            <p:nvPr/>
          </p:nvSpPr>
          <p:spPr>
            <a:xfrm>
              <a:off x="562609" y="1459230"/>
              <a:ext cx="6259830" cy="4782820"/>
            </a:xfrm>
            <a:custGeom>
              <a:avLst/>
              <a:gdLst/>
              <a:ahLst/>
              <a:cxnLst/>
              <a:rect l="l" t="t" r="r" b="b"/>
              <a:pathLst>
                <a:path w="6259830" h="4782820">
                  <a:moveTo>
                    <a:pt x="5462270" y="0"/>
                  </a:moveTo>
                  <a:lnTo>
                    <a:pt x="797560" y="0"/>
                  </a:lnTo>
                  <a:lnTo>
                    <a:pt x="755650" y="1270"/>
                  </a:lnTo>
                  <a:lnTo>
                    <a:pt x="713740" y="3810"/>
                  </a:lnTo>
                  <a:lnTo>
                    <a:pt x="631190" y="16510"/>
                  </a:lnTo>
                  <a:lnTo>
                    <a:pt x="590550" y="26670"/>
                  </a:lnTo>
                  <a:lnTo>
                    <a:pt x="551180" y="38100"/>
                  </a:lnTo>
                  <a:lnTo>
                    <a:pt x="472440" y="68580"/>
                  </a:lnTo>
                  <a:lnTo>
                    <a:pt x="435609" y="86360"/>
                  </a:lnTo>
                  <a:lnTo>
                    <a:pt x="398780" y="106680"/>
                  </a:lnTo>
                  <a:lnTo>
                    <a:pt x="363220" y="128270"/>
                  </a:lnTo>
                  <a:lnTo>
                    <a:pt x="328930" y="152400"/>
                  </a:lnTo>
                  <a:lnTo>
                    <a:pt x="295909" y="177800"/>
                  </a:lnTo>
                  <a:lnTo>
                    <a:pt x="264159" y="204470"/>
                  </a:lnTo>
                  <a:lnTo>
                    <a:pt x="233680" y="233680"/>
                  </a:lnTo>
                  <a:lnTo>
                    <a:pt x="204470" y="264160"/>
                  </a:lnTo>
                  <a:lnTo>
                    <a:pt x="177800" y="295910"/>
                  </a:lnTo>
                  <a:lnTo>
                    <a:pt x="152400" y="328930"/>
                  </a:lnTo>
                  <a:lnTo>
                    <a:pt x="128270" y="363220"/>
                  </a:lnTo>
                  <a:lnTo>
                    <a:pt x="106680" y="398780"/>
                  </a:lnTo>
                  <a:lnTo>
                    <a:pt x="86360" y="435610"/>
                  </a:lnTo>
                  <a:lnTo>
                    <a:pt x="68580" y="472440"/>
                  </a:lnTo>
                  <a:lnTo>
                    <a:pt x="53340" y="511810"/>
                  </a:lnTo>
                  <a:lnTo>
                    <a:pt x="39370" y="551180"/>
                  </a:lnTo>
                  <a:lnTo>
                    <a:pt x="26670" y="590550"/>
                  </a:lnTo>
                  <a:lnTo>
                    <a:pt x="17780" y="631190"/>
                  </a:lnTo>
                  <a:lnTo>
                    <a:pt x="10160" y="671830"/>
                  </a:lnTo>
                  <a:lnTo>
                    <a:pt x="3810" y="713740"/>
                  </a:lnTo>
                  <a:lnTo>
                    <a:pt x="1270" y="755650"/>
                  </a:lnTo>
                  <a:lnTo>
                    <a:pt x="0" y="796290"/>
                  </a:lnTo>
                  <a:lnTo>
                    <a:pt x="0" y="3985260"/>
                  </a:lnTo>
                  <a:lnTo>
                    <a:pt x="1270" y="4027170"/>
                  </a:lnTo>
                  <a:lnTo>
                    <a:pt x="3810" y="4069080"/>
                  </a:lnTo>
                  <a:lnTo>
                    <a:pt x="10160" y="4109720"/>
                  </a:lnTo>
                  <a:lnTo>
                    <a:pt x="17780" y="4151630"/>
                  </a:lnTo>
                  <a:lnTo>
                    <a:pt x="26670" y="4192270"/>
                  </a:lnTo>
                  <a:lnTo>
                    <a:pt x="39370" y="4231640"/>
                  </a:lnTo>
                  <a:lnTo>
                    <a:pt x="53340" y="4271010"/>
                  </a:lnTo>
                  <a:lnTo>
                    <a:pt x="68580" y="4310380"/>
                  </a:lnTo>
                  <a:lnTo>
                    <a:pt x="86360" y="4347210"/>
                  </a:lnTo>
                  <a:lnTo>
                    <a:pt x="106680" y="4384040"/>
                  </a:lnTo>
                  <a:lnTo>
                    <a:pt x="128270" y="4419600"/>
                  </a:lnTo>
                  <a:lnTo>
                    <a:pt x="152400" y="4453890"/>
                  </a:lnTo>
                  <a:lnTo>
                    <a:pt x="177800" y="4486910"/>
                  </a:lnTo>
                  <a:lnTo>
                    <a:pt x="204470" y="4518660"/>
                  </a:lnTo>
                  <a:lnTo>
                    <a:pt x="233680" y="4549140"/>
                  </a:lnTo>
                  <a:lnTo>
                    <a:pt x="264159" y="4577080"/>
                  </a:lnTo>
                  <a:lnTo>
                    <a:pt x="295909" y="4605020"/>
                  </a:lnTo>
                  <a:lnTo>
                    <a:pt x="328930" y="4630420"/>
                  </a:lnTo>
                  <a:lnTo>
                    <a:pt x="363220" y="4654550"/>
                  </a:lnTo>
                  <a:lnTo>
                    <a:pt x="398780" y="4676140"/>
                  </a:lnTo>
                  <a:lnTo>
                    <a:pt x="472440" y="4714240"/>
                  </a:lnTo>
                  <a:lnTo>
                    <a:pt x="511809" y="4729480"/>
                  </a:lnTo>
                  <a:lnTo>
                    <a:pt x="551180" y="4743450"/>
                  </a:lnTo>
                  <a:lnTo>
                    <a:pt x="590550" y="4754880"/>
                  </a:lnTo>
                  <a:lnTo>
                    <a:pt x="631190" y="4765040"/>
                  </a:lnTo>
                  <a:lnTo>
                    <a:pt x="673100" y="4772660"/>
                  </a:lnTo>
                  <a:lnTo>
                    <a:pt x="713740" y="4777740"/>
                  </a:lnTo>
                  <a:lnTo>
                    <a:pt x="755650" y="4781550"/>
                  </a:lnTo>
                  <a:lnTo>
                    <a:pt x="797560" y="4782820"/>
                  </a:lnTo>
                  <a:lnTo>
                    <a:pt x="5504180" y="4781550"/>
                  </a:lnTo>
                  <a:lnTo>
                    <a:pt x="5546090" y="4777740"/>
                  </a:lnTo>
                  <a:lnTo>
                    <a:pt x="5586730" y="4772660"/>
                  </a:lnTo>
                  <a:lnTo>
                    <a:pt x="5628640" y="4765040"/>
                  </a:lnTo>
                  <a:lnTo>
                    <a:pt x="5669280" y="4754880"/>
                  </a:lnTo>
                  <a:lnTo>
                    <a:pt x="5708650" y="4743450"/>
                  </a:lnTo>
                  <a:lnTo>
                    <a:pt x="5748020" y="4729480"/>
                  </a:lnTo>
                  <a:lnTo>
                    <a:pt x="5786120" y="4712970"/>
                  </a:lnTo>
                  <a:lnTo>
                    <a:pt x="5824220" y="4695190"/>
                  </a:lnTo>
                  <a:lnTo>
                    <a:pt x="5861050" y="4676140"/>
                  </a:lnTo>
                  <a:lnTo>
                    <a:pt x="5896610" y="4653280"/>
                  </a:lnTo>
                  <a:lnTo>
                    <a:pt x="5930900" y="4630420"/>
                  </a:lnTo>
                  <a:lnTo>
                    <a:pt x="5963920" y="4605020"/>
                  </a:lnTo>
                  <a:lnTo>
                    <a:pt x="5995670" y="4577080"/>
                  </a:lnTo>
                  <a:lnTo>
                    <a:pt x="6026149" y="4549140"/>
                  </a:lnTo>
                  <a:lnTo>
                    <a:pt x="6055360" y="4518660"/>
                  </a:lnTo>
                  <a:lnTo>
                    <a:pt x="6082030" y="4486910"/>
                  </a:lnTo>
                  <a:lnTo>
                    <a:pt x="6107430" y="4453890"/>
                  </a:lnTo>
                  <a:lnTo>
                    <a:pt x="6130290" y="4419600"/>
                  </a:lnTo>
                  <a:lnTo>
                    <a:pt x="6153149" y="4384040"/>
                  </a:lnTo>
                  <a:lnTo>
                    <a:pt x="6172199" y="4347210"/>
                  </a:lnTo>
                  <a:lnTo>
                    <a:pt x="6191249" y="4309110"/>
                  </a:lnTo>
                  <a:lnTo>
                    <a:pt x="6206490" y="4271010"/>
                  </a:lnTo>
                  <a:lnTo>
                    <a:pt x="6220460" y="4231640"/>
                  </a:lnTo>
                  <a:lnTo>
                    <a:pt x="6231890" y="4192270"/>
                  </a:lnTo>
                  <a:lnTo>
                    <a:pt x="6242049" y="4151630"/>
                  </a:lnTo>
                  <a:lnTo>
                    <a:pt x="6249670" y="4109720"/>
                  </a:lnTo>
                  <a:lnTo>
                    <a:pt x="6256020" y="4069080"/>
                  </a:lnTo>
                  <a:lnTo>
                    <a:pt x="6258560" y="4027170"/>
                  </a:lnTo>
                  <a:lnTo>
                    <a:pt x="6259830" y="3985260"/>
                  </a:lnTo>
                  <a:lnTo>
                    <a:pt x="6259830" y="796290"/>
                  </a:lnTo>
                  <a:lnTo>
                    <a:pt x="6258560" y="755650"/>
                  </a:lnTo>
                  <a:lnTo>
                    <a:pt x="6254749" y="713740"/>
                  </a:lnTo>
                  <a:lnTo>
                    <a:pt x="6249670" y="671830"/>
                  </a:lnTo>
                  <a:lnTo>
                    <a:pt x="6242049" y="631190"/>
                  </a:lnTo>
                  <a:lnTo>
                    <a:pt x="6231890" y="590550"/>
                  </a:lnTo>
                  <a:lnTo>
                    <a:pt x="6220460" y="551180"/>
                  </a:lnTo>
                  <a:lnTo>
                    <a:pt x="6206490" y="511810"/>
                  </a:lnTo>
                  <a:lnTo>
                    <a:pt x="6191249" y="472440"/>
                  </a:lnTo>
                  <a:lnTo>
                    <a:pt x="6153149" y="398780"/>
                  </a:lnTo>
                  <a:lnTo>
                    <a:pt x="6130290" y="363220"/>
                  </a:lnTo>
                  <a:lnTo>
                    <a:pt x="6107430" y="328930"/>
                  </a:lnTo>
                  <a:lnTo>
                    <a:pt x="6082030" y="295910"/>
                  </a:lnTo>
                  <a:lnTo>
                    <a:pt x="6055360" y="264160"/>
                  </a:lnTo>
                  <a:lnTo>
                    <a:pt x="6026149" y="233680"/>
                  </a:lnTo>
                  <a:lnTo>
                    <a:pt x="5995670" y="204470"/>
                  </a:lnTo>
                  <a:lnTo>
                    <a:pt x="5963920" y="177800"/>
                  </a:lnTo>
                  <a:lnTo>
                    <a:pt x="5930900" y="152400"/>
                  </a:lnTo>
                  <a:lnTo>
                    <a:pt x="5896610" y="128270"/>
                  </a:lnTo>
                  <a:lnTo>
                    <a:pt x="5861050" y="106680"/>
                  </a:lnTo>
                  <a:lnTo>
                    <a:pt x="5824220" y="86360"/>
                  </a:lnTo>
                  <a:lnTo>
                    <a:pt x="5786120" y="68580"/>
                  </a:lnTo>
                  <a:lnTo>
                    <a:pt x="5748020" y="53340"/>
                  </a:lnTo>
                  <a:lnTo>
                    <a:pt x="5708650" y="39370"/>
                  </a:lnTo>
                  <a:lnTo>
                    <a:pt x="5669280" y="26670"/>
                  </a:lnTo>
                  <a:lnTo>
                    <a:pt x="5628640" y="17780"/>
                  </a:lnTo>
                  <a:lnTo>
                    <a:pt x="5586730" y="10160"/>
                  </a:lnTo>
                  <a:lnTo>
                    <a:pt x="5546090" y="3810"/>
                  </a:lnTo>
                  <a:lnTo>
                    <a:pt x="5504180" y="1270"/>
                  </a:lnTo>
                  <a:lnTo>
                    <a:pt x="5462270" y="0"/>
                  </a:lnTo>
                  <a:close/>
                </a:path>
              </a:pathLst>
            </a:custGeom>
            <a:solidFill>
              <a:srgbClr val="F2F1D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62609" y="1459230"/>
              <a:ext cx="6259830" cy="4782820"/>
            </a:xfrm>
            <a:custGeom>
              <a:avLst/>
              <a:gdLst/>
              <a:ahLst/>
              <a:cxnLst/>
              <a:rect l="l" t="t" r="r" b="b"/>
              <a:pathLst>
                <a:path w="6259830" h="4782820">
                  <a:moveTo>
                    <a:pt x="0" y="796290"/>
                  </a:moveTo>
                  <a:lnTo>
                    <a:pt x="1270" y="755650"/>
                  </a:lnTo>
                  <a:lnTo>
                    <a:pt x="3810" y="713740"/>
                  </a:lnTo>
                  <a:lnTo>
                    <a:pt x="10160" y="671830"/>
                  </a:lnTo>
                  <a:lnTo>
                    <a:pt x="17780" y="631190"/>
                  </a:lnTo>
                  <a:lnTo>
                    <a:pt x="26670" y="590550"/>
                  </a:lnTo>
                  <a:lnTo>
                    <a:pt x="39370" y="551180"/>
                  </a:lnTo>
                  <a:lnTo>
                    <a:pt x="53340" y="511810"/>
                  </a:lnTo>
                  <a:lnTo>
                    <a:pt x="68580" y="472440"/>
                  </a:lnTo>
                  <a:lnTo>
                    <a:pt x="86360" y="435610"/>
                  </a:lnTo>
                  <a:lnTo>
                    <a:pt x="106680" y="398780"/>
                  </a:lnTo>
                  <a:lnTo>
                    <a:pt x="128270" y="363220"/>
                  </a:lnTo>
                  <a:lnTo>
                    <a:pt x="152400" y="328930"/>
                  </a:lnTo>
                  <a:lnTo>
                    <a:pt x="177800" y="295910"/>
                  </a:lnTo>
                  <a:lnTo>
                    <a:pt x="204470" y="264160"/>
                  </a:lnTo>
                  <a:lnTo>
                    <a:pt x="233680" y="233680"/>
                  </a:lnTo>
                  <a:lnTo>
                    <a:pt x="264159" y="204470"/>
                  </a:lnTo>
                  <a:lnTo>
                    <a:pt x="295909" y="177800"/>
                  </a:lnTo>
                  <a:lnTo>
                    <a:pt x="328930" y="152400"/>
                  </a:lnTo>
                  <a:lnTo>
                    <a:pt x="363220" y="128270"/>
                  </a:lnTo>
                  <a:lnTo>
                    <a:pt x="398780" y="106680"/>
                  </a:lnTo>
                  <a:lnTo>
                    <a:pt x="435609" y="86360"/>
                  </a:lnTo>
                  <a:lnTo>
                    <a:pt x="472440" y="68580"/>
                  </a:lnTo>
                  <a:lnTo>
                    <a:pt x="511809" y="53340"/>
                  </a:lnTo>
                  <a:lnTo>
                    <a:pt x="551180" y="38100"/>
                  </a:lnTo>
                  <a:lnTo>
                    <a:pt x="590550" y="26670"/>
                  </a:lnTo>
                  <a:lnTo>
                    <a:pt x="631190" y="16510"/>
                  </a:lnTo>
                  <a:lnTo>
                    <a:pt x="673100" y="10160"/>
                  </a:lnTo>
                  <a:lnTo>
                    <a:pt x="713740" y="3810"/>
                  </a:lnTo>
                  <a:lnTo>
                    <a:pt x="755650" y="1270"/>
                  </a:lnTo>
                  <a:lnTo>
                    <a:pt x="797560" y="0"/>
                  </a:lnTo>
                  <a:lnTo>
                    <a:pt x="5462270" y="0"/>
                  </a:lnTo>
                  <a:lnTo>
                    <a:pt x="5504180" y="1270"/>
                  </a:lnTo>
                  <a:lnTo>
                    <a:pt x="5546090" y="3810"/>
                  </a:lnTo>
                  <a:lnTo>
                    <a:pt x="5586730" y="10160"/>
                  </a:lnTo>
                  <a:lnTo>
                    <a:pt x="5628640" y="17780"/>
                  </a:lnTo>
                  <a:lnTo>
                    <a:pt x="5669280" y="26670"/>
                  </a:lnTo>
                  <a:lnTo>
                    <a:pt x="5708650" y="39370"/>
                  </a:lnTo>
                  <a:lnTo>
                    <a:pt x="5748020" y="53340"/>
                  </a:lnTo>
                  <a:lnTo>
                    <a:pt x="5786120" y="68580"/>
                  </a:lnTo>
                  <a:lnTo>
                    <a:pt x="5824220" y="86360"/>
                  </a:lnTo>
                  <a:lnTo>
                    <a:pt x="5861050" y="106680"/>
                  </a:lnTo>
                  <a:lnTo>
                    <a:pt x="5896610" y="128270"/>
                  </a:lnTo>
                  <a:lnTo>
                    <a:pt x="5930900" y="152400"/>
                  </a:lnTo>
                  <a:lnTo>
                    <a:pt x="5963920" y="177800"/>
                  </a:lnTo>
                  <a:lnTo>
                    <a:pt x="5995670" y="204470"/>
                  </a:lnTo>
                  <a:lnTo>
                    <a:pt x="6026149" y="233680"/>
                  </a:lnTo>
                  <a:lnTo>
                    <a:pt x="6055360" y="264160"/>
                  </a:lnTo>
                  <a:lnTo>
                    <a:pt x="6082030" y="295910"/>
                  </a:lnTo>
                  <a:lnTo>
                    <a:pt x="6107430" y="328930"/>
                  </a:lnTo>
                  <a:lnTo>
                    <a:pt x="6130290" y="363220"/>
                  </a:lnTo>
                  <a:lnTo>
                    <a:pt x="6153149" y="398780"/>
                  </a:lnTo>
                  <a:lnTo>
                    <a:pt x="6172199" y="435610"/>
                  </a:lnTo>
                  <a:lnTo>
                    <a:pt x="6191249" y="472440"/>
                  </a:lnTo>
                  <a:lnTo>
                    <a:pt x="6206490" y="511810"/>
                  </a:lnTo>
                  <a:lnTo>
                    <a:pt x="6220460" y="551180"/>
                  </a:lnTo>
                  <a:lnTo>
                    <a:pt x="6231890" y="590550"/>
                  </a:lnTo>
                  <a:lnTo>
                    <a:pt x="6242049" y="631190"/>
                  </a:lnTo>
                  <a:lnTo>
                    <a:pt x="6249670" y="671830"/>
                  </a:lnTo>
                  <a:lnTo>
                    <a:pt x="6254749" y="713740"/>
                  </a:lnTo>
                  <a:lnTo>
                    <a:pt x="6258560" y="755650"/>
                  </a:lnTo>
                  <a:lnTo>
                    <a:pt x="6259830" y="796290"/>
                  </a:lnTo>
                  <a:lnTo>
                    <a:pt x="6259830" y="3985260"/>
                  </a:lnTo>
                  <a:lnTo>
                    <a:pt x="6258560" y="4027170"/>
                  </a:lnTo>
                  <a:lnTo>
                    <a:pt x="6256020" y="4069080"/>
                  </a:lnTo>
                  <a:lnTo>
                    <a:pt x="6249670" y="4109720"/>
                  </a:lnTo>
                  <a:lnTo>
                    <a:pt x="6242049" y="4151630"/>
                  </a:lnTo>
                  <a:lnTo>
                    <a:pt x="6231890" y="4192270"/>
                  </a:lnTo>
                  <a:lnTo>
                    <a:pt x="6220460" y="4231640"/>
                  </a:lnTo>
                  <a:lnTo>
                    <a:pt x="6206490" y="4271010"/>
                  </a:lnTo>
                  <a:lnTo>
                    <a:pt x="6191249" y="4309110"/>
                  </a:lnTo>
                  <a:lnTo>
                    <a:pt x="6172199" y="4347210"/>
                  </a:lnTo>
                  <a:lnTo>
                    <a:pt x="6153149" y="4384040"/>
                  </a:lnTo>
                  <a:lnTo>
                    <a:pt x="6130290" y="4419600"/>
                  </a:lnTo>
                  <a:lnTo>
                    <a:pt x="6107430" y="4453890"/>
                  </a:lnTo>
                  <a:lnTo>
                    <a:pt x="6082030" y="4486910"/>
                  </a:lnTo>
                  <a:lnTo>
                    <a:pt x="6055360" y="4518660"/>
                  </a:lnTo>
                  <a:lnTo>
                    <a:pt x="6026149" y="4549140"/>
                  </a:lnTo>
                  <a:lnTo>
                    <a:pt x="5995670" y="4577080"/>
                  </a:lnTo>
                  <a:lnTo>
                    <a:pt x="5963920" y="4605020"/>
                  </a:lnTo>
                  <a:lnTo>
                    <a:pt x="5930900" y="4630420"/>
                  </a:lnTo>
                  <a:lnTo>
                    <a:pt x="5896610" y="4653280"/>
                  </a:lnTo>
                  <a:lnTo>
                    <a:pt x="5861050" y="4676140"/>
                  </a:lnTo>
                  <a:lnTo>
                    <a:pt x="5824220" y="4695190"/>
                  </a:lnTo>
                  <a:lnTo>
                    <a:pt x="5786120" y="4712970"/>
                  </a:lnTo>
                  <a:lnTo>
                    <a:pt x="5748020" y="4729480"/>
                  </a:lnTo>
                  <a:lnTo>
                    <a:pt x="5708650" y="4743450"/>
                  </a:lnTo>
                  <a:lnTo>
                    <a:pt x="5669280" y="4754880"/>
                  </a:lnTo>
                  <a:lnTo>
                    <a:pt x="5628640" y="4765040"/>
                  </a:lnTo>
                  <a:lnTo>
                    <a:pt x="5586730" y="4772660"/>
                  </a:lnTo>
                  <a:lnTo>
                    <a:pt x="5546090" y="4777740"/>
                  </a:lnTo>
                  <a:lnTo>
                    <a:pt x="5504180" y="4781550"/>
                  </a:lnTo>
                  <a:lnTo>
                    <a:pt x="5462270" y="4781550"/>
                  </a:lnTo>
                  <a:lnTo>
                    <a:pt x="797560" y="4782820"/>
                  </a:lnTo>
                  <a:lnTo>
                    <a:pt x="755650" y="4781550"/>
                  </a:lnTo>
                  <a:lnTo>
                    <a:pt x="713740" y="4777740"/>
                  </a:lnTo>
                  <a:lnTo>
                    <a:pt x="673100" y="4772660"/>
                  </a:lnTo>
                  <a:lnTo>
                    <a:pt x="631190" y="4765040"/>
                  </a:lnTo>
                  <a:lnTo>
                    <a:pt x="590550" y="4754880"/>
                  </a:lnTo>
                  <a:lnTo>
                    <a:pt x="551180" y="4743450"/>
                  </a:lnTo>
                  <a:lnTo>
                    <a:pt x="511809" y="4729480"/>
                  </a:lnTo>
                  <a:lnTo>
                    <a:pt x="472440" y="4714240"/>
                  </a:lnTo>
                  <a:lnTo>
                    <a:pt x="435609" y="4695190"/>
                  </a:lnTo>
                  <a:lnTo>
                    <a:pt x="398780" y="4676140"/>
                  </a:lnTo>
                  <a:lnTo>
                    <a:pt x="363220" y="4654550"/>
                  </a:lnTo>
                  <a:lnTo>
                    <a:pt x="328930" y="4630420"/>
                  </a:lnTo>
                  <a:lnTo>
                    <a:pt x="295909" y="4605020"/>
                  </a:lnTo>
                  <a:lnTo>
                    <a:pt x="264159" y="4577080"/>
                  </a:lnTo>
                  <a:lnTo>
                    <a:pt x="233680" y="4549140"/>
                  </a:lnTo>
                  <a:lnTo>
                    <a:pt x="204470" y="4518660"/>
                  </a:lnTo>
                  <a:lnTo>
                    <a:pt x="177800" y="4486910"/>
                  </a:lnTo>
                  <a:lnTo>
                    <a:pt x="152400" y="4453890"/>
                  </a:lnTo>
                  <a:lnTo>
                    <a:pt x="128270" y="4419600"/>
                  </a:lnTo>
                  <a:lnTo>
                    <a:pt x="106680" y="4384040"/>
                  </a:lnTo>
                  <a:lnTo>
                    <a:pt x="86360" y="4347210"/>
                  </a:lnTo>
                  <a:lnTo>
                    <a:pt x="68580" y="4310380"/>
                  </a:lnTo>
                  <a:lnTo>
                    <a:pt x="53340" y="4271010"/>
                  </a:lnTo>
                  <a:lnTo>
                    <a:pt x="39370" y="4231640"/>
                  </a:lnTo>
                  <a:lnTo>
                    <a:pt x="26670" y="4192270"/>
                  </a:lnTo>
                  <a:lnTo>
                    <a:pt x="17780" y="4151630"/>
                  </a:lnTo>
                  <a:lnTo>
                    <a:pt x="10160" y="4109720"/>
                  </a:lnTo>
                  <a:lnTo>
                    <a:pt x="3810" y="4069080"/>
                  </a:lnTo>
                  <a:lnTo>
                    <a:pt x="1270" y="4027170"/>
                  </a:lnTo>
                  <a:lnTo>
                    <a:pt x="0" y="3985260"/>
                  </a:lnTo>
                  <a:lnTo>
                    <a:pt x="0" y="796290"/>
                  </a:lnTo>
                  <a:close/>
                </a:path>
                <a:path w="6259830" h="4782820">
                  <a:moveTo>
                    <a:pt x="0" y="0"/>
                  </a:moveTo>
                  <a:lnTo>
                    <a:pt x="0" y="0"/>
                  </a:lnTo>
                </a:path>
                <a:path w="6259830" h="4782820">
                  <a:moveTo>
                    <a:pt x="6259830" y="4782820"/>
                  </a:moveTo>
                  <a:lnTo>
                    <a:pt x="6259830" y="4782820"/>
                  </a:lnTo>
                </a:path>
              </a:pathLst>
            </a:custGeom>
            <a:ln w="1257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00990" y="532129"/>
            <a:ext cx="64992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Ví</a:t>
            </a:r>
            <a:r>
              <a:rPr spc="-215" dirty="0"/>
              <a:t> </a:t>
            </a:r>
            <a:r>
              <a:rPr spc="-50" dirty="0"/>
              <a:t>dụ</a:t>
            </a:r>
            <a:r>
              <a:rPr spc="-210" dirty="0"/>
              <a:t> </a:t>
            </a:r>
            <a:r>
              <a:rPr spc="-55" dirty="0"/>
              <a:t>2:</a:t>
            </a:r>
            <a:r>
              <a:rPr spc="-190" dirty="0"/>
              <a:t> </a:t>
            </a:r>
            <a:r>
              <a:rPr spc="-70" dirty="0"/>
              <a:t>Ứng</a:t>
            </a:r>
            <a:r>
              <a:rPr spc="-210" dirty="0"/>
              <a:t> </a:t>
            </a:r>
            <a:r>
              <a:rPr spc="-80" dirty="0"/>
              <a:t>dụng</a:t>
            </a:r>
            <a:r>
              <a:rPr spc="-195" dirty="0"/>
              <a:t> </a:t>
            </a:r>
            <a:r>
              <a:rPr spc="-70" dirty="0"/>
              <a:t>cho</a:t>
            </a:r>
            <a:r>
              <a:rPr spc="-210" dirty="0"/>
              <a:t> </a:t>
            </a:r>
            <a:r>
              <a:rPr spc="-70" dirty="0"/>
              <a:t>vay</a:t>
            </a:r>
            <a:r>
              <a:rPr spc="-200" dirty="0"/>
              <a:t> </a:t>
            </a:r>
            <a:r>
              <a:rPr spc="-55" dirty="0"/>
              <a:t>nợ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90269" y="1572513"/>
            <a:ext cx="206883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000"/>
              </a:lnSpc>
              <a:spcBef>
                <a:spcPts val="100"/>
              </a:spcBef>
            </a:pPr>
            <a:r>
              <a:rPr sz="2200" dirty="0">
                <a:latin typeface="Arial"/>
                <a:cs typeface="Arial"/>
              </a:rPr>
              <a:t>Customer</a:t>
            </a:r>
            <a:r>
              <a:rPr sz="2200" spc="-70" dirty="0">
                <a:latin typeface="Arial"/>
                <a:cs typeface="Arial"/>
              </a:rPr>
              <a:t> </a:t>
            </a:r>
            <a:r>
              <a:rPr sz="2200" spc="5" dirty="0">
                <a:latin typeface="Arial"/>
                <a:cs typeface="Arial"/>
              </a:rPr>
              <a:t>Name  </a:t>
            </a:r>
            <a:r>
              <a:rPr sz="2200" dirty="0">
                <a:latin typeface="Arial"/>
                <a:cs typeface="Arial"/>
              </a:rPr>
              <a:t>Account</a:t>
            </a:r>
            <a:r>
              <a:rPr sz="2200" spc="-80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number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0269" y="2664459"/>
            <a:ext cx="29819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5" dirty="0">
                <a:latin typeface="Arial"/>
                <a:cs typeface="Arial"/>
              </a:rPr>
              <a:t>Loan </a:t>
            </a:r>
            <a:r>
              <a:rPr sz="2200" dirty="0">
                <a:latin typeface="Arial"/>
                <a:cs typeface="Arial"/>
              </a:rPr>
              <a:t>amount</a:t>
            </a:r>
            <a:r>
              <a:rPr sz="2200" spc="-4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requested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8889" y="3141979"/>
            <a:ext cx="157162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spc="-60" dirty="0">
                <a:latin typeface="Arial"/>
                <a:cs typeface="Arial"/>
              </a:rPr>
              <a:t>Term </a:t>
            </a:r>
            <a:r>
              <a:rPr sz="2200" spc="-5" dirty="0">
                <a:latin typeface="Arial"/>
                <a:cs typeface="Arial"/>
              </a:rPr>
              <a:t>of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loan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0880" y="3618229"/>
            <a:ext cx="59334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00075" algn="l"/>
                <a:tab pos="5920105" algn="l"/>
              </a:tabLst>
            </a:pPr>
            <a:r>
              <a:rPr sz="2200" u="sng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Monthly</a:t>
            </a:r>
            <a:r>
              <a:rPr sz="2200" u="sng" spc="-9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sz="22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repayment	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0269" y="4102353"/>
            <a:ext cx="1972310" cy="19329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2200"/>
              </a:lnSpc>
              <a:spcBef>
                <a:spcPts val="100"/>
              </a:spcBef>
            </a:pPr>
            <a:r>
              <a:rPr sz="2200" spc="-45" dirty="0">
                <a:latin typeface="Arial"/>
                <a:cs typeface="Arial"/>
              </a:rPr>
              <a:t>Term:  </a:t>
            </a:r>
            <a:r>
              <a:rPr sz="2200" dirty="0">
                <a:latin typeface="Arial"/>
                <a:cs typeface="Arial"/>
              </a:rPr>
              <a:t>Repayment:  </a:t>
            </a:r>
            <a:r>
              <a:rPr sz="2200" spc="-5" dirty="0">
                <a:latin typeface="Arial"/>
                <a:cs typeface="Arial"/>
              </a:rPr>
              <a:t>Interest rate:  </a:t>
            </a:r>
            <a:r>
              <a:rPr sz="2200" spc="-45" dirty="0">
                <a:latin typeface="Arial"/>
                <a:cs typeface="Arial"/>
              </a:rPr>
              <a:t>Total </a:t>
            </a:r>
            <a:r>
              <a:rPr sz="2200" spc="-5" dirty="0">
                <a:latin typeface="Arial"/>
                <a:cs typeface="Arial"/>
              </a:rPr>
              <a:t>paid</a:t>
            </a:r>
            <a:r>
              <a:rPr sz="2200" spc="-20" dirty="0">
                <a:latin typeface="Arial"/>
                <a:cs typeface="Arial"/>
              </a:rPr>
              <a:t> </a:t>
            </a:r>
            <a:r>
              <a:rPr sz="2200" spc="-5" dirty="0">
                <a:latin typeface="Arial"/>
                <a:cs typeface="Arial"/>
              </a:rPr>
              <a:t>back: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36930" y="2063114"/>
            <a:ext cx="6365875" cy="1724025"/>
            <a:chOff x="836930" y="2063114"/>
            <a:chExt cx="6365875" cy="1724025"/>
          </a:xfrm>
        </p:grpSpPr>
        <p:sp>
          <p:nvSpPr>
            <p:cNvPr id="12" name="object 12"/>
            <p:cNvSpPr/>
            <p:nvPr/>
          </p:nvSpPr>
          <p:spPr>
            <a:xfrm>
              <a:off x="843280" y="3077209"/>
              <a:ext cx="212090" cy="280670"/>
            </a:xfrm>
            <a:custGeom>
              <a:avLst/>
              <a:gdLst/>
              <a:ahLst/>
              <a:cxnLst/>
              <a:rect l="l" t="t" r="r" b="b"/>
              <a:pathLst>
                <a:path w="212090" h="280670">
                  <a:moveTo>
                    <a:pt x="212089" y="0"/>
                  </a:moveTo>
                  <a:lnTo>
                    <a:pt x="0" y="0"/>
                  </a:lnTo>
                  <a:lnTo>
                    <a:pt x="0" y="280669"/>
                  </a:lnTo>
                  <a:lnTo>
                    <a:pt x="212089" y="280669"/>
                  </a:lnTo>
                  <a:lnTo>
                    <a:pt x="212089" y="0"/>
                  </a:lnTo>
                  <a:close/>
                </a:path>
              </a:pathLst>
            </a:custGeom>
            <a:solidFill>
              <a:srgbClr val="00CC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3280" y="3077209"/>
              <a:ext cx="212090" cy="280670"/>
            </a:xfrm>
            <a:custGeom>
              <a:avLst/>
              <a:gdLst/>
              <a:ahLst/>
              <a:cxnLst/>
              <a:rect l="l" t="t" r="r" b="b"/>
              <a:pathLst>
                <a:path w="212090" h="280670">
                  <a:moveTo>
                    <a:pt x="0" y="0"/>
                  </a:moveTo>
                  <a:lnTo>
                    <a:pt x="212089" y="0"/>
                  </a:lnTo>
                  <a:lnTo>
                    <a:pt x="212089" y="280669"/>
                  </a:lnTo>
                  <a:lnTo>
                    <a:pt x="0" y="280669"/>
                  </a:lnTo>
                  <a:lnTo>
                    <a:pt x="0" y="0"/>
                  </a:lnTo>
                  <a:close/>
                </a:path>
                <a:path w="212090" h="280670">
                  <a:moveTo>
                    <a:pt x="0" y="0"/>
                  </a:moveTo>
                  <a:lnTo>
                    <a:pt x="0" y="0"/>
                  </a:lnTo>
                </a:path>
                <a:path w="212090" h="280670">
                  <a:moveTo>
                    <a:pt x="212089" y="280669"/>
                  </a:moveTo>
                  <a:lnTo>
                    <a:pt x="212089" y="280669"/>
                  </a:lnTo>
                </a:path>
              </a:pathLst>
            </a:custGeom>
            <a:ln w="12579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3280" y="3498850"/>
              <a:ext cx="212090" cy="281940"/>
            </a:xfrm>
            <a:custGeom>
              <a:avLst/>
              <a:gdLst/>
              <a:ahLst/>
              <a:cxnLst/>
              <a:rect l="l" t="t" r="r" b="b"/>
              <a:pathLst>
                <a:path w="212090" h="281939">
                  <a:moveTo>
                    <a:pt x="212089" y="0"/>
                  </a:moveTo>
                  <a:lnTo>
                    <a:pt x="0" y="0"/>
                  </a:lnTo>
                  <a:lnTo>
                    <a:pt x="0" y="281939"/>
                  </a:lnTo>
                  <a:lnTo>
                    <a:pt x="212089" y="281939"/>
                  </a:lnTo>
                  <a:lnTo>
                    <a:pt x="212089" y="0"/>
                  </a:lnTo>
                  <a:close/>
                </a:path>
              </a:pathLst>
            </a:custGeom>
            <a:solidFill>
              <a:srgbClr val="D15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43280" y="3498850"/>
              <a:ext cx="212090" cy="281940"/>
            </a:xfrm>
            <a:custGeom>
              <a:avLst/>
              <a:gdLst/>
              <a:ahLst/>
              <a:cxnLst/>
              <a:rect l="l" t="t" r="r" b="b"/>
              <a:pathLst>
                <a:path w="212090" h="281939">
                  <a:moveTo>
                    <a:pt x="0" y="0"/>
                  </a:moveTo>
                  <a:lnTo>
                    <a:pt x="212089" y="0"/>
                  </a:lnTo>
                  <a:lnTo>
                    <a:pt x="212089" y="281939"/>
                  </a:lnTo>
                  <a:lnTo>
                    <a:pt x="0" y="281939"/>
                  </a:lnTo>
                  <a:lnTo>
                    <a:pt x="0" y="0"/>
                  </a:lnTo>
                  <a:close/>
                </a:path>
                <a:path w="212090" h="281939">
                  <a:moveTo>
                    <a:pt x="0" y="0"/>
                  </a:moveTo>
                  <a:lnTo>
                    <a:pt x="0" y="0"/>
                  </a:lnTo>
                </a:path>
                <a:path w="212090" h="281939">
                  <a:moveTo>
                    <a:pt x="212089" y="281939"/>
                  </a:moveTo>
                  <a:lnTo>
                    <a:pt x="212089" y="281939"/>
                  </a:lnTo>
                </a:path>
              </a:pathLst>
            </a:custGeom>
            <a:ln w="12579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330700" y="2063116"/>
              <a:ext cx="2843530" cy="682625"/>
            </a:xfrm>
            <a:custGeom>
              <a:avLst/>
              <a:gdLst/>
              <a:ahLst/>
              <a:cxnLst/>
              <a:rect l="l" t="t" r="r" b="b"/>
              <a:pathLst>
                <a:path w="2843529" h="682625">
                  <a:moveTo>
                    <a:pt x="2773679" y="28573"/>
                  </a:moveTo>
                  <a:lnTo>
                    <a:pt x="2773679" y="682623"/>
                  </a:lnTo>
                </a:path>
                <a:path w="2843529" h="682625">
                  <a:moveTo>
                    <a:pt x="2843529" y="0"/>
                  </a:moveTo>
                  <a:lnTo>
                    <a:pt x="2843529" y="57146"/>
                  </a:lnTo>
                </a:path>
                <a:path w="2843529" h="682625">
                  <a:moveTo>
                    <a:pt x="2773679" y="127633"/>
                  </a:moveTo>
                  <a:lnTo>
                    <a:pt x="0" y="233043"/>
                  </a:lnTo>
                </a:path>
                <a:path w="2843529" h="682625">
                  <a:moveTo>
                    <a:pt x="2843529" y="0"/>
                  </a:moveTo>
                  <a:lnTo>
                    <a:pt x="2843529" y="57146"/>
                  </a:lnTo>
                </a:path>
              </a:pathLst>
            </a:custGeom>
            <a:ln w="57146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/>
          <p:nvPr/>
        </p:nvSpPr>
        <p:spPr>
          <a:xfrm>
            <a:off x="8651240" y="2717166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6"/>
                </a:lnTo>
              </a:path>
              <a:path h="57150">
                <a:moveTo>
                  <a:pt x="0" y="0"/>
                </a:moveTo>
                <a:lnTo>
                  <a:pt x="0" y="57146"/>
                </a:lnTo>
              </a:path>
            </a:pathLst>
          </a:custGeom>
          <a:ln w="57146">
            <a:solidFill>
              <a:srgbClr val="00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174230" y="2091689"/>
            <a:ext cx="1477010" cy="654050"/>
          </a:xfrm>
          <a:prstGeom prst="rect">
            <a:avLst/>
          </a:prstGeom>
          <a:solidFill>
            <a:srgbClr val="F2F1DB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170" marR="189230">
              <a:lnSpc>
                <a:spcPct val="100000"/>
              </a:lnSpc>
              <a:spcBef>
                <a:spcPts val="350"/>
              </a:spcBef>
            </a:pPr>
            <a:r>
              <a:rPr sz="1850" dirty="0">
                <a:latin typeface="Arial"/>
                <a:cs typeface="Arial"/>
              </a:rPr>
              <a:t>6 </a:t>
            </a:r>
            <a:r>
              <a:rPr sz="1850" spc="-5" dirty="0">
                <a:latin typeface="Arial"/>
                <a:cs typeface="Arial"/>
              </a:rPr>
              <a:t>digits,</a:t>
            </a:r>
            <a:r>
              <a:rPr sz="1850" spc="-80" dirty="0">
                <a:latin typeface="Arial"/>
                <a:cs typeface="Arial"/>
              </a:rPr>
              <a:t> </a:t>
            </a:r>
            <a:r>
              <a:rPr sz="1850" spc="-5" dirty="0">
                <a:latin typeface="Arial"/>
                <a:cs typeface="Arial"/>
              </a:rPr>
              <a:t>1st  non-zero</a:t>
            </a:r>
            <a:endParaRPr sz="18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21629" y="2842260"/>
            <a:ext cx="1752600" cy="494030"/>
          </a:xfrm>
          <a:custGeom>
            <a:avLst/>
            <a:gdLst/>
            <a:ahLst/>
            <a:cxnLst/>
            <a:rect l="l" t="t" r="r" b="b"/>
            <a:pathLst>
              <a:path w="1752600" h="494029">
                <a:moveTo>
                  <a:pt x="1682750" y="121919"/>
                </a:moveTo>
                <a:lnTo>
                  <a:pt x="1682750" y="494029"/>
                </a:lnTo>
              </a:path>
              <a:path w="1752600" h="494029">
                <a:moveTo>
                  <a:pt x="1752600" y="93346"/>
                </a:moveTo>
                <a:lnTo>
                  <a:pt x="1752600" y="150493"/>
                </a:lnTo>
              </a:path>
              <a:path w="1752600" h="494029">
                <a:moveTo>
                  <a:pt x="1682750" y="215900"/>
                </a:moveTo>
                <a:lnTo>
                  <a:pt x="0" y="0"/>
                </a:lnTo>
              </a:path>
              <a:path w="1752600" h="494029">
                <a:moveTo>
                  <a:pt x="1752600" y="93346"/>
                </a:moveTo>
                <a:lnTo>
                  <a:pt x="1752600" y="150493"/>
                </a:lnTo>
              </a:path>
            </a:pathLst>
          </a:custGeom>
          <a:ln w="57146">
            <a:solidFill>
              <a:srgbClr val="00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33180" y="3307717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6"/>
                </a:lnTo>
              </a:path>
              <a:path h="57150">
                <a:moveTo>
                  <a:pt x="0" y="0"/>
                </a:moveTo>
                <a:lnTo>
                  <a:pt x="0" y="57146"/>
                </a:lnTo>
              </a:path>
            </a:pathLst>
          </a:custGeom>
          <a:ln w="57146">
            <a:solidFill>
              <a:srgbClr val="00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174230" y="2964179"/>
            <a:ext cx="1758950" cy="372110"/>
          </a:xfrm>
          <a:prstGeom prst="rect">
            <a:avLst/>
          </a:prstGeom>
          <a:solidFill>
            <a:srgbClr val="F2F1DB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1850" spc="-5" dirty="0">
                <a:latin typeface="Arial"/>
                <a:cs typeface="Arial"/>
              </a:rPr>
              <a:t>£500 </a:t>
            </a:r>
            <a:r>
              <a:rPr sz="1850" dirty="0">
                <a:latin typeface="Arial"/>
                <a:cs typeface="Arial"/>
              </a:rPr>
              <a:t>to</a:t>
            </a:r>
            <a:r>
              <a:rPr sz="1850" spc="-35" dirty="0">
                <a:latin typeface="Arial"/>
                <a:cs typeface="Arial"/>
              </a:rPr>
              <a:t> </a:t>
            </a:r>
            <a:r>
              <a:rPr sz="1850" spc="-5" dirty="0">
                <a:latin typeface="Arial"/>
                <a:cs typeface="Arial"/>
              </a:rPr>
              <a:t>£9000</a:t>
            </a:r>
            <a:endParaRPr sz="18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486909" y="3340100"/>
            <a:ext cx="2687320" cy="671830"/>
          </a:xfrm>
          <a:custGeom>
            <a:avLst/>
            <a:gdLst/>
            <a:ahLst/>
            <a:cxnLst/>
            <a:rect l="l" t="t" r="r" b="b"/>
            <a:pathLst>
              <a:path w="2687320" h="671829">
                <a:moveTo>
                  <a:pt x="2617469" y="299719"/>
                </a:moveTo>
                <a:lnTo>
                  <a:pt x="2617469" y="671830"/>
                </a:lnTo>
              </a:path>
              <a:path w="2687320" h="671829">
                <a:moveTo>
                  <a:pt x="2687319" y="271146"/>
                </a:moveTo>
                <a:lnTo>
                  <a:pt x="2687319" y="328293"/>
                </a:lnTo>
              </a:path>
              <a:path w="2687320" h="671829">
                <a:moveTo>
                  <a:pt x="2617469" y="393700"/>
                </a:moveTo>
                <a:lnTo>
                  <a:pt x="0" y="0"/>
                </a:lnTo>
              </a:path>
              <a:path w="2687320" h="671829">
                <a:moveTo>
                  <a:pt x="2687319" y="271146"/>
                </a:moveTo>
                <a:lnTo>
                  <a:pt x="2687319" y="328293"/>
                </a:lnTo>
              </a:path>
            </a:pathLst>
          </a:custGeom>
          <a:ln w="57146">
            <a:solidFill>
              <a:srgbClr val="00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33180" y="3983356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6"/>
                </a:lnTo>
              </a:path>
              <a:path h="57150">
                <a:moveTo>
                  <a:pt x="0" y="0"/>
                </a:moveTo>
                <a:lnTo>
                  <a:pt x="0" y="57146"/>
                </a:lnTo>
              </a:path>
            </a:pathLst>
          </a:custGeom>
          <a:ln w="57146">
            <a:solidFill>
              <a:srgbClr val="00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174230" y="3639820"/>
            <a:ext cx="1758950" cy="372110"/>
          </a:xfrm>
          <a:prstGeom prst="rect">
            <a:avLst/>
          </a:prstGeom>
          <a:solidFill>
            <a:srgbClr val="F2F1DB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1850" dirty="0">
                <a:latin typeface="Arial"/>
                <a:cs typeface="Arial"/>
              </a:rPr>
              <a:t>1 </a:t>
            </a:r>
            <a:r>
              <a:rPr sz="1850" spc="-5" dirty="0">
                <a:latin typeface="Arial"/>
                <a:cs typeface="Arial"/>
              </a:rPr>
              <a:t>to 30</a:t>
            </a:r>
            <a:r>
              <a:rPr sz="1850" spc="-20" dirty="0">
                <a:latin typeface="Arial"/>
                <a:cs typeface="Arial"/>
              </a:rPr>
              <a:t> </a:t>
            </a:r>
            <a:r>
              <a:rPr sz="1850" spc="-5" dirty="0">
                <a:latin typeface="Arial"/>
                <a:cs typeface="Arial"/>
              </a:rPr>
              <a:t>years</a:t>
            </a:r>
            <a:endParaRPr sz="18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5411470" y="3779520"/>
            <a:ext cx="1762760" cy="866140"/>
          </a:xfrm>
          <a:custGeom>
            <a:avLst/>
            <a:gdLst/>
            <a:ahLst/>
            <a:cxnLst/>
            <a:rect l="l" t="t" r="r" b="b"/>
            <a:pathLst>
              <a:path w="1762759" h="866139">
                <a:moveTo>
                  <a:pt x="1692909" y="494029"/>
                </a:moveTo>
                <a:lnTo>
                  <a:pt x="1692909" y="866139"/>
                </a:lnTo>
              </a:path>
              <a:path w="1762759" h="866139">
                <a:moveTo>
                  <a:pt x="1762759" y="465456"/>
                </a:moveTo>
                <a:lnTo>
                  <a:pt x="1762759" y="522603"/>
                </a:lnTo>
              </a:path>
              <a:path w="1762759" h="866139">
                <a:moveTo>
                  <a:pt x="1692909" y="586739"/>
                </a:moveTo>
                <a:lnTo>
                  <a:pt x="0" y="0"/>
                </a:lnTo>
              </a:path>
              <a:path w="1762759" h="866139">
                <a:moveTo>
                  <a:pt x="1762759" y="465456"/>
                </a:moveTo>
                <a:lnTo>
                  <a:pt x="1762759" y="522603"/>
                </a:lnTo>
              </a:path>
            </a:pathLst>
          </a:custGeom>
          <a:ln w="57146">
            <a:solidFill>
              <a:srgbClr val="00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933180" y="4617086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6"/>
                </a:lnTo>
              </a:path>
              <a:path h="57150">
                <a:moveTo>
                  <a:pt x="0" y="0"/>
                </a:moveTo>
                <a:lnTo>
                  <a:pt x="0" y="57146"/>
                </a:lnTo>
              </a:path>
            </a:pathLst>
          </a:custGeom>
          <a:ln w="57146">
            <a:solidFill>
              <a:srgbClr val="00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174230" y="4273550"/>
            <a:ext cx="1758950" cy="372110"/>
          </a:xfrm>
          <a:prstGeom prst="rect">
            <a:avLst/>
          </a:prstGeom>
          <a:solidFill>
            <a:srgbClr val="F2F1DB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1850" spc="-10" dirty="0">
                <a:latin typeface="Arial"/>
                <a:cs typeface="Arial"/>
              </a:rPr>
              <a:t>Minimum</a:t>
            </a:r>
            <a:r>
              <a:rPr sz="1850" spc="-5" dirty="0">
                <a:latin typeface="Arial"/>
                <a:cs typeface="Arial"/>
              </a:rPr>
              <a:t> £10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3369370" y="1501776"/>
            <a:ext cx="3804920" cy="2419985"/>
            <a:chOff x="3369370" y="1501776"/>
            <a:chExt cx="3804920" cy="2419985"/>
          </a:xfrm>
        </p:grpSpPr>
        <p:sp>
          <p:nvSpPr>
            <p:cNvPr id="29" name="object 29"/>
            <p:cNvSpPr/>
            <p:nvPr/>
          </p:nvSpPr>
          <p:spPr>
            <a:xfrm>
              <a:off x="3375659" y="1670049"/>
              <a:ext cx="2954020" cy="2245360"/>
            </a:xfrm>
            <a:custGeom>
              <a:avLst/>
              <a:gdLst/>
              <a:ahLst/>
              <a:cxnLst/>
              <a:rect l="l" t="t" r="r" b="b"/>
              <a:pathLst>
                <a:path w="2954020" h="2245360">
                  <a:moveTo>
                    <a:pt x="0" y="0"/>
                  </a:moveTo>
                  <a:lnTo>
                    <a:pt x="2954019" y="0"/>
                  </a:lnTo>
                  <a:lnTo>
                    <a:pt x="2954019" y="652779"/>
                  </a:lnTo>
                  <a:lnTo>
                    <a:pt x="0" y="652779"/>
                  </a:lnTo>
                  <a:lnTo>
                    <a:pt x="0" y="0"/>
                  </a:lnTo>
                  <a:close/>
                </a:path>
                <a:path w="2954020" h="2245360">
                  <a:moveTo>
                    <a:pt x="0" y="0"/>
                  </a:moveTo>
                  <a:lnTo>
                    <a:pt x="0" y="0"/>
                  </a:lnTo>
                </a:path>
                <a:path w="2954020" h="2245360">
                  <a:moveTo>
                    <a:pt x="2954019" y="652779"/>
                  </a:moveTo>
                  <a:lnTo>
                    <a:pt x="2954019" y="652779"/>
                  </a:lnTo>
                </a:path>
                <a:path w="2954020" h="2245360">
                  <a:moveTo>
                    <a:pt x="2539" y="488950"/>
                  </a:moveTo>
                  <a:lnTo>
                    <a:pt x="970279" y="488950"/>
                  </a:lnTo>
                  <a:lnTo>
                    <a:pt x="970279" y="859789"/>
                  </a:lnTo>
                  <a:lnTo>
                    <a:pt x="2539" y="859789"/>
                  </a:lnTo>
                  <a:lnTo>
                    <a:pt x="2539" y="488950"/>
                  </a:lnTo>
                  <a:close/>
                </a:path>
                <a:path w="2954020" h="2245360">
                  <a:moveTo>
                    <a:pt x="2539" y="488950"/>
                  </a:moveTo>
                  <a:lnTo>
                    <a:pt x="2539" y="488950"/>
                  </a:lnTo>
                </a:path>
                <a:path w="2954020" h="2245360">
                  <a:moveTo>
                    <a:pt x="970279" y="859789"/>
                  </a:moveTo>
                  <a:lnTo>
                    <a:pt x="970279" y="859789"/>
                  </a:lnTo>
                </a:path>
                <a:path w="2954020" h="2245360">
                  <a:moveTo>
                    <a:pt x="927100" y="977900"/>
                  </a:moveTo>
                  <a:lnTo>
                    <a:pt x="2034539" y="977900"/>
                  </a:lnTo>
                  <a:lnTo>
                    <a:pt x="2034539" y="1322070"/>
                  </a:lnTo>
                  <a:lnTo>
                    <a:pt x="927100" y="1322070"/>
                  </a:lnTo>
                  <a:lnTo>
                    <a:pt x="927100" y="977900"/>
                  </a:lnTo>
                  <a:close/>
                </a:path>
                <a:path w="2954020" h="2245360">
                  <a:moveTo>
                    <a:pt x="927100" y="977900"/>
                  </a:moveTo>
                  <a:lnTo>
                    <a:pt x="927100" y="977900"/>
                  </a:lnTo>
                </a:path>
                <a:path w="2954020" h="2245360">
                  <a:moveTo>
                    <a:pt x="2034539" y="1322070"/>
                  </a:moveTo>
                  <a:lnTo>
                    <a:pt x="2034539" y="1322070"/>
                  </a:lnTo>
                </a:path>
                <a:path w="2954020" h="2245360">
                  <a:moveTo>
                    <a:pt x="12700" y="1440179"/>
                  </a:moveTo>
                  <a:lnTo>
                    <a:pt x="1120139" y="1440179"/>
                  </a:lnTo>
                  <a:lnTo>
                    <a:pt x="1120139" y="1783079"/>
                  </a:lnTo>
                  <a:lnTo>
                    <a:pt x="12700" y="1783079"/>
                  </a:lnTo>
                  <a:lnTo>
                    <a:pt x="12700" y="1440179"/>
                  </a:lnTo>
                  <a:close/>
                </a:path>
                <a:path w="2954020" h="2245360">
                  <a:moveTo>
                    <a:pt x="12700" y="1440179"/>
                  </a:moveTo>
                  <a:lnTo>
                    <a:pt x="12700" y="1440179"/>
                  </a:lnTo>
                </a:path>
                <a:path w="2954020" h="2245360">
                  <a:moveTo>
                    <a:pt x="1120139" y="1783079"/>
                  </a:moveTo>
                  <a:lnTo>
                    <a:pt x="1120139" y="1783079"/>
                  </a:lnTo>
                </a:path>
                <a:path w="2954020" h="2245360">
                  <a:moveTo>
                    <a:pt x="927100" y="1901189"/>
                  </a:moveTo>
                  <a:lnTo>
                    <a:pt x="2034539" y="1901189"/>
                  </a:lnTo>
                  <a:lnTo>
                    <a:pt x="2034539" y="2245360"/>
                  </a:lnTo>
                  <a:lnTo>
                    <a:pt x="927100" y="2245360"/>
                  </a:lnTo>
                  <a:lnTo>
                    <a:pt x="927100" y="1901189"/>
                  </a:lnTo>
                  <a:close/>
                </a:path>
                <a:path w="2954020" h="2245360">
                  <a:moveTo>
                    <a:pt x="927100" y="1901189"/>
                  </a:moveTo>
                  <a:lnTo>
                    <a:pt x="927100" y="1901189"/>
                  </a:lnTo>
                </a:path>
                <a:path w="2954020" h="2245360">
                  <a:moveTo>
                    <a:pt x="2034539" y="2245360"/>
                  </a:moveTo>
                  <a:lnTo>
                    <a:pt x="2034539" y="2245360"/>
                  </a:lnTo>
                </a:path>
              </a:pathLst>
            </a:custGeom>
            <a:ln w="12579">
              <a:solidFill>
                <a:srgbClr val="4C4C4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32220" y="1501776"/>
              <a:ext cx="842010" cy="400685"/>
            </a:xfrm>
            <a:custGeom>
              <a:avLst/>
              <a:gdLst/>
              <a:ahLst/>
              <a:cxnLst/>
              <a:rect l="l" t="t" r="r" b="b"/>
              <a:pathLst>
                <a:path w="842009" h="400685">
                  <a:moveTo>
                    <a:pt x="772159" y="28573"/>
                  </a:moveTo>
                  <a:lnTo>
                    <a:pt x="772159" y="400683"/>
                  </a:lnTo>
                </a:path>
                <a:path w="842009" h="400685">
                  <a:moveTo>
                    <a:pt x="842009" y="0"/>
                  </a:moveTo>
                  <a:lnTo>
                    <a:pt x="842009" y="57146"/>
                  </a:lnTo>
                </a:path>
                <a:path w="842009" h="400685">
                  <a:moveTo>
                    <a:pt x="772159" y="121283"/>
                  </a:moveTo>
                  <a:lnTo>
                    <a:pt x="0" y="301623"/>
                  </a:lnTo>
                </a:path>
                <a:path w="842009" h="400685">
                  <a:moveTo>
                    <a:pt x="842009" y="0"/>
                  </a:moveTo>
                  <a:lnTo>
                    <a:pt x="842009" y="57146"/>
                  </a:lnTo>
                </a:path>
              </a:pathLst>
            </a:custGeom>
            <a:ln w="57146">
              <a:solidFill>
                <a:srgbClr val="00CC6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/>
          <p:nvPr/>
        </p:nvSpPr>
        <p:spPr>
          <a:xfrm>
            <a:off x="8651240" y="1873886"/>
            <a:ext cx="0" cy="57150"/>
          </a:xfrm>
          <a:custGeom>
            <a:avLst/>
            <a:gdLst/>
            <a:ahLst/>
            <a:cxnLst/>
            <a:rect l="l" t="t" r="r" b="b"/>
            <a:pathLst>
              <a:path h="57150">
                <a:moveTo>
                  <a:pt x="0" y="0"/>
                </a:moveTo>
                <a:lnTo>
                  <a:pt x="0" y="57146"/>
                </a:lnTo>
              </a:path>
              <a:path h="57150">
                <a:moveTo>
                  <a:pt x="0" y="0"/>
                </a:moveTo>
                <a:lnTo>
                  <a:pt x="0" y="57146"/>
                </a:lnTo>
              </a:path>
            </a:pathLst>
          </a:custGeom>
          <a:ln w="57146">
            <a:solidFill>
              <a:srgbClr val="00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174230" y="1530350"/>
            <a:ext cx="1477010" cy="372110"/>
          </a:xfrm>
          <a:prstGeom prst="rect">
            <a:avLst/>
          </a:prstGeom>
          <a:solidFill>
            <a:srgbClr val="F2F1DB"/>
          </a:solidFill>
        </p:spPr>
        <p:txBody>
          <a:bodyPr vert="horz" wrap="square" lIns="0" tIns="44450" rIns="0" bIns="0" rtlCol="0">
            <a:spAutoFit/>
          </a:bodyPr>
          <a:lstStyle/>
          <a:p>
            <a:pPr marL="90170">
              <a:lnSpc>
                <a:spcPct val="100000"/>
              </a:lnSpc>
              <a:spcBef>
                <a:spcPts val="350"/>
              </a:spcBef>
            </a:pPr>
            <a:r>
              <a:rPr sz="1850" spc="-5" dirty="0">
                <a:latin typeface="Arial"/>
                <a:cs typeface="Arial"/>
              </a:rPr>
              <a:t>2-64</a:t>
            </a:r>
            <a:r>
              <a:rPr sz="1850" spc="-25" dirty="0">
                <a:latin typeface="Arial"/>
                <a:cs typeface="Arial"/>
              </a:rPr>
              <a:t> </a:t>
            </a:r>
            <a:r>
              <a:rPr sz="1850" spc="-5" dirty="0">
                <a:latin typeface="Arial"/>
                <a:cs typeface="Arial"/>
              </a:rPr>
              <a:t>chars.</a:t>
            </a:r>
            <a:endParaRPr sz="1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" y="532129"/>
            <a:ext cx="44850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Vd2:Customer</a:t>
            </a:r>
            <a:r>
              <a:rPr spc="-260" dirty="0"/>
              <a:t> </a:t>
            </a:r>
            <a:r>
              <a:rPr spc="-75" dirty="0"/>
              <a:t>name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57809" y="1389380"/>
            <a:ext cx="205867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solidFill>
                  <a:srgbClr val="282833"/>
                </a:solidFill>
                <a:latin typeface="Arial"/>
                <a:cs typeface="Arial"/>
              </a:rPr>
              <a:t>Số lượng </a:t>
            </a:r>
            <a:r>
              <a:rPr sz="2200" b="1" spc="-5" dirty="0">
                <a:solidFill>
                  <a:srgbClr val="282833"/>
                </a:solidFill>
                <a:latin typeface="Arial"/>
                <a:cs typeface="Arial"/>
              </a:rPr>
              <a:t>kí</a:t>
            </a:r>
            <a:r>
              <a:rPr sz="2200" b="1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82833"/>
                </a:solidFill>
                <a:latin typeface="Arial"/>
                <a:cs typeface="Arial"/>
              </a:rPr>
              <a:t>tự:</a:t>
            </a:r>
            <a:endParaRPr sz="22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039620" y="2086610"/>
            <a:ext cx="6527800" cy="152400"/>
            <a:chOff x="2039620" y="2086610"/>
            <a:chExt cx="6527800" cy="152400"/>
          </a:xfrm>
        </p:grpSpPr>
        <p:sp>
          <p:nvSpPr>
            <p:cNvPr id="5" name="object 5"/>
            <p:cNvSpPr/>
            <p:nvPr/>
          </p:nvSpPr>
          <p:spPr>
            <a:xfrm>
              <a:off x="2283460" y="2162810"/>
              <a:ext cx="6041390" cy="0"/>
            </a:xfrm>
            <a:custGeom>
              <a:avLst/>
              <a:gdLst/>
              <a:ahLst/>
              <a:cxnLst/>
              <a:rect l="l" t="t" r="r" b="b"/>
              <a:pathLst>
                <a:path w="6041390">
                  <a:moveTo>
                    <a:pt x="0" y="0"/>
                  </a:moveTo>
                  <a:lnTo>
                    <a:pt x="6041390" y="0"/>
                  </a:lnTo>
                </a:path>
              </a:pathLst>
            </a:custGeom>
            <a:ln w="508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39620" y="2086609"/>
              <a:ext cx="6527800" cy="152400"/>
            </a:xfrm>
            <a:custGeom>
              <a:avLst/>
              <a:gdLst/>
              <a:ahLst/>
              <a:cxnLst/>
              <a:rect l="l" t="t" r="r" b="b"/>
              <a:pathLst>
                <a:path w="6527800" h="152400">
                  <a:moveTo>
                    <a:pt x="254000" y="0"/>
                  </a:moveTo>
                  <a:lnTo>
                    <a:pt x="0" y="76200"/>
                  </a:lnTo>
                  <a:lnTo>
                    <a:pt x="254000" y="152400"/>
                  </a:lnTo>
                  <a:lnTo>
                    <a:pt x="152400" y="76200"/>
                  </a:lnTo>
                  <a:lnTo>
                    <a:pt x="254000" y="0"/>
                  </a:lnTo>
                  <a:close/>
                </a:path>
                <a:path w="6527800" h="152400">
                  <a:moveTo>
                    <a:pt x="6527800" y="76200"/>
                  </a:moveTo>
                  <a:lnTo>
                    <a:pt x="6275070" y="0"/>
                  </a:lnTo>
                  <a:lnTo>
                    <a:pt x="6376670" y="76200"/>
                  </a:lnTo>
                  <a:lnTo>
                    <a:pt x="6275070" y="152400"/>
                  </a:lnTo>
                  <a:lnTo>
                    <a:pt x="6527800" y="7620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03950" y="2313939"/>
            <a:ext cx="90424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79755" algn="l"/>
              </a:tabLst>
            </a:pP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6</a:t>
            </a:r>
            <a:r>
              <a:rPr sz="2200" b="1" spc="5" dirty="0">
                <a:solidFill>
                  <a:srgbClr val="7F007F"/>
                </a:solidFill>
                <a:latin typeface="Arial"/>
                <a:cs typeface="Arial"/>
              </a:rPr>
              <a:t>4</a:t>
            </a: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6</a:t>
            </a:r>
            <a:r>
              <a:rPr sz="2200" b="1" spc="5" dirty="0">
                <a:solidFill>
                  <a:srgbClr val="AC8E66"/>
                </a:solidFill>
                <a:latin typeface="Arial"/>
                <a:cs typeface="Arial"/>
              </a:rPr>
              <a:t>5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87600" y="2494279"/>
            <a:ext cx="9118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invalid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88559" y="2494279"/>
            <a:ext cx="6642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v</a:t>
            </a: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l</a:t>
            </a: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i</a:t>
            </a:r>
            <a:r>
              <a:rPr sz="2200" b="1" spc="5" dirty="0">
                <a:solidFill>
                  <a:srgbClr val="7F007F"/>
                </a:solidFill>
                <a:latin typeface="Arial"/>
                <a:cs typeface="Arial"/>
              </a:rPr>
              <a:t>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84719" y="2494279"/>
            <a:ext cx="9118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invalid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54779" y="1722120"/>
            <a:ext cx="2697480" cy="882650"/>
          </a:xfrm>
          <a:custGeom>
            <a:avLst/>
            <a:gdLst/>
            <a:ahLst/>
            <a:cxnLst/>
            <a:rect l="l" t="t" r="r" b="b"/>
            <a:pathLst>
              <a:path w="2697479" h="882650">
                <a:moveTo>
                  <a:pt x="0" y="0"/>
                </a:moveTo>
                <a:lnTo>
                  <a:pt x="0" y="882650"/>
                </a:lnTo>
              </a:path>
              <a:path w="2697479" h="882650">
                <a:moveTo>
                  <a:pt x="2697479" y="0"/>
                </a:moveTo>
                <a:lnTo>
                  <a:pt x="2697479" y="882650"/>
                </a:lnTo>
              </a:path>
            </a:pathLst>
          </a:custGeom>
          <a:ln w="12579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05200" y="2313939"/>
            <a:ext cx="820419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650875" algn="l"/>
              </a:tabLst>
            </a:pPr>
            <a:r>
              <a:rPr sz="2200" b="1" spc="5" dirty="0">
                <a:solidFill>
                  <a:srgbClr val="AC8E66"/>
                </a:solidFill>
                <a:latin typeface="Arial"/>
                <a:cs typeface="Arial"/>
              </a:rPr>
              <a:t>1	</a:t>
            </a:r>
            <a:r>
              <a:rPr sz="2200" b="1" spc="5" dirty="0">
                <a:solidFill>
                  <a:srgbClr val="7F007F"/>
                </a:solidFill>
                <a:latin typeface="Arial"/>
                <a:cs typeface="Arial"/>
              </a:rPr>
              <a:t>2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89450" y="5539740"/>
            <a:ext cx="3048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647065" y="4711065"/>
          <a:ext cx="7982584" cy="19577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00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60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79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5630">
                <a:tc>
                  <a:txBody>
                    <a:bodyPr/>
                    <a:lstStyle/>
                    <a:p>
                      <a:pPr marL="7302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2000" b="1" spc="-105" dirty="0">
                          <a:latin typeface="Arial"/>
                          <a:cs typeface="Arial"/>
                        </a:rPr>
                        <a:t>Conditions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4769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6545" marR="289560" indent="256540">
                        <a:lnSpc>
                          <a:spcPts val="2320"/>
                        </a:lnSpc>
                        <a:spcBef>
                          <a:spcPts val="55"/>
                        </a:spcBef>
                      </a:pPr>
                      <a:r>
                        <a:rPr sz="2000" b="1" spc="-95" dirty="0">
                          <a:latin typeface="Arial"/>
                          <a:cs typeface="Arial"/>
                        </a:rPr>
                        <a:t>Valid  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iti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6545" marR="291465" indent="168910">
                        <a:lnSpc>
                          <a:spcPts val="2320"/>
                        </a:lnSpc>
                        <a:spcBef>
                          <a:spcPts val="55"/>
                        </a:spcBef>
                      </a:pPr>
                      <a:r>
                        <a:rPr sz="2000" b="1" spc="-90" dirty="0">
                          <a:latin typeface="Arial"/>
                          <a:cs typeface="Arial"/>
                        </a:rPr>
                        <a:t>Invalid  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 marR="187325" indent="360680">
                        <a:lnSpc>
                          <a:spcPts val="2320"/>
                        </a:lnSpc>
                        <a:spcBef>
                          <a:spcPts val="55"/>
                        </a:spcBef>
                      </a:pPr>
                      <a:r>
                        <a:rPr sz="2000" b="1" spc="-95" dirty="0">
                          <a:latin typeface="Arial"/>
                          <a:cs typeface="Arial"/>
                        </a:rPr>
                        <a:t>Valid  </a:t>
                      </a:r>
                      <a:r>
                        <a:rPr sz="2000" b="1" spc="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oun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2405" marR="189230" indent="273050">
                        <a:lnSpc>
                          <a:spcPts val="2320"/>
                        </a:lnSpc>
                        <a:spcBef>
                          <a:spcPts val="55"/>
                        </a:spcBef>
                      </a:pPr>
                      <a:r>
                        <a:rPr sz="2000" b="1" spc="-90" dirty="0">
                          <a:latin typeface="Arial"/>
                          <a:cs typeface="Arial"/>
                        </a:rPr>
                        <a:t>Invalid  </a:t>
                      </a:r>
                      <a:r>
                        <a:rPr sz="2000" b="1" spc="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000" b="1" spc="-1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0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000" b="1" spc="-10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000" b="1" dirty="0">
                          <a:latin typeface="Arial"/>
                          <a:cs typeface="Arial"/>
                        </a:rPr>
                        <a:t>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517">
                <a:tc rowSpan="3">
                  <a:txBody>
                    <a:bodyPr/>
                    <a:lstStyle/>
                    <a:p>
                      <a:pPr marL="45085" marR="220345">
                        <a:lnSpc>
                          <a:spcPts val="2320"/>
                        </a:lnSpc>
                        <a:spcBef>
                          <a:spcPts val="55"/>
                        </a:spcBef>
                      </a:pPr>
                      <a:r>
                        <a:rPr sz="2000" b="1" spc="10" dirty="0">
                          <a:solidFill>
                            <a:srgbClr val="2D73B4"/>
                          </a:solidFill>
                          <a:latin typeface="Arial"/>
                          <a:cs typeface="Arial"/>
                        </a:rPr>
                        <a:t>C</a:t>
                      </a:r>
                      <a:r>
                        <a:rPr sz="2000" b="1" spc="-15" dirty="0">
                          <a:solidFill>
                            <a:srgbClr val="2D73B4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2000" b="1" dirty="0">
                          <a:solidFill>
                            <a:srgbClr val="2D73B4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2000" b="1" spc="5" dirty="0">
                          <a:solidFill>
                            <a:srgbClr val="2D73B4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2000" b="1" spc="-10" dirty="0">
                          <a:solidFill>
                            <a:srgbClr val="2D73B4"/>
                          </a:solidFill>
                          <a:latin typeface="Arial"/>
                          <a:cs typeface="Arial"/>
                        </a:rPr>
                        <a:t>om</a:t>
                      </a:r>
                      <a:r>
                        <a:rPr sz="2000" b="1" dirty="0">
                          <a:solidFill>
                            <a:srgbClr val="2D73B4"/>
                          </a:solidFill>
                          <a:latin typeface="Arial"/>
                          <a:cs typeface="Arial"/>
                        </a:rPr>
                        <a:t>er  </a:t>
                      </a:r>
                      <a:r>
                        <a:rPr sz="2000" b="1" spc="-125" dirty="0">
                          <a:solidFill>
                            <a:srgbClr val="2D73B4"/>
                          </a:solidFill>
                          <a:latin typeface="Arial"/>
                          <a:cs typeface="Arial"/>
                        </a:rPr>
                        <a:t>name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315"/>
                        </a:lnSpc>
                      </a:pPr>
                      <a:r>
                        <a:rPr sz="2000" b="1" spc="-10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2 </a:t>
                      </a:r>
                      <a:r>
                        <a:rPr sz="2000" b="1" spc="-8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to </a:t>
                      </a:r>
                      <a:r>
                        <a:rPr sz="2000" b="1" spc="-10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64</a:t>
                      </a:r>
                      <a:r>
                        <a:rPr sz="2000" b="1" spc="-2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chars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315"/>
                        </a:lnSpc>
                      </a:pPr>
                      <a:r>
                        <a:rPr sz="2000" b="1" spc="-110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&lt; </a:t>
                      </a:r>
                      <a:r>
                        <a:rPr sz="2000" b="1" spc="-10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000" b="1" spc="-1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chars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315"/>
                        </a:lnSpc>
                      </a:pPr>
                      <a:r>
                        <a:rPr sz="2000" b="1" spc="-10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2000" b="1" spc="-7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chars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315"/>
                        </a:lnSpc>
                      </a:pPr>
                      <a:r>
                        <a:rPr sz="2000" b="1" spc="-10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2000" b="1" spc="-6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chars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1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ts val="2030"/>
                        </a:lnSpc>
                      </a:pPr>
                      <a:r>
                        <a:rPr sz="2000" b="1" spc="-9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valid</a:t>
                      </a:r>
                      <a:r>
                        <a:rPr sz="2000" b="1" spc="-8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chars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ts val="1989"/>
                        </a:lnSpc>
                        <a:tabLst>
                          <a:tab pos="1646555" algn="l"/>
                        </a:tabLst>
                      </a:pPr>
                      <a:r>
                        <a:rPr sz="2000" b="1" u="sng" spc="-110" dirty="0">
                          <a:solidFill>
                            <a:srgbClr val="6F2F9F"/>
                          </a:solidFill>
                          <a:uFill>
                            <a:solidFill>
                              <a:srgbClr val="92A199"/>
                            </a:solidFill>
                          </a:uFill>
                          <a:latin typeface="Arial"/>
                          <a:cs typeface="Arial"/>
                        </a:rPr>
                        <a:t>&gt; 64</a:t>
                      </a:r>
                      <a:r>
                        <a:rPr sz="2000" b="1" u="sng" spc="-65" dirty="0">
                          <a:solidFill>
                            <a:srgbClr val="6F2F9F"/>
                          </a:solidFill>
                          <a:uFill>
                            <a:solidFill>
                              <a:srgbClr val="92A199"/>
                            </a:solidFill>
                          </a:u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u="sng" spc="-105" dirty="0">
                          <a:solidFill>
                            <a:srgbClr val="6F2F9F"/>
                          </a:solidFill>
                          <a:uFill>
                            <a:solidFill>
                              <a:srgbClr val="92A199"/>
                            </a:solidFill>
                          </a:uFill>
                          <a:latin typeface="Arial"/>
                          <a:cs typeface="Arial"/>
                        </a:rPr>
                        <a:t>chars	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45085">
                        <a:lnSpc>
                          <a:spcPts val="2315"/>
                        </a:lnSpc>
                      </a:pPr>
                      <a:r>
                        <a:rPr sz="2000" b="1" spc="-90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invalid</a:t>
                      </a:r>
                      <a:r>
                        <a:rPr sz="2000" b="1" spc="-80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chars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ts val="2030"/>
                        </a:lnSpc>
                      </a:pPr>
                      <a:r>
                        <a:rPr sz="2000" b="1" spc="-10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64</a:t>
                      </a:r>
                      <a:r>
                        <a:rPr sz="2000" b="1" spc="-70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5" dirty="0">
                          <a:solidFill>
                            <a:srgbClr val="BF0000"/>
                          </a:solidFill>
                          <a:latin typeface="Arial"/>
                          <a:cs typeface="Arial"/>
                        </a:rPr>
                        <a:t>chars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030"/>
                        </a:lnSpc>
                      </a:pPr>
                      <a:r>
                        <a:rPr sz="2000" b="1" spc="-10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65</a:t>
                      </a:r>
                      <a:r>
                        <a:rPr sz="2000" b="1" spc="-70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0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chars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4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150"/>
                        </a:lnSpc>
                      </a:pPr>
                      <a:r>
                        <a:rPr sz="2000" b="1" spc="-10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2000" b="1" spc="-6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105" dirty="0">
                          <a:solidFill>
                            <a:srgbClr val="6F2F9F"/>
                          </a:solidFill>
                          <a:latin typeface="Arial"/>
                          <a:cs typeface="Arial"/>
                        </a:rPr>
                        <a:t>chars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7677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257809" y="3196589"/>
            <a:ext cx="140906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solidFill>
                  <a:srgbClr val="282833"/>
                </a:solidFill>
                <a:latin typeface="Arial"/>
                <a:cs typeface="Arial"/>
              </a:rPr>
              <a:t>Kiểu kí</a:t>
            </a:r>
            <a:r>
              <a:rPr sz="2200" b="1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82833"/>
                </a:solidFill>
                <a:latin typeface="Arial"/>
                <a:cs typeface="Arial"/>
              </a:rPr>
              <a:t>tự: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8729" y="3462020"/>
            <a:ext cx="723900" cy="6991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10"/>
              </a:spcBef>
            </a:pP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Any  </a:t>
            </a:r>
            <a:r>
              <a:rPr sz="2200" b="1" spc="-10" dirty="0">
                <a:solidFill>
                  <a:srgbClr val="AC8E66"/>
                </a:solidFill>
                <a:latin typeface="Arial"/>
                <a:cs typeface="Arial"/>
              </a:rPr>
              <a:t>ot</a:t>
            </a:r>
            <a:r>
              <a:rPr sz="2200" b="1" dirty="0">
                <a:solidFill>
                  <a:srgbClr val="AC8E66"/>
                </a:solidFill>
                <a:latin typeface="Arial"/>
                <a:cs typeface="Arial"/>
              </a:rPr>
              <a:t>h</a:t>
            </a:r>
            <a:r>
              <a:rPr sz="2200" b="1" spc="-10" dirty="0">
                <a:solidFill>
                  <a:srgbClr val="AC8E66"/>
                </a:solidFill>
                <a:latin typeface="Arial"/>
                <a:cs typeface="Arial"/>
              </a:rPr>
              <a:t>e</a:t>
            </a:r>
            <a:r>
              <a:rPr sz="2200" b="1" dirty="0">
                <a:solidFill>
                  <a:srgbClr val="AC8E66"/>
                </a:solidFill>
                <a:latin typeface="Arial"/>
                <a:cs typeface="Arial"/>
              </a:rPr>
              <a:t>r</a:t>
            </a:r>
            <a:endParaRPr sz="2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85209" y="3216909"/>
            <a:ext cx="779145" cy="6775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ts val="2560"/>
              </a:lnSpc>
              <a:spcBef>
                <a:spcPts val="110"/>
              </a:spcBef>
            </a:pP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A-Z</a:t>
            </a:r>
            <a:endParaRPr sz="2200">
              <a:latin typeface="Arial"/>
              <a:cs typeface="Arial"/>
            </a:endParaRPr>
          </a:p>
          <a:p>
            <a:pPr marL="378460">
              <a:lnSpc>
                <a:spcPts val="2560"/>
              </a:lnSpc>
            </a:pPr>
            <a:r>
              <a:rPr sz="2200" b="1" spc="-10" dirty="0">
                <a:solidFill>
                  <a:srgbClr val="7F007F"/>
                </a:solidFill>
                <a:latin typeface="Arial"/>
                <a:cs typeface="Arial"/>
              </a:rPr>
              <a:t>a-</a:t>
            </a:r>
            <a:r>
              <a:rPr sz="2200" b="1" spc="5" dirty="0">
                <a:solidFill>
                  <a:srgbClr val="7F007F"/>
                </a:solidFill>
                <a:latin typeface="Arial"/>
                <a:cs typeface="Arial"/>
              </a:rPr>
              <a:t>z</a:t>
            </a:r>
            <a:endParaRPr sz="2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385820" y="3602990"/>
            <a:ext cx="19621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10" dirty="0">
                <a:solidFill>
                  <a:srgbClr val="7F007F"/>
                </a:solidFill>
                <a:latin typeface="Arial"/>
                <a:cs typeface="Arial"/>
              </a:rPr>
              <a:t>-</a:t>
            </a: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’</a:t>
            </a:r>
            <a:endParaRPr sz="22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093720" y="3077210"/>
            <a:ext cx="1548130" cy="1266190"/>
          </a:xfrm>
          <a:custGeom>
            <a:avLst/>
            <a:gdLst/>
            <a:ahLst/>
            <a:cxnLst/>
            <a:rect l="l" t="t" r="r" b="b"/>
            <a:pathLst>
              <a:path w="1548129" h="1266189">
                <a:moveTo>
                  <a:pt x="1269" y="632459"/>
                </a:moveTo>
                <a:lnTo>
                  <a:pt x="2540" y="599439"/>
                </a:lnTo>
                <a:lnTo>
                  <a:pt x="5080" y="566419"/>
                </a:lnTo>
                <a:lnTo>
                  <a:pt x="17780" y="501650"/>
                </a:lnTo>
                <a:lnTo>
                  <a:pt x="38100" y="436879"/>
                </a:lnTo>
                <a:lnTo>
                  <a:pt x="67310" y="375919"/>
                </a:lnTo>
                <a:lnTo>
                  <a:pt x="104140" y="316229"/>
                </a:lnTo>
                <a:lnTo>
                  <a:pt x="148590" y="261619"/>
                </a:lnTo>
                <a:lnTo>
                  <a:pt x="199390" y="209550"/>
                </a:lnTo>
                <a:lnTo>
                  <a:pt x="256540" y="162560"/>
                </a:lnTo>
                <a:lnTo>
                  <a:pt x="320040" y="120650"/>
                </a:lnTo>
                <a:lnTo>
                  <a:pt x="387350" y="85089"/>
                </a:lnTo>
                <a:lnTo>
                  <a:pt x="422909" y="68579"/>
                </a:lnTo>
                <a:lnTo>
                  <a:pt x="459740" y="54610"/>
                </a:lnTo>
                <a:lnTo>
                  <a:pt x="496569" y="41910"/>
                </a:lnTo>
                <a:lnTo>
                  <a:pt x="534669" y="30479"/>
                </a:lnTo>
                <a:lnTo>
                  <a:pt x="574040" y="21589"/>
                </a:lnTo>
                <a:lnTo>
                  <a:pt x="613409" y="13969"/>
                </a:lnTo>
                <a:lnTo>
                  <a:pt x="652780" y="7619"/>
                </a:lnTo>
                <a:lnTo>
                  <a:pt x="693419" y="3810"/>
                </a:lnTo>
                <a:lnTo>
                  <a:pt x="734059" y="1269"/>
                </a:lnTo>
                <a:lnTo>
                  <a:pt x="774700" y="0"/>
                </a:lnTo>
                <a:lnTo>
                  <a:pt x="814069" y="1269"/>
                </a:lnTo>
                <a:lnTo>
                  <a:pt x="854709" y="3810"/>
                </a:lnTo>
                <a:lnTo>
                  <a:pt x="895350" y="7619"/>
                </a:lnTo>
                <a:lnTo>
                  <a:pt x="934719" y="13969"/>
                </a:lnTo>
                <a:lnTo>
                  <a:pt x="974090" y="21589"/>
                </a:lnTo>
                <a:lnTo>
                  <a:pt x="1013459" y="30479"/>
                </a:lnTo>
                <a:lnTo>
                  <a:pt x="1051559" y="41910"/>
                </a:lnTo>
                <a:lnTo>
                  <a:pt x="1088390" y="54610"/>
                </a:lnTo>
                <a:lnTo>
                  <a:pt x="1125220" y="68579"/>
                </a:lnTo>
                <a:lnTo>
                  <a:pt x="1160780" y="85089"/>
                </a:lnTo>
                <a:lnTo>
                  <a:pt x="1195070" y="102869"/>
                </a:lnTo>
                <a:lnTo>
                  <a:pt x="1229359" y="120650"/>
                </a:lnTo>
                <a:lnTo>
                  <a:pt x="1291590" y="162560"/>
                </a:lnTo>
                <a:lnTo>
                  <a:pt x="1348740" y="209550"/>
                </a:lnTo>
                <a:lnTo>
                  <a:pt x="1399540" y="261619"/>
                </a:lnTo>
                <a:lnTo>
                  <a:pt x="1443990" y="316229"/>
                </a:lnTo>
                <a:lnTo>
                  <a:pt x="1480820" y="375919"/>
                </a:lnTo>
                <a:lnTo>
                  <a:pt x="1510030" y="436879"/>
                </a:lnTo>
                <a:lnTo>
                  <a:pt x="1530350" y="501650"/>
                </a:lnTo>
                <a:lnTo>
                  <a:pt x="1543050" y="566419"/>
                </a:lnTo>
                <a:lnTo>
                  <a:pt x="1546859" y="599439"/>
                </a:lnTo>
                <a:lnTo>
                  <a:pt x="1546859" y="632459"/>
                </a:lnTo>
                <a:lnTo>
                  <a:pt x="1546859" y="665479"/>
                </a:lnTo>
                <a:lnTo>
                  <a:pt x="1543050" y="699769"/>
                </a:lnTo>
                <a:lnTo>
                  <a:pt x="1530350" y="764539"/>
                </a:lnTo>
                <a:lnTo>
                  <a:pt x="1510030" y="828039"/>
                </a:lnTo>
                <a:lnTo>
                  <a:pt x="1480820" y="890269"/>
                </a:lnTo>
                <a:lnTo>
                  <a:pt x="1443990" y="949959"/>
                </a:lnTo>
                <a:lnTo>
                  <a:pt x="1399540" y="1004569"/>
                </a:lnTo>
                <a:lnTo>
                  <a:pt x="1348740" y="1056639"/>
                </a:lnTo>
                <a:lnTo>
                  <a:pt x="1291590" y="1103629"/>
                </a:lnTo>
                <a:lnTo>
                  <a:pt x="1228090" y="1144270"/>
                </a:lnTo>
                <a:lnTo>
                  <a:pt x="1195070" y="1163320"/>
                </a:lnTo>
                <a:lnTo>
                  <a:pt x="1160780" y="1181100"/>
                </a:lnTo>
                <a:lnTo>
                  <a:pt x="1125220" y="1196339"/>
                </a:lnTo>
                <a:lnTo>
                  <a:pt x="1088390" y="1211579"/>
                </a:lnTo>
                <a:lnTo>
                  <a:pt x="1051559" y="1224279"/>
                </a:lnTo>
                <a:lnTo>
                  <a:pt x="1012190" y="1234439"/>
                </a:lnTo>
                <a:lnTo>
                  <a:pt x="974090" y="1244600"/>
                </a:lnTo>
                <a:lnTo>
                  <a:pt x="934719" y="1252220"/>
                </a:lnTo>
                <a:lnTo>
                  <a:pt x="895350" y="1257300"/>
                </a:lnTo>
                <a:lnTo>
                  <a:pt x="854709" y="1262379"/>
                </a:lnTo>
                <a:lnTo>
                  <a:pt x="814069" y="1264920"/>
                </a:lnTo>
                <a:lnTo>
                  <a:pt x="773430" y="1266189"/>
                </a:lnTo>
                <a:lnTo>
                  <a:pt x="773430" y="1264920"/>
                </a:lnTo>
                <a:lnTo>
                  <a:pt x="734059" y="1264920"/>
                </a:lnTo>
                <a:lnTo>
                  <a:pt x="692150" y="1262379"/>
                </a:lnTo>
                <a:lnTo>
                  <a:pt x="652780" y="1257300"/>
                </a:lnTo>
                <a:lnTo>
                  <a:pt x="613409" y="1252220"/>
                </a:lnTo>
                <a:lnTo>
                  <a:pt x="574040" y="1243329"/>
                </a:lnTo>
                <a:lnTo>
                  <a:pt x="534669" y="1234439"/>
                </a:lnTo>
                <a:lnTo>
                  <a:pt x="496569" y="1223009"/>
                </a:lnTo>
                <a:lnTo>
                  <a:pt x="459740" y="1210309"/>
                </a:lnTo>
                <a:lnTo>
                  <a:pt x="422909" y="1196339"/>
                </a:lnTo>
                <a:lnTo>
                  <a:pt x="387350" y="1181100"/>
                </a:lnTo>
                <a:lnTo>
                  <a:pt x="353059" y="1163320"/>
                </a:lnTo>
                <a:lnTo>
                  <a:pt x="318769" y="1144270"/>
                </a:lnTo>
                <a:lnTo>
                  <a:pt x="256540" y="1102359"/>
                </a:lnTo>
                <a:lnTo>
                  <a:pt x="226059" y="1079500"/>
                </a:lnTo>
                <a:lnTo>
                  <a:pt x="199390" y="1055370"/>
                </a:lnTo>
                <a:lnTo>
                  <a:pt x="172719" y="1031239"/>
                </a:lnTo>
                <a:lnTo>
                  <a:pt x="124460" y="976629"/>
                </a:lnTo>
                <a:lnTo>
                  <a:pt x="83819" y="919479"/>
                </a:lnTo>
                <a:lnTo>
                  <a:pt x="52069" y="859789"/>
                </a:lnTo>
                <a:lnTo>
                  <a:pt x="26669" y="796289"/>
                </a:lnTo>
                <a:lnTo>
                  <a:pt x="8890" y="731519"/>
                </a:lnTo>
                <a:lnTo>
                  <a:pt x="1269" y="665479"/>
                </a:lnTo>
                <a:lnTo>
                  <a:pt x="0" y="632459"/>
                </a:lnTo>
                <a:lnTo>
                  <a:pt x="1269" y="632459"/>
                </a:lnTo>
                <a:close/>
              </a:path>
              <a:path w="1548129" h="1266189">
                <a:moveTo>
                  <a:pt x="1269" y="0"/>
                </a:moveTo>
                <a:lnTo>
                  <a:pt x="1269" y="0"/>
                </a:lnTo>
              </a:path>
              <a:path w="1548129" h="1266189">
                <a:moveTo>
                  <a:pt x="1548130" y="1266189"/>
                </a:moveTo>
                <a:lnTo>
                  <a:pt x="1548130" y="1266189"/>
                </a:lnTo>
              </a:path>
            </a:pathLst>
          </a:custGeom>
          <a:ln w="28393">
            <a:solidFill>
              <a:srgbClr val="7F00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462020" y="3883659"/>
            <a:ext cx="77279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i="1" spc="5" dirty="0">
                <a:solidFill>
                  <a:srgbClr val="7F007F"/>
                </a:solidFill>
                <a:latin typeface="Arial"/>
                <a:cs typeface="Arial"/>
              </a:rPr>
              <a:t>s</a:t>
            </a:r>
            <a:r>
              <a:rPr sz="2200" i="1" spc="-5" dirty="0">
                <a:solidFill>
                  <a:srgbClr val="7F007F"/>
                </a:solidFill>
                <a:latin typeface="Arial"/>
                <a:cs typeface="Arial"/>
              </a:rPr>
              <a:t>pa</a:t>
            </a:r>
            <a:r>
              <a:rPr sz="2200" i="1" spc="5" dirty="0">
                <a:solidFill>
                  <a:srgbClr val="7F007F"/>
                </a:solidFill>
                <a:latin typeface="Arial"/>
                <a:cs typeface="Arial"/>
              </a:rPr>
              <a:t>ce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6325" y="3152746"/>
            <a:ext cx="6791325" cy="21996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" y="532129"/>
            <a:ext cx="46596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Vd2: </a:t>
            </a:r>
            <a:r>
              <a:rPr spc="-90" dirty="0"/>
              <a:t>Account</a:t>
            </a:r>
            <a:r>
              <a:rPr spc="-565" dirty="0"/>
              <a:t> </a:t>
            </a:r>
            <a:r>
              <a:rPr spc="-85" dirty="0"/>
              <a:t>number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5134609" y="2739389"/>
            <a:ext cx="1828800" cy="152400"/>
            <a:chOff x="5134609" y="2739389"/>
            <a:chExt cx="1828800" cy="152400"/>
          </a:xfrm>
        </p:grpSpPr>
        <p:sp>
          <p:nvSpPr>
            <p:cNvPr id="4" name="object 4"/>
            <p:cNvSpPr/>
            <p:nvPr/>
          </p:nvSpPr>
          <p:spPr>
            <a:xfrm>
              <a:off x="5378449" y="2814319"/>
              <a:ext cx="1341120" cy="0"/>
            </a:xfrm>
            <a:custGeom>
              <a:avLst/>
              <a:gdLst/>
              <a:ahLst/>
              <a:cxnLst/>
              <a:rect l="l" t="t" r="r" b="b"/>
              <a:pathLst>
                <a:path w="1341120">
                  <a:moveTo>
                    <a:pt x="0" y="0"/>
                  </a:moveTo>
                  <a:lnTo>
                    <a:pt x="1341120" y="0"/>
                  </a:lnTo>
                </a:path>
              </a:pathLst>
            </a:custGeom>
            <a:ln w="508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34610" y="2739389"/>
              <a:ext cx="1828800" cy="152400"/>
            </a:xfrm>
            <a:custGeom>
              <a:avLst/>
              <a:gdLst/>
              <a:ahLst/>
              <a:cxnLst/>
              <a:rect l="l" t="t" r="r" b="b"/>
              <a:pathLst>
                <a:path w="1828800" h="152400">
                  <a:moveTo>
                    <a:pt x="254000" y="0"/>
                  </a:moveTo>
                  <a:lnTo>
                    <a:pt x="0" y="74930"/>
                  </a:lnTo>
                  <a:lnTo>
                    <a:pt x="254000" y="152400"/>
                  </a:lnTo>
                  <a:lnTo>
                    <a:pt x="152400" y="74930"/>
                  </a:lnTo>
                  <a:lnTo>
                    <a:pt x="254000" y="0"/>
                  </a:lnTo>
                  <a:close/>
                </a:path>
                <a:path w="1828800" h="152400">
                  <a:moveTo>
                    <a:pt x="1828800" y="74930"/>
                  </a:moveTo>
                  <a:lnTo>
                    <a:pt x="1574800" y="0"/>
                  </a:lnTo>
                  <a:lnTo>
                    <a:pt x="1676400" y="74930"/>
                  </a:lnTo>
                  <a:lnTo>
                    <a:pt x="1574800" y="152400"/>
                  </a:lnTo>
                  <a:lnTo>
                    <a:pt x="1828800" y="7493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462270" y="2895600"/>
            <a:ext cx="119888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537845" algn="l"/>
                <a:tab pos="1029335" algn="l"/>
              </a:tabLst>
            </a:pPr>
            <a:r>
              <a:rPr sz="2200" b="1" spc="5" dirty="0">
                <a:solidFill>
                  <a:srgbClr val="AC8E66"/>
                </a:solidFill>
                <a:latin typeface="Arial"/>
                <a:cs typeface="Arial"/>
              </a:rPr>
              <a:t>5	</a:t>
            </a:r>
            <a:r>
              <a:rPr sz="2200" b="1" spc="5" dirty="0">
                <a:solidFill>
                  <a:srgbClr val="7F007F"/>
                </a:solidFill>
                <a:latin typeface="Arial"/>
                <a:cs typeface="Arial"/>
              </a:rPr>
              <a:t>6	</a:t>
            </a:r>
            <a:r>
              <a:rPr sz="2200" b="1" spc="5" dirty="0">
                <a:solidFill>
                  <a:srgbClr val="AC8E66"/>
                </a:solidFill>
                <a:latin typeface="Arial"/>
                <a:cs typeface="Arial"/>
              </a:rPr>
              <a:t>7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13250" y="3134359"/>
            <a:ext cx="91059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i</a:t>
            </a:r>
            <a:r>
              <a:rPr sz="2200" b="1" spc="-10" dirty="0">
                <a:solidFill>
                  <a:srgbClr val="AC8E66"/>
                </a:solidFill>
                <a:latin typeface="Arial"/>
                <a:cs typeface="Arial"/>
              </a:rPr>
              <a:t>n</a:t>
            </a:r>
            <a:r>
              <a:rPr sz="2200" b="1" dirty="0">
                <a:solidFill>
                  <a:srgbClr val="AC8E66"/>
                </a:solidFill>
                <a:latin typeface="Arial"/>
                <a:cs typeface="Arial"/>
              </a:rPr>
              <a:t>v</a:t>
            </a: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ali</a:t>
            </a:r>
            <a:r>
              <a:rPr sz="2200" b="1" spc="5" dirty="0">
                <a:solidFill>
                  <a:srgbClr val="AC8E66"/>
                </a:solidFill>
                <a:latin typeface="Arial"/>
                <a:cs typeface="Arial"/>
              </a:rPr>
              <a:t>d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8020" y="3345179"/>
            <a:ext cx="663575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vali</a:t>
            </a:r>
            <a:r>
              <a:rPr sz="2200" b="1" spc="5" dirty="0">
                <a:solidFill>
                  <a:srgbClr val="7F007F"/>
                </a:solidFill>
                <a:latin typeface="Arial"/>
                <a:cs typeface="Arial"/>
              </a:rPr>
              <a:t>d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04659" y="3134359"/>
            <a:ext cx="91059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i</a:t>
            </a:r>
            <a:r>
              <a:rPr sz="2200" b="1" spc="-10" dirty="0">
                <a:solidFill>
                  <a:srgbClr val="AC8E66"/>
                </a:solidFill>
                <a:latin typeface="Arial"/>
                <a:cs typeface="Arial"/>
              </a:rPr>
              <a:t>n</a:t>
            </a:r>
            <a:r>
              <a:rPr sz="2200" b="1" dirty="0">
                <a:solidFill>
                  <a:srgbClr val="AC8E66"/>
                </a:solidFill>
                <a:latin typeface="Arial"/>
                <a:cs typeface="Arial"/>
              </a:rPr>
              <a:t>v</a:t>
            </a: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ali</a:t>
            </a:r>
            <a:r>
              <a:rPr sz="2200" b="1" spc="5" dirty="0">
                <a:solidFill>
                  <a:srgbClr val="AC8E66"/>
                </a:solidFill>
                <a:latin typeface="Arial"/>
                <a:cs typeface="Arial"/>
              </a:rPr>
              <a:t>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838190" y="2373629"/>
            <a:ext cx="462280" cy="902969"/>
          </a:xfrm>
          <a:custGeom>
            <a:avLst/>
            <a:gdLst/>
            <a:ahLst/>
            <a:cxnLst/>
            <a:rect l="l" t="t" r="r" b="b"/>
            <a:pathLst>
              <a:path w="462279" h="902970">
                <a:moveTo>
                  <a:pt x="0" y="19050"/>
                </a:moveTo>
                <a:lnTo>
                  <a:pt x="0" y="902970"/>
                </a:lnTo>
              </a:path>
              <a:path w="462279" h="902970">
                <a:moveTo>
                  <a:pt x="462280" y="0"/>
                </a:moveTo>
                <a:lnTo>
                  <a:pt x="462280" y="883920"/>
                </a:lnTo>
              </a:path>
            </a:pathLst>
          </a:custGeom>
          <a:ln w="12579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9300" y="2796539"/>
            <a:ext cx="177927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5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200" b="1" dirty="0">
                <a:solidFill>
                  <a:srgbClr val="282833"/>
                </a:solidFill>
                <a:latin typeface="Arial"/>
                <a:cs typeface="Arial"/>
              </a:rPr>
              <a:t>lượng</a:t>
            </a:r>
            <a:r>
              <a:rPr sz="2200" b="1" spc="-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282833"/>
                </a:solidFill>
                <a:latin typeface="Arial"/>
                <a:cs typeface="Arial"/>
              </a:rPr>
              <a:t>số: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9300" y="1492250"/>
            <a:ext cx="4382770" cy="85534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82520">
              <a:lnSpc>
                <a:spcPts val="2300"/>
              </a:lnSpc>
              <a:spcBef>
                <a:spcPts val="110"/>
              </a:spcBef>
            </a:pP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valid:</a:t>
            </a:r>
            <a:r>
              <a:rPr sz="2200" b="1" spc="-55" dirty="0">
                <a:solidFill>
                  <a:srgbClr val="7F007F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non-zero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ts val="1939"/>
              </a:lnSpc>
            </a:pPr>
            <a:r>
              <a:rPr sz="2200" b="1" spc="5" dirty="0">
                <a:solidFill>
                  <a:srgbClr val="282833"/>
                </a:solidFill>
                <a:latin typeface="Arial"/>
                <a:cs typeface="Arial"/>
              </a:rPr>
              <a:t>Kí </a:t>
            </a:r>
            <a:r>
              <a:rPr sz="2200" b="1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2200" b="1" spc="-5" dirty="0">
                <a:solidFill>
                  <a:srgbClr val="282833"/>
                </a:solidFill>
                <a:latin typeface="Arial"/>
                <a:cs typeface="Arial"/>
              </a:rPr>
              <a:t>đầu</a:t>
            </a:r>
            <a:r>
              <a:rPr sz="2200" b="1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b="1" spc="-5" dirty="0">
                <a:solidFill>
                  <a:srgbClr val="282833"/>
                </a:solidFill>
                <a:latin typeface="Arial"/>
                <a:cs typeface="Arial"/>
              </a:rPr>
              <a:t>tiên:</a:t>
            </a:r>
            <a:endParaRPr sz="2200">
              <a:latin typeface="Arial"/>
              <a:cs typeface="Arial"/>
            </a:endParaRPr>
          </a:p>
          <a:p>
            <a:pPr marL="2378710">
              <a:lnSpc>
                <a:spcPts val="2280"/>
              </a:lnSpc>
            </a:pP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invalid:</a:t>
            </a:r>
            <a:r>
              <a:rPr sz="2200" b="1" spc="-25" dirty="0">
                <a:solidFill>
                  <a:srgbClr val="AC8E66"/>
                </a:solidFill>
                <a:latin typeface="Arial"/>
                <a:cs typeface="Arial"/>
              </a:rPr>
              <a:t> </a:t>
            </a:r>
            <a:r>
              <a:rPr sz="2200" b="1" dirty="0">
                <a:solidFill>
                  <a:srgbClr val="AC8E66"/>
                </a:solidFill>
                <a:latin typeface="Arial"/>
                <a:cs typeface="Arial"/>
              </a:rPr>
              <a:t>zero</a:t>
            </a:r>
            <a:endParaRPr sz="22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563109" y="5030470"/>
            <a:ext cx="3048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837564" y="3924300"/>
          <a:ext cx="7752715" cy="2508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1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9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9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9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63892"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sz="2200" b="1" spc="-235" dirty="0">
                          <a:latin typeface="Arial"/>
                          <a:cs typeface="Arial"/>
                        </a:rPr>
                        <a:t>Conditions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55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 marR="281940" indent="248920">
                        <a:lnSpc>
                          <a:spcPts val="2590"/>
                        </a:lnSpc>
                        <a:spcBef>
                          <a:spcPts val="60"/>
                        </a:spcBef>
                      </a:pPr>
                      <a:r>
                        <a:rPr sz="2200" b="1" spc="-215" dirty="0">
                          <a:latin typeface="Arial"/>
                          <a:cs typeface="Arial"/>
                        </a:rPr>
                        <a:t>Valid  </a:t>
                      </a:r>
                      <a:r>
                        <a:rPr sz="22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00" b="1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200" b="1" spc="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200" b="1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ti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ns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7655" marR="282575" indent="162560">
                        <a:lnSpc>
                          <a:spcPts val="2590"/>
                        </a:lnSpc>
                        <a:spcBef>
                          <a:spcPts val="60"/>
                        </a:spcBef>
                      </a:pPr>
                      <a:r>
                        <a:rPr sz="2200" b="1" spc="-204" dirty="0">
                          <a:latin typeface="Arial"/>
                          <a:cs typeface="Arial"/>
                        </a:rPr>
                        <a:t>Invalid  </a:t>
                      </a:r>
                      <a:r>
                        <a:rPr sz="220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ar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io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ns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7325" marR="182880" indent="349250">
                        <a:lnSpc>
                          <a:spcPts val="2590"/>
                        </a:lnSpc>
                        <a:spcBef>
                          <a:spcPts val="60"/>
                        </a:spcBef>
                      </a:pPr>
                      <a:r>
                        <a:rPr sz="2200" b="1" spc="-215" dirty="0">
                          <a:latin typeface="Arial"/>
                          <a:cs typeface="Arial"/>
                        </a:rPr>
                        <a:t>Valid  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Bou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ar</a:t>
                      </a:r>
                      <a:r>
                        <a:rPr sz="2200" b="1" spc="-15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6055" marR="183515" indent="264160">
                        <a:lnSpc>
                          <a:spcPts val="2590"/>
                        </a:lnSpc>
                        <a:spcBef>
                          <a:spcPts val="60"/>
                        </a:spcBef>
                      </a:pPr>
                      <a:r>
                        <a:rPr sz="2200" b="1" spc="-204" dirty="0">
                          <a:latin typeface="Arial"/>
                          <a:cs typeface="Arial"/>
                        </a:rPr>
                        <a:t>Invalid  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Bo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2200" b="1" spc="-1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167">
                <a:tc rowSpan="4">
                  <a:txBody>
                    <a:bodyPr/>
                    <a:lstStyle/>
                    <a:p>
                      <a:pPr marL="43815" marR="364490">
                        <a:lnSpc>
                          <a:spcPts val="2590"/>
                        </a:lnSpc>
                        <a:spcBef>
                          <a:spcPts val="65"/>
                        </a:spcBef>
                      </a:pPr>
                      <a:r>
                        <a:rPr sz="2200" b="1" dirty="0">
                          <a:latin typeface="Arial"/>
                          <a:cs typeface="Arial"/>
                        </a:rPr>
                        <a:t>Ac</a:t>
                      </a:r>
                      <a:r>
                        <a:rPr sz="220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2200" b="1" spc="-1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2200" b="1" dirty="0">
                          <a:latin typeface="Arial"/>
                          <a:cs typeface="Arial"/>
                        </a:rPr>
                        <a:t>nt  </a:t>
                      </a:r>
                      <a:r>
                        <a:rPr sz="2200" b="1" spc="-275" dirty="0">
                          <a:latin typeface="Arial"/>
                          <a:cs typeface="Arial"/>
                        </a:rPr>
                        <a:t>number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455"/>
                        </a:lnSpc>
                      </a:pPr>
                      <a:r>
                        <a:rPr sz="2200" b="1" spc="-24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2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0" dirty="0">
                          <a:latin typeface="Arial"/>
                          <a:cs typeface="Arial"/>
                        </a:rPr>
                        <a:t>digits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455"/>
                        </a:lnSpc>
                      </a:pPr>
                      <a:r>
                        <a:rPr sz="2200" b="1" spc="-254" dirty="0">
                          <a:latin typeface="Arial"/>
                          <a:cs typeface="Arial"/>
                        </a:rPr>
                        <a:t>&lt; </a:t>
                      </a:r>
                      <a:r>
                        <a:rPr sz="2200" b="1" spc="-24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0" dirty="0">
                          <a:latin typeface="Arial"/>
                          <a:cs typeface="Arial"/>
                        </a:rPr>
                        <a:t>digits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455"/>
                        </a:lnSpc>
                      </a:pPr>
                      <a:r>
                        <a:rPr sz="2200" b="1" spc="-245" dirty="0">
                          <a:latin typeface="Arial"/>
                          <a:cs typeface="Arial"/>
                        </a:rPr>
                        <a:t>100000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539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455"/>
                        </a:lnSpc>
                      </a:pPr>
                      <a:r>
                        <a:rPr sz="2200" b="1" spc="-24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22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0" dirty="0">
                          <a:latin typeface="Arial"/>
                          <a:cs typeface="Arial"/>
                        </a:rPr>
                        <a:t>digits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96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43815">
                        <a:lnSpc>
                          <a:spcPts val="2615"/>
                        </a:lnSpc>
                      </a:pPr>
                      <a:r>
                        <a:rPr sz="2200" b="1" spc="-180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175" b="1" spc="-270" baseline="28735" dirty="0">
                          <a:latin typeface="Arial"/>
                          <a:cs typeface="Arial"/>
                        </a:rPr>
                        <a:t>st</a:t>
                      </a:r>
                      <a:r>
                        <a:rPr sz="2175" b="1" spc="-225" baseline="287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35" dirty="0">
                          <a:latin typeface="Arial"/>
                          <a:cs typeface="Arial"/>
                        </a:rPr>
                        <a:t>non-zero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615"/>
                        </a:lnSpc>
                      </a:pPr>
                      <a:r>
                        <a:rPr sz="2200" b="1" spc="-254" dirty="0">
                          <a:latin typeface="Arial"/>
                          <a:cs typeface="Arial"/>
                        </a:rPr>
                        <a:t>&gt; </a:t>
                      </a:r>
                      <a:r>
                        <a:rPr sz="2200" b="1" spc="-24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22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0" dirty="0">
                          <a:latin typeface="Arial"/>
                          <a:cs typeface="Arial"/>
                        </a:rPr>
                        <a:t>digits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82833"/>
                      </a:solidFill>
                      <a:prstDash val="solid"/>
                    </a:lnT>
                    <a:lnB w="38100">
                      <a:solidFill>
                        <a:srgbClr val="282833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 marL="43815">
                        <a:lnSpc>
                          <a:spcPts val="2615"/>
                        </a:lnSpc>
                      </a:pPr>
                      <a:r>
                        <a:rPr sz="2200" b="1" spc="-245" dirty="0">
                          <a:latin typeface="Arial"/>
                          <a:cs typeface="Arial"/>
                        </a:rPr>
                        <a:t>999999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615"/>
                        </a:lnSpc>
                      </a:pPr>
                      <a:r>
                        <a:rPr sz="2200" b="1" spc="-24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22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0" dirty="0">
                          <a:latin typeface="Arial"/>
                          <a:cs typeface="Arial"/>
                        </a:rPr>
                        <a:t>digits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282833"/>
                      </a:solidFill>
                      <a:prstDash val="solid"/>
                    </a:lnT>
                    <a:lnB w="38100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02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420"/>
                        </a:lnSpc>
                      </a:pPr>
                      <a:r>
                        <a:rPr sz="2200" b="1" spc="-17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2175" b="1" spc="-262" baseline="30651" dirty="0">
                          <a:latin typeface="Arial"/>
                          <a:cs typeface="Arial"/>
                        </a:rPr>
                        <a:t>st </a:t>
                      </a:r>
                      <a:r>
                        <a:rPr sz="2200" b="1" spc="-190" dirty="0">
                          <a:latin typeface="Arial"/>
                          <a:cs typeface="Arial"/>
                        </a:rPr>
                        <a:t>digit </a:t>
                      </a:r>
                      <a:r>
                        <a:rPr sz="2200" b="1" spc="-254" dirty="0">
                          <a:latin typeface="Arial"/>
                          <a:cs typeface="Arial"/>
                        </a:rPr>
                        <a:t>=</a:t>
                      </a:r>
                      <a:r>
                        <a:rPr sz="2200" b="1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45" dirty="0">
                          <a:latin typeface="Arial"/>
                          <a:cs typeface="Arial"/>
                        </a:rPr>
                        <a:t>0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19050">
                      <a:solidFill>
                        <a:srgbClr val="282833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3815">
                        <a:lnSpc>
                          <a:spcPts val="2420"/>
                        </a:lnSpc>
                      </a:pPr>
                      <a:r>
                        <a:rPr sz="2200" b="1" spc="-24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2200" b="1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200" b="1" spc="-200" dirty="0">
                          <a:latin typeface="Arial"/>
                          <a:cs typeface="Arial"/>
                        </a:rPr>
                        <a:t>digits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718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825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395"/>
                        </a:lnSpc>
                      </a:pPr>
                      <a:r>
                        <a:rPr sz="2200" b="1" spc="-215" dirty="0">
                          <a:latin typeface="Arial"/>
                          <a:cs typeface="Arial"/>
                        </a:rPr>
                        <a:t>non-digit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53975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572">
                <a:tc gridSpan="5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" y="532129"/>
            <a:ext cx="407225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VD3: Loan</a:t>
            </a:r>
            <a:r>
              <a:rPr spc="-375" dirty="0"/>
              <a:t> </a:t>
            </a:r>
            <a:r>
              <a:rPr spc="-85" dirty="0"/>
              <a:t>amount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278889" y="2112010"/>
            <a:ext cx="6527800" cy="152400"/>
            <a:chOff x="1278889" y="2112010"/>
            <a:chExt cx="6527800" cy="152400"/>
          </a:xfrm>
        </p:grpSpPr>
        <p:sp>
          <p:nvSpPr>
            <p:cNvPr id="4" name="object 4"/>
            <p:cNvSpPr/>
            <p:nvPr/>
          </p:nvSpPr>
          <p:spPr>
            <a:xfrm>
              <a:off x="1522729" y="2188210"/>
              <a:ext cx="6041390" cy="0"/>
            </a:xfrm>
            <a:custGeom>
              <a:avLst/>
              <a:gdLst/>
              <a:ahLst/>
              <a:cxnLst/>
              <a:rect l="l" t="t" r="r" b="b"/>
              <a:pathLst>
                <a:path w="6041390">
                  <a:moveTo>
                    <a:pt x="0" y="0"/>
                  </a:moveTo>
                  <a:lnTo>
                    <a:pt x="6041390" y="0"/>
                  </a:lnTo>
                </a:path>
              </a:pathLst>
            </a:custGeom>
            <a:ln w="5080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78890" y="2112009"/>
              <a:ext cx="6527800" cy="152400"/>
            </a:xfrm>
            <a:custGeom>
              <a:avLst/>
              <a:gdLst/>
              <a:ahLst/>
              <a:cxnLst/>
              <a:rect l="l" t="t" r="r" b="b"/>
              <a:pathLst>
                <a:path w="6527800" h="152400">
                  <a:moveTo>
                    <a:pt x="254000" y="0"/>
                  </a:moveTo>
                  <a:lnTo>
                    <a:pt x="0" y="76200"/>
                  </a:lnTo>
                  <a:lnTo>
                    <a:pt x="254000" y="152400"/>
                  </a:lnTo>
                  <a:lnTo>
                    <a:pt x="152400" y="76200"/>
                  </a:lnTo>
                  <a:lnTo>
                    <a:pt x="254000" y="0"/>
                  </a:lnTo>
                  <a:close/>
                </a:path>
                <a:path w="6527800" h="152400">
                  <a:moveTo>
                    <a:pt x="6527800" y="76200"/>
                  </a:moveTo>
                  <a:lnTo>
                    <a:pt x="6275070" y="0"/>
                  </a:lnTo>
                  <a:lnTo>
                    <a:pt x="6376670" y="76200"/>
                  </a:lnTo>
                  <a:lnTo>
                    <a:pt x="6275070" y="152400"/>
                  </a:lnTo>
                  <a:lnTo>
                    <a:pt x="6527800" y="7620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091429" y="2268220"/>
            <a:ext cx="163322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997585" algn="l"/>
              </a:tabLst>
            </a:pP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9</a:t>
            </a: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0</a:t>
            </a: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0</a:t>
            </a:r>
            <a:r>
              <a:rPr sz="2200" b="1" spc="5" dirty="0">
                <a:solidFill>
                  <a:srgbClr val="7F007F"/>
                </a:solidFill>
                <a:latin typeface="Arial"/>
                <a:cs typeface="Arial"/>
              </a:rPr>
              <a:t>0</a:t>
            </a: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90</a:t>
            </a:r>
            <a:r>
              <a:rPr sz="2200" b="1" dirty="0">
                <a:solidFill>
                  <a:srgbClr val="AC8E66"/>
                </a:solidFill>
                <a:latin typeface="Arial"/>
                <a:cs typeface="Arial"/>
              </a:rPr>
              <a:t>01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26870" y="2915920"/>
            <a:ext cx="9118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invalid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27829" y="2915920"/>
            <a:ext cx="6642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v</a:t>
            </a: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a</a:t>
            </a: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l</a:t>
            </a: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i</a:t>
            </a:r>
            <a:r>
              <a:rPr sz="2200" b="1" spc="5" dirty="0">
                <a:solidFill>
                  <a:srgbClr val="7F007F"/>
                </a:solidFill>
                <a:latin typeface="Arial"/>
                <a:cs typeface="Arial"/>
              </a:rPr>
              <a:t>d</a:t>
            </a:r>
            <a:endParaRPr sz="2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23990" y="2915920"/>
            <a:ext cx="91186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invalid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194050" y="1746250"/>
            <a:ext cx="2697480" cy="883919"/>
          </a:xfrm>
          <a:custGeom>
            <a:avLst/>
            <a:gdLst/>
            <a:ahLst/>
            <a:cxnLst/>
            <a:rect l="l" t="t" r="r" b="b"/>
            <a:pathLst>
              <a:path w="2697479" h="883919">
                <a:moveTo>
                  <a:pt x="0" y="0"/>
                </a:moveTo>
                <a:lnTo>
                  <a:pt x="0" y="883920"/>
                </a:lnTo>
              </a:path>
              <a:path w="2697479" h="883919">
                <a:moveTo>
                  <a:pt x="2697479" y="0"/>
                </a:moveTo>
                <a:lnTo>
                  <a:pt x="2697479" y="883920"/>
                </a:lnTo>
              </a:path>
            </a:pathLst>
          </a:custGeom>
          <a:ln w="12579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487929" y="2268220"/>
            <a:ext cx="133731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  <a:tabLst>
                <a:tab pos="856615" algn="l"/>
              </a:tabLst>
            </a:pPr>
            <a:r>
              <a:rPr sz="2200" b="1" spc="-5" dirty="0">
                <a:solidFill>
                  <a:srgbClr val="AC8E66"/>
                </a:solidFill>
                <a:latin typeface="Arial"/>
                <a:cs typeface="Arial"/>
              </a:rPr>
              <a:t>4</a:t>
            </a:r>
            <a:r>
              <a:rPr sz="2200" b="1" dirty="0">
                <a:solidFill>
                  <a:srgbClr val="AC8E66"/>
                </a:solidFill>
                <a:latin typeface="Arial"/>
                <a:cs typeface="Arial"/>
              </a:rPr>
              <a:t>9</a:t>
            </a:r>
            <a:r>
              <a:rPr sz="2200" b="1" spc="5" dirty="0">
                <a:solidFill>
                  <a:srgbClr val="AC8E66"/>
                </a:solidFill>
                <a:latin typeface="Arial"/>
                <a:cs typeface="Arial"/>
              </a:rPr>
              <a:t>9</a:t>
            </a:r>
            <a:r>
              <a:rPr sz="2200" b="1" dirty="0">
                <a:solidFill>
                  <a:srgbClr val="AC8E66"/>
                </a:solidFill>
                <a:latin typeface="Arial"/>
                <a:cs typeface="Arial"/>
              </a:rPr>
              <a:t>	</a:t>
            </a:r>
            <a:r>
              <a:rPr sz="2200" b="1" spc="-5" dirty="0">
                <a:solidFill>
                  <a:srgbClr val="7F007F"/>
                </a:solidFill>
                <a:latin typeface="Arial"/>
                <a:cs typeface="Arial"/>
              </a:rPr>
              <a:t>5</a:t>
            </a:r>
            <a:r>
              <a:rPr sz="2200" b="1" dirty="0">
                <a:solidFill>
                  <a:srgbClr val="7F007F"/>
                </a:solidFill>
                <a:latin typeface="Arial"/>
                <a:cs typeface="Arial"/>
              </a:rPr>
              <a:t>00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37050" y="5026659"/>
            <a:ext cx="304800" cy="304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596265" y="3949700"/>
          <a:ext cx="7778750" cy="2451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41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54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148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16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23875">
                <a:tc>
                  <a:txBody>
                    <a:bodyPr/>
                    <a:lstStyle/>
                    <a:p>
                      <a:pPr marL="7048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Conditions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571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88925" marR="283210" indent="250190">
                        <a:lnSpc>
                          <a:spcPts val="2039"/>
                        </a:lnSpc>
                        <a:spcBef>
                          <a:spcPts val="50"/>
                        </a:spcBef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Valid  </a:t>
                      </a:r>
                      <a:r>
                        <a:rPr sz="175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750" b="1" spc="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rt</a:t>
                      </a:r>
                      <a:r>
                        <a:rPr sz="175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5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ons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88925" marR="283210" indent="163830">
                        <a:lnSpc>
                          <a:spcPts val="2039"/>
                        </a:lnSpc>
                        <a:spcBef>
                          <a:spcPts val="50"/>
                        </a:spcBef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Invalid  </a:t>
                      </a:r>
                      <a:r>
                        <a:rPr sz="1750" b="1" spc="-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750" b="1" spc="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rt</a:t>
                      </a:r>
                      <a:r>
                        <a:rPr sz="175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5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750" b="1" spc="-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ons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8595" marR="184785" indent="350520">
                        <a:lnSpc>
                          <a:spcPts val="2039"/>
                        </a:lnSpc>
                        <a:spcBef>
                          <a:spcPts val="50"/>
                        </a:spcBef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Valid  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Bo</a:t>
                      </a:r>
                      <a:r>
                        <a:rPr sz="175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ndar</a:t>
                      </a:r>
                      <a:r>
                        <a:rPr sz="175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750" b="1" dirty="0">
                          <a:latin typeface="Arial"/>
                          <a:cs typeface="Arial"/>
                        </a:rPr>
                        <a:t>s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88595" marR="186055" indent="264160">
                        <a:lnSpc>
                          <a:spcPts val="2039"/>
                        </a:lnSpc>
                        <a:spcBef>
                          <a:spcPts val="50"/>
                        </a:spcBef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Invalid  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750" b="1" spc="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undar</a:t>
                      </a:r>
                      <a:r>
                        <a:rPr sz="175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e</a:t>
                      </a:r>
                      <a:r>
                        <a:rPr sz="1750" b="1" dirty="0">
                          <a:latin typeface="Arial"/>
                          <a:cs typeface="Arial"/>
                        </a:rPr>
                        <a:t>s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572">
                <a:tc rowSpan="4">
                  <a:txBody>
                    <a:bodyPr/>
                    <a:lstStyle/>
                    <a:p>
                      <a:pPr marL="43815" marR="454659">
                        <a:lnSpc>
                          <a:spcPts val="2039"/>
                        </a:lnSpc>
                        <a:spcBef>
                          <a:spcPts val="55"/>
                        </a:spcBef>
                      </a:pPr>
                      <a:r>
                        <a:rPr sz="1750" b="1" spc="10" dirty="0">
                          <a:latin typeface="Arial"/>
                          <a:cs typeface="Arial"/>
                        </a:rPr>
                        <a:t>Loan  </a:t>
                      </a:r>
                      <a:r>
                        <a:rPr sz="1750" b="1" spc="1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750" b="1" spc="-20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750" b="1" spc="-5" dirty="0">
                          <a:latin typeface="Arial"/>
                          <a:cs typeface="Arial"/>
                        </a:rPr>
                        <a:t>ount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marL="43815">
                        <a:lnSpc>
                          <a:spcPts val="2035"/>
                        </a:lnSpc>
                      </a:pPr>
                      <a:r>
                        <a:rPr sz="1750" b="1" spc="10" dirty="0">
                          <a:latin typeface="Arial"/>
                          <a:cs typeface="Arial"/>
                        </a:rPr>
                        <a:t>500 </a:t>
                      </a:r>
                      <a:r>
                        <a:rPr sz="1750" b="1" spc="5" dirty="0">
                          <a:latin typeface="Arial"/>
                          <a:cs typeface="Arial"/>
                        </a:rPr>
                        <a:t>-</a:t>
                      </a:r>
                      <a:r>
                        <a:rPr sz="17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50" b="1" spc="10" dirty="0">
                          <a:latin typeface="Arial"/>
                          <a:cs typeface="Arial"/>
                        </a:rPr>
                        <a:t>9000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964"/>
                        </a:lnSpc>
                      </a:pPr>
                      <a:r>
                        <a:rPr sz="1750" b="1" spc="5" dirty="0">
                          <a:latin typeface="Arial"/>
                          <a:cs typeface="Arial"/>
                        </a:rPr>
                        <a:t>&lt;</a:t>
                      </a:r>
                      <a:r>
                        <a:rPr sz="175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750" b="1" spc="5" dirty="0">
                          <a:latin typeface="Arial"/>
                          <a:cs typeface="Arial"/>
                        </a:rPr>
                        <a:t>500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64"/>
                        </a:lnSpc>
                      </a:pPr>
                      <a:r>
                        <a:rPr sz="1750" b="1" spc="5" dirty="0">
                          <a:latin typeface="Arial"/>
                          <a:cs typeface="Arial"/>
                        </a:rPr>
                        <a:t>500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64"/>
                        </a:lnSpc>
                      </a:pPr>
                      <a:r>
                        <a:rPr sz="1750" b="1" spc="5" dirty="0">
                          <a:latin typeface="Arial"/>
                          <a:cs typeface="Arial"/>
                        </a:rPr>
                        <a:t>499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7495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2010"/>
                        </a:lnSpc>
                      </a:pPr>
                      <a:r>
                        <a:rPr sz="1750" b="1" spc="10" dirty="0">
                          <a:latin typeface="Arial"/>
                          <a:cs typeface="Arial"/>
                        </a:rPr>
                        <a:t>&gt;9000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38100">
                      <a:solidFill>
                        <a:srgbClr val="28283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010"/>
                        </a:lnSpc>
                      </a:pPr>
                      <a:r>
                        <a:rPr sz="1750" b="1" spc="5" dirty="0">
                          <a:latin typeface="Arial"/>
                          <a:cs typeface="Arial"/>
                        </a:rPr>
                        <a:t>9000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3810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010"/>
                        </a:lnSpc>
                      </a:pPr>
                      <a:r>
                        <a:rPr sz="1750" b="1" spc="5" dirty="0">
                          <a:latin typeface="Arial"/>
                          <a:cs typeface="Arial"/>
                        </a:rPr>
                        <a:t>9001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38100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879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3815">
                        <a:lnSpc>
                          <a:spcPts val="1835"/>
                        </a:lnSpc>
                        <a:tabLst>
                          <a:tab pos="1550035" algn="l"/>
                        </a:tabLst>
                      </a:pPr>
                      <a:r>
                        <a:rPr sz="1750" b="1" u="sng" spc="5" dirty="0">
                          <a:uFill>
                            <a:solidFill>
                              <a:srgbClr val="282833"/>
                            </a:solidFill>
                          </a:uFill>
                          <a:latin typeface="Arial"/>
                          <a:cs typeface="Arial"/>
                        </a:rPr>
                        <a:t>0	</a:t>
                      </a:r>
                      <a:endParaRPr sz="1750">
                        <a:latin typeface="Arial"/>
                        <a:cs typeface="Arial"/>
                      </a:endParaRPr>
                    </a:p>
                    <a:p>
                      <a:pPr marL="43815">
                        <a:lnSpc>
                          <a:spcPts val="2070"/>
                        </a:lnSpc>
                      </a:pPr>
                      <a:r>
                        <a:rPr sz="1750" b="1" spc="5" dirty="0">
                          <a:latin typeface="Arial"/>
                          <a:cs typeface="Arial"/>
                        </a:rPr>
                        <a:t>non-numeric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98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820"/>
                        </a:lnSpc>
                      </a:pPr>
                      <a:r>
                        <a:rPr sz="1750" b="1" dirty="0">
                          <a:latin typeface="Arial"/>
                          <a:cs typeface="Arial"/>
                        </a:rPr>
                        <a:t>null</a:t>
                      </a:r>
                      <a:endParaRPr sz="175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127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282833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0712">
                <a:tc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3086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Tổng </a:t>
            </a:r>
            <a:r>
              <a:rPr spc="-70" dirty="0"/>
              <a:t>hợp các </a:t>
            </a:r>
            <a:r>
              <a:rPr spc="-80" dirty="0"/>
              <a:t>điều</a:t>
            </a:r>
            <a:r>
              <a:rPr spc="-605" dirty="0"/>
              <a:t> </a:t>
            </a:r>
            <a:r>
              <a:rPr spc="-85" dirty="0"/>
              <a:t>kiệns</a:t>
            </a:r>
          </a:p>
        </p:txBody>
      </p:sp>
      <p:sp>
        <p:nvSpPr>
          <p:cNvPr id="3" name="object 3"/>
          <p:cNvSpPr/>
          <p:nvPr/>
        </p:nvSpPr>
        <p:spPr>
          <a:xfrm>
            <a:off x="4411979" y="3639820"/>
            <a:ext cx="304800" cy="30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216534" y="1675764"/>
          <a:ext cx="8682355" cy="42297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34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8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51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2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54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24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845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884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8767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488950">
                <a:tc>
                  <a:txBody>
                    <a:bodyPr/>
                    <a:lstStyle/>
                    <a:p>
                      <a:pPr marL="8953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600" b="1" spc="5" dirty="0">
                          <a:latin typeface="Arial"/>
                          <a:cs typeface="Arial"/>
                        </a:rPr>
                        <a:t>Conditions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6286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253365" marR="246379" indent="227329">
                        <a:lnSpc>
                          <a:spcPts val="191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Valid  </a:t>
                      </a:r>
                      <a:r>
                        <a:rPr sz="1600" b="1" spc="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r</a:t>
                      </a:r>
                      <a:r>
                        <a:rPr sz="1600" b="1" spc="-1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spc="10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Tag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3365" marR="245745" indent="148590">
                        <a:lnSpc>
                          <a:spcPts val="191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Invalid  </a:t>
                      </a:r>
                      <a:r>
                        <a:rPr sz="1600" b="1" spc="10" dirty="0">
                          <a:latin typeface="Arial"/>
                          <a:cs typeface="Arial"/>
                        </a:rPr>
                        <a:t>P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rt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5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ions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Tag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81915" marR="73660" indent="318770">
                        <a:lnSpc>
                          <a:spcPts val="1910"/>
                        </a:lnSpc>
                        <a:spcBef>
                          <a:spcPts val="3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Valid 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b="1" spc="10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un</a:t>
                      </a:r>
                      <a:r>
                        <a:rPr sz="1600" b="1" spc="10" dirty="0">
                          <a:latin typeface="Arial"/>
                          <a:cs typeface="Arial"/>
                        </a:rPr>
                        <a:t>d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aries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b="1" spc="5" dirty="0">
                          <a:latin typeface="Arial"/>
                          <a:cs typeface="Arial"/>
                        </a:rPr>
                        <a:t>Tag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915" marR="72390" indent="240029">
                        <a:lnSpc>
                          <a:spcPts val="1910"/>
                        </a:lnSpc>
                        <a:spcBef>
                          <a:spcPts val="30"/>
                        </a:spcBef>
                      </a:pPr>
                      <a:r>
                        <a:rPr sz="1600" b="1" spc="-5" dirty="0">
                          <a:latin typeface="Arial"/>
                          <a:cs typeface="Arial"/>
                        </a:rPr>
                        <a:t>Invalid  </a:t>
                      </a:r>
                      <a:r>
                        <a:rPr sz="1600" b="1" spc="-10" dirty="0">
                          <a:latin typeface="Arial"/>
                          <a:cs typeface="Arial"/>
                        </a:rPr>
                        <a:t>B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600" b="1" spc="10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nd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ar</a:t>
                      </a:r>
                      <a:r>
                        <a:rPr sz="1600" b="1" dirty="0">
                          <a:latin typeface="Arial"/>
                          <a:cs typeface="Arial"/>
                        </a:rPr>
                        <a:t>i</a:t>
                      </a:r>
                      <a:r>
                        <a:rPr sz="1600" b="1" spc="-5" dirty="0">
                          <a:latin typeface="Arial"/>
                          <a:cs typeface="Arial"/>
                        </a:rPr>
                        <a:t>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81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Tag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192">
                <a:tc rowSpan="3">
                  <a:txBody>
                    <a:bodyPr/>
                    <a:lstStyle/>
                    <a:p>
                      <a:pPr marL="43815" marR="137795">
                        <a:lnSpc>
                          <a:spcPts val="2090"/>
                        </a:lnSpc>
                        <a:spcBef>
                          <a:spcPts val="45"/>
                        </a:spcBef>
                      </a:pPr>
                      <a:r>
                        <a:rPr sz="1800" b="1" spc="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spc="10" dirty="0"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m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er 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name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2025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2 - 64</a:t>
                      </a:r>
                      <a:r>
                        <a:rPr sz="180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chars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  <a:spcBef>
                          <a:spcPts val="135"/>
                        </a:spcBef>
                      </a:pPr>
                      <a:r>
                        <a:rPr sz="1600" b="1" spc="5" dirty="0">
                          <a:latin typeface="Arial"/>
                          <a:cs typeface="Arial"/>
                        </a:rPr>
                        <a:t>V1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025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&lt; 2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chars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  <a:spcBef>
                          <a:spcPts val="135"/>
                        </a:spcBef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X1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2025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2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chars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89"/>
                        </a:lnSpc>
                        <a:spcBef>
                          <a:spcPts val="13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B1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025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char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  <a:spcBef>
                          <a:spcPts val="13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D1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86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70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valid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chars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100"/>
                        </a:spcBef>
                      </a:pPr>
                      <a:r>
                        <a:rPr sz="1600" b="1" spc="5" dirty="0">
                          <a:latin typeface="Arial"/>
                          <a:cs typeface="Arial"/>
                        </a:rPr>
                        <a:t>V2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7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&gt; 64</a:t>
                      </a:r>
                      <a:r>
                        <a:rPr sz="1800" b="1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chars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100"/>
                        </a:spcBef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X2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17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64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chars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600"/>
                        </a:lnSpc>
                        <a:spcBef>
                          <a:spcPts val="10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B2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70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65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chars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  <a:spcBef>
                          <a:spcPts val="10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D2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70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3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110"/>
                        </a:lnSpc>
                        <a:spcBef>
                          <a:spcPts val="16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invalid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char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390"/>
                        </a:spcBef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X3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110"/>
                        </a:lnSpc>
                        <a:spcBef>
                          <a:spcPts val="16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chars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39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D3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95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8762">
                <a:tc rowSpan="4">
                  <a:txBody>
                    <a:bodyPr/>
                    <a:lstStyle/>
                    <a:p>
                      <a:pPr marL="43815" marR="288925">
                        <a:lnSpc>
                          <a:spcPts val="2090"/>
                        </a:lnSpc>
                        <a:spcBef>
                          <a:spcPts val="45"/>
                        </a:spcBef>
                      </a:pPr>
                      <a:r>
                        <a:rPr sz="1800" b="1" spc="5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cc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ou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 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number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1939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6</a:t>
                      </a:r>
                      <a:r>
                        <a:rPr sz="180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digits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135"/>
                        </a:spcBef>
                      </a:pPr>
                      <a:r>
                        <a:rPr sz="1600" b="1" spc="5" dirty="0">
                          <a:latin typeface="Arial"/>
                          <a:cs typeface="Arial"/>
                        </a:rPr>
                        <a:t>V3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39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&lt; 6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digits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135"/>
                        </a:spcBef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X4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1939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100000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800"/>
                        </a:lnSpc>
                        <a:spcBef>
                          <a:spcPts val="13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B3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939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5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digits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13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D4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14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2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209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25" b="1" baseline="28985" dirty="0">
                          <a:latin typeface="Arial"/>
                          <a:cs typeface="Arial"/>
                        </a:rPr>
                        <a:t>st</a:t>
                      </a:r>
                      <a:r>
                        <a:rPr sz="1725" b="1" spc="209" baseline="289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non-zero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Bef>
                          <a:spcPts val="190"/>
                        </a:spcBef>
                      </a:pPr>
                      <a:r>
                        <a:rPr sz="1600" b="1" spc="5" dirty="0">
                          <a:latin typeface="Arial"/>
                          <a:cs typeface="Arial"/>
                        </a:rPr>
                        <a:t>V4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09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&gt; 6</a:t>
                      </a:r>
                      <a:r>
                        <a:rPr sz="180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digits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Bef>
                          <a:spcPts val="190"/>
                        </a:spcBef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X5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2090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999999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900"/>
                        </a:lnSpc>
                        <a:spcBef>
                          <a:spcPts val="19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B4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209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7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digits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Bef>
                          <a:spcPts val="19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D5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416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8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725" b="1" baseline="28985" dirty="0">
                          <a:latin typeface="Arial"/>
                          <a:cs typeface="Arial"/>
                        </a:rPr>
                        <a:t>st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digit =</a:t>
                      </a:r>
                      <a:r>
                        <a:rPr sz="1800" b="1" spc="-1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00"/>
                        </a:lnSpc>
                        <a:spcBef>
                          <a:spcPts val="80"/>
                        </a:spcBef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X6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45085">
                        <a:lnSpc>
                          <a:spcPts val="202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8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digits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8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D6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01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6320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7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non-digit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5"/>
                        </a:lnSpc>
                        <a:spcBef>
                          <a:spcPts val="90"/>
                        </a:spcBef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X7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1016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602">
                <a:tc rowSpan="5">
                  <a:txBody>
                    <a:bodyPr/>
                    <a:lstStyle/>
                    <a:p>
                      <a:pPr marL="43815" marR="379095">
                        <a:lnSpc>
                          <a:spcPts val="2090"/>
                        </a:lnSpc>
                        <a:spcBef>
                          <a:spcPts val="45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Loan 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mo</a:t>
                      </a:r>
                      <a:r>
                        <a:rPr sz="1800" b="1" spc="5" dirty="0">
                          <a:latin typeface="Arial"/>
                          <a:cs typeface="Arial"/>
                        </a:rPr>
                        <a:t>u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1855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500 -</a:t>
                      </a:r>
                      <a:r>
                        <a:rPr sz="180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9000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10"/>
                        </a:lnSpc>
                        <a:spcBef>
                          <a:spcPts val="145"/>
                        </a:spcBef>
                      </a:pPr>
                      <a:r>
                        <a:rPr sz="1600" b="1" spc="5" dirty="0">
                          <a:latin typeface="Arial"/>
                          <a:cs typeface="Arial"/>
                        </a:rPr>
                        <a:t>V5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855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&lt;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 500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10"/>
                        </a:lnSpc>
                        <a:spcBef>
                          <a:spcPts val="145"/>
                        </a:spcBef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X8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marL="45085">
                        <a:lnSpc>
                          <a:spcPts val="1855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500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35" algn="ctr">
                        <a:lnSpc>
                          <a:spcPts val="171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B5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085">
                        <a:lnSpc>
                          <a:spcPts val="1855"/>
                        </a:lnSpc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499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710"/>
                        </a:lnSpc>
                        <a:spcBef>
                          <a:spcPts val="145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D7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84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140"/>
                        </a:lnSpc>
                        <a:spcBef>
                          <a:spcPts val="50"/>
                        </a:spcBef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&gt;9000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10" dirty="0">
                          <a:latin typeface="Arial"/>
                          <a:cs typeface="Arial"/>
                        </a:rPr>
                        <a:t>X9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rowSpan="4" gridSpan="2"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9000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4">
                  <a:txBody>
                    <a:bodyPr/>
                    <a:lstStyle/>
                    <a:p>
                      <a:pPr marL="11239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B6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marL="45085"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9001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4">
                  <a:txBody>
                    <a:bodyPr/>
                    <a:lstStyle/>
                    <a:p>
                      <a:pPr marL="11112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D8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269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10"/>
                        </a:lnSpc>
                      </a:pPr>
                      <a:r>
                        <a:rPr sz="1800" b="1" dirty="0"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39"/>
                        </a:lnSpc>
                        <a:spcBef>
                          <a:spcPts val="7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X10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13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208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non-integer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X11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77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92A199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6857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815">
                        <a:lnSpc>
                          <a:spcPts val="1920"/>
                        </a:lnSpc>
                      </a:pPr>
                      <a:r>
                        <a:rPr sz="1800" b="1" spc="-5" dirty="0">
                          <a:latin typeface="Arial"/>
                          <a:cs typeface="Arial"/>
                        </a:rPr>
                        <a:t>null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0"/>
                        </a:lnSpc>
                        <a:spcBef>
                          <a:spcPts val="40"/>
                        </a:spcBef>
                      </a:pPr>
                      <a:r>
                        <a:rPr sz="1600" b="1" dirty="0">
                          <a:latin typeface="Arial"/>
                          <a:cs typeface="Arial"/>
                        </a:rPr>
                        <a:t>X12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08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635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3429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317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92A199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43242">
                <a:tc gridSpan="1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175">
                      <a:solidFill>
                        <a:srgbClr val="BFBFBF"/>
                      </a:solidFill>
                      <a:prstDash val="solid"/>
                    </a:lnL>
                    <a:lnR w="3175">
                      <a:solidFill>
                        <a:srgbClr val="BFBFBF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3175">
                      <a:solidFill>
                        <a:srgbClr val="BFBFB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990" y="532129"/>
            <a:ext cx="35534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Các </a:t>
            </a:r>
            <a:r>
              <a:rPr spc="-50" dirty="0"/>
              <a:t>ca </a:t>
            </a:r>
            <a:r>
              <a:rPr spc="-80" dirty="0"/>
              <a:t>kiểm</a:t>
            </a:r>
            <a:r>
              <a:rPr spc="-520" dirty="0"/>
              <a:t> </a:t>
            </a:r>
            <a:r>
              <a:rPr spc="-70" dirty="0"/>
              <a:t>thử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41950" y="2089090"/>
          <a:ext cx="7571740" cy="35553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36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8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33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9279">
                <a:tc>
                  <a:txBody>
                    <a:bodyPr/>
                    <a:lstStyle/>
                    <a:p>
                      <a:pPr marL="162560" marR="161925" indent="33020">
                        <a:lnSpc>
                          <a:spcPct val="103499"/>
                        </a:lnSpc>
                        <a:spcBef>
                          <a:spcPts val="130"/>
                        </a:spcBef>
                      </a:pPr>
                      <a:r>
                        <a:rPr sz="1650" b="1" spc="-30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Test  </a:t>
                      </a:r>
                      <a:r>
                        <a:rPr sz="1650" b="1" spc="-5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Ca</a:t>
                      </a:r>
                      <a:r>
                        <a:rPr sz="1650" b="1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se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76200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002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50" b="1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Description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6383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650" b="1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Expected</a:t>
                      </a:r>
                      <a:r>
                        <a:rPr sz="1650" b="1" spc="-10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Outcome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539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0029" marR="144780" indent="-74930">
                        <a:lnSpc>
                          <a:spcPct val="103499"/>
                        </a:lnSpc>
                        <a:spcBef>
                          <a:spcPts val="130"/>
                        </a:spcBef>
                      </a:pPr>
                      <a:r>
                        <a:rPr sz="1650" b="1" spc="5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New</a:t>
                      </a:r>
                      <a:r>
                        <a:rPr sz="1650" b="1" spc="-55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spc="-30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Tags  </a:t>
                      </a:r>
                      <a:r>
                        <a:rPr sz="1650" b="1" spc="-5" dirty="0">
                          <a:solidFill>
                            <a:srgbClr val="00CC66"/>
                          </a:solidFill>
                          <a:latin typeface="Arial"/>
                          <a:cs typeface="Arial"/>
                        </a:rPr>
                        <a:t>Covered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6510" marB="0">
                    <a:lnL w="53975">
                      <a:solidFill>
                        <a:srgbClr val="282833"/>
                      </a:solidFill>
                      <a:prstDash val="solid"/>
                    </a:lnL>
                    <a:lnR w="38100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9660"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650" b="1" dirty="0">
                          <a:solidFill>
                            <a:srgbClr val="D1523B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63500" marB="0">
                    <a:lnL w="76200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0810" marR="35179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1045210" algn="l"/>
                        </a:tabLst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Name:	John</a:t>
                      </a:r>
                      <a:r>
                        <a:rPr sz="1650" b="1" spc="-7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spc="-5" dirty="0">
                          <a:latin typeface="Arial"/>
                          <a:cs typeface="Arial"/>
                        </a:rPr>
                        <a:t>Smith  </a:t>
                      </a:r>
                      <a:r>
                        <a:rPr sz="1650" b="1" spc="-15" dirty="0">
                          <a:latin typeface="Arial"/>
                          <a:cs typeface="Arial"/>
                        </a:rPr>
                        <a:t>Acc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spc="-5" dirty="0">
                          <a:latin typeface="Arial"/>
                          <a:cs typeface="Arial"/>
                        </a:rPr>
                        <a:t>no:	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123456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13081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1045210" algn="l"/>
                        </a:tabLst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Loan:	2500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13081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1045210" algn="l"/>
                        </a:tabLst>
                      </a:pPr>
                      <a:r>
                        <a:rPr sz="1650" b="1" spc="-25" dirty="0">
                          <a:latin typeface="Arial"/>
                          <a:cs typeface="Arial"/>
                        </a:rPr>
                        <a:t>Term:	</a:t>
                      </a:r>
                      <a:r>
                        <a:rPr sz="1650" b="1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6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years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4170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1715770" algn="l"/>
                        </a:tabLst>
                      </a:pPr>
                      <a:r>
                        <a:rPr sz="1650" b="1" spc="-25" dirty="0">
                          <a:latin typeface="Arial"/>
                          <a:cs typeface="Arial"/>
                        </a:rPr>
                        <a:t>Term:	</a:t>
                      </a:r>
                      <a:r>
                        <a:rPr sz="1650" b="1" spc="5" dirty="0">
                          <a:latin typeface="Arial"/>
                          <a:cs typeface="Arial"/>
                        </a:rPr>
                        <a:t>3</a:t>
                      </a:r>
                      <a:r>
                        <a:rPr sz="1650" b="1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years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34417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715770" algn="l"/>
                        </a:tabLst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Repayment:	79.86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34417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Interest rate:</a:t>
                      </a:r>
                      <a:r>
                        <a:rPr sz="1650" b="1" spc="2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spc="5" dirty="0">
                          <a:latin typeface="Arial"/>
                          <a:cs typeface="Arial"/>
                        </a:rPr>
                        <a:t>10%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344170">
                        <a:lnSpc>
                          <a:spcPct val="100000"/>
                        </a:lnSpc>
                        <a:spcBef>
                          <a:spcPts val="20"/>
                        </a:spcBef>
                        <a:tabLst>
                          <a:tab pos="1715770" algn="l"/>
                        </a:tabLst>
                      </a:pPr>
                      <a:r>
                        <a:rPr sz="1650" b="1" spc="-25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1650" b="1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paid:	2874.96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539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845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V1,</a:t>
                      </a:r>
                      <a:r>
                        <a:rPr sz="1650" b="1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V2,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298450" marR="294005">
                        <a:lnSpc>
                          <a:spcPts val="2000"/>
                        </a:lnSpc>
                        <a:spcBef>
                          <a:spcPts val="6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V3,</a:t>
                      </a:r>
                      <a:r>
                        <a:rPr sz="1650" b="1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V4,  </a:t>
                      </a:r>
                      <a:r>
                        <a:rPr sz="1650" b="1" spc="5" dirty="0">
                          <a:latin typeface="Arial"/>
                          <a:cs typeface="Arial"/>
                        </a:rPr>
                        <a:t>V5</a:t>
                      </a:r>
                      <a:r>
                        <a:rPr sz="1650" b="1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spc="-10" dirty="0">
                          <a:latin typeface="Arial"/>
                          <a:cs typeface="Arial"/>
                        </a:rPr>
                        <a:t>.....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53975">
                      <a:solidFill>
                        <a:srgbClr val="282833"/>
                      </a:solidFill>
                      <a:prstDash val="solid"/>
                    </a:lnL>
                    <a:lnR w="38100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12700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5220">
                <a:tc>
                  <a:txBody>
                    <a:bodyPr/>
                    <a:lstStyle/>
                    <a:p>
                      <a:pPr marL="356870">
                        <a:lnSpc>
                          <a:spcPct val="100000"/>
                        </a:lnSpc>
                        <a:spcBef>
                          <a:spcPts val="1120"/>
                        </a:spcBef>
                      </a:pPr>
                      <a:r>
                        <a:rPr sz="1650" b="1" dirty="0">
                          <a:solidFill>
                            <a:srgbClr val="D1523B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142240" marB="0">
                    <a:lnL w="76200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12700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0" marR="795655">
                        <a:lnSpc>
                          <a:spcPct val="100000"/>
                        </a:lnSpc>
                        <a:spcBef>
                          <a:spcPts val="330"/>
                        </a:spcBef>
                        <a:tabLst>
                          <a:tab pos="1041400" algn="l"/>
                        </a:tabLst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Name:	</a:t>
                      </a:r>
                      <a:r>
                        <a:rPr sz="1650" b="1" spc="-20" dirty="0">
                          <a:latin typeface="Arial"/>
                          <a:cs typeface="Arial"/>
                        </a:rPr>
                        <a:t>AB  </a:t>
                      </a:r>
                      <a:r>
                        <a:rPr sz="1650" b="1" spc="-50" dirty="0">
                          <a:latin typeface="Arial"/>
                          <a:cs typeface="Arial"/>
                        </a:rPr>
                        <a:t>A</a:t>
                      </a:r>
                      <a:r>
                        <a:rPr sz="1650" b="1" spc="-5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c</a:t>
                      </a:r>
                      <a:r>
                        <a:rPr sz="1650" b="1" spc="-5" dirty="0">
                          <a:latin typeface="Arial"/>
                          <a:cs typeface="Arial"/>
                        </a:rPr>
                        <a:t> no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:	</a:t>
                      </a:r>
                      <a:r>
                        <a:rPr sz="1650" b="1" spc="-5" dirty="0">
                          <a:latin typeface="Arial"/>
                          <a:cs typeface="Arial"/>
                        </a:rPr>
                        <a:t>10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650" b="1" spc="-5" dirty="0">
                          <a:latin typeface="Arial"/>
                          <a:cs typeface="Arial"/>
                        </a:rPr>
                        <a:t>0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00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30"/>
                        </a:spcBef>
                        <a:tabLst>
                          <a:tab pos="1041400" algn="l"/>
                        </a:tabLst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Loan:	500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041400" algn="l"/>
                        </a:tabLst>
                      </a:pPr>
                      <a:r>
                        <a:rPr sz="1650" b="1" spc="-25" dirty="0">
                          <a:latin typeface="Arial"/>
                          <a:cs typeface="Arial"/>
                        </a:rPr>
                        <a:t>Term:	</a:t>
                      </a:r>
                      <a:r>
                        <a:rPr sz="1650" b="1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6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year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12700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43535">
                        <a:lnSpc>
                          <a:spcPct val="100000"/>
                        </a:lnSpc>
                        <a:spcBef>
                          <a:spcPts val="330"/>
                        </a:spcBef>
                        <a:tabLst>
                          <a:tab pos="1714500" algn="l"/>
                        </a:tabLst>
                      </a:pPr>
                      <a:r>
                        <a:rPr sz="1650" b="1" spc="-25" dirty="0">
                          <a:latin typeface="Arial"/>
                          <a:cs typeface="Arial"/>
                        </a:rPr>
                        <a:t>Term:	</a:t>
                      </a:r>
                      <a:r>
                        <a:rPr sz="1650" b="1" spc="5" dirty="0">
                          <a:latin typeface="Arial"/>
                          <a:cs typeface="Arial"/>
                        </a:rPr>
                        <a:t>1</a:t>
                      </a:r>
                      <a:r>
                        <a:rPr sz="1650" b="1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year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34353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714500" algn="l"/>
                        </a:tabLst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Repayment:	44.80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34353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Interest rate:</a:t>
                      </a:r>
                      <a:r>
                        <a:rPr sz="1650" b="1" spc="2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7.5%</a:t>
                      </a:r>
                      <a:endParaRPr sz="1650">
                        <a:latin typeface="Arial"/>
                        <a:cs typeface="Arial"/>
                      </a:endParaRPr>
                    </a:p>
                    <a:p>
                      <a:pPr marL="34353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714500" algn="l"/>
                        </a:tabLst>
                      </a:pPr>
                      <a:r>
                        <a:rPr sz="1650" b="1" spc="-25" dirty="0">
                          <a:latin typeface="Arial"/>
                          <a:cs typeface="Arial"/>
                        </a:rPr>
                        <a:t>Total</a:t>
                      </a:r>
                      <a:r>
                        <a:rPr sz="1650" b="1" spc="-5" dirty="0">
                          <a:latin typeface="Arial"/>
                          <a:cs typeface="Arial"/>
                        </a:rPr>
                        <a:t> paid:	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537.60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41910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53975">
                      <a:solidFill>
                        <a:srgbClr val="282833"/>
                      </a:solidFill>
                      <a:prstDash val="solid"/>
                    </a:lnR>
                    <a:lnT w="12700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7180" marR="271145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650" b="1" dirty="0">
                          <a:latin typeface="Arial"/>
                          <a:cs typeface="Arial"/>
                        </a:rPr>
                        <a:t>B1,</a:t>
                      </a:r>
                      <a:r>
                        <a:rPr sz="165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dirty="0">
                          <a:latin typeface="Arial"/>
                          <a:cs typeface="Arial"/>
                        </a:rPr>
                        <a:t>B3,  B5,</a:t>
                      </a:r>
                      <a:r>
                        <a:rPr sz="1650" b="1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50" b="1" spc="-5" dirty="0">
                          <a:latin typeface="Arial"/>
                          <a:cs typeface="Arial"/>
                        </a:rPr>
                        <a:t>.....</a:t>
                      </a:r>
                      <a:endParaRPr sz="165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282833"/>
                      </a:solidFill>
                      <a:prstDash val="solid"/>
                    </a:lnL>
                    <a:lnR w="38100">
                      <a:solidFill>
                        <a:srgbClr val="282833"/>
                      </a:solidFill>
                      <a:prstDash val="solid"/>
                    </a:lnR>
                    <a:lnT w="12700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89">
                <a:tc>
                  <a:txBody>
                    <a:bodyPr/>
                    <a:lstStyle/>
                    <a:p>
                      <a:pPr marL="3479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6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7620" marB="0">
                    <a:lnL w="76200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94030">
                        <a:lnSpc>
                          <a:spcPct val="100000"/>
                        </a:lnSpc>
                        <a:spcBef>
                          <a:spcPts val="209"/>
                        </a:spcBef>
                      </a:pP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…..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6669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ts val="1970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…..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539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6957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…..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430" marB="0">
                    <a:lnL w="53975">
                      <a:solidFill>
                        <a:srgbClr val="282833"/>
                      </a:solidFill>
                      <a:prstDash val="solid"/>
                    </a:lnL>
                    <a:lnR w="38100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L="354330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4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29209" marB="0">
                    <a:lnL w="76200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1330">
                        <a:lnSpc>
                          <a:spcPts val="2090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…..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285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5445">
                        <a:lnSpc>
                          <a:spcPct val="100000"/>
                        </a:lnSpc>
                        <a:spcBef>
                          <a:spcPts val="15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…..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9050" marB="0">
                    <a:lnL w="28575">
                      <a:solidFill>
                        <a:srgbClr val="282833"/>
                      </a:solidFill>
                      <a:prstDash val="solid"/>
                    </a:lnL>
                    <a:lnR w="53975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370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…..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1120" marB="0">
                    <a:lnL w="53975">
                      <a:solidFill>
                        <a:srgbClr val="282833"/>
                      </a:solidFill>
                      <a:prstDash val="solid"/>
                    </a:lnL>
                    <a:lnR w="38100">
                      <a:solidFill>
                        <a:srgbClr val="282833"/>
                      </a:solidFill>
                      <a:prstDash val="solid"/>
                    </a:lnR>
                    <a:lnT w="28575">
                      <a:solidFill>
                        <a:srgbClr val="282833"/>
                      </a:solidFill>
                      <a:prstDash val="solid"/>
                    </a:lnT>
                    <a:lnB w="28575">
                      <a:solidFill>
                        <a:srgbClr val="28283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2440" cy="313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Nếu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bạn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xe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chuyến trước 9:30 sáng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  4:00 chiều đến 7:30 tối (giờ cao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điểm),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bạn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mua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vé thường. Vé tiết kiệm (giá thấp hơn vé thường)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hiệu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lực cho các chuyến xe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9:30 sáng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đến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4:00 chiều và  sau 7:30 tối.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Tàu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hoạt động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4:00 sáng tới 23:00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đêm</a:t>
            </a:r>
            <a:endParaRPr sz="2400">
              <a:latin typeface="Arial"/>
              <a:cs typeface="Arial"/>
            </a:endParaRPr>
          </a:p>
          <a:p>
            <a:pPr marL="208279" marR="10922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các ca 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để kiểm tra </a:t>
            </a:r>
            <a:r>
              <a:rPr sz="2400" b="1" spc="-1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cầu trên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dựa  vào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phương pháp phân vùng tương đương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phân  tích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trị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biên.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38479"/>
            <a:ext cx="93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52220"/>
            <a:ext cx="43294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24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đương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540" y="4348479"/>
            <a:ext cx="2480945" cy="1115060"/>
          </a:xfrm>
          <a:prstGeom prst="rect">
            <a:avLst/>
          </a:prstGeom>
        </p:spPr>
        <p:txBody>
          <a:bodyPr vert="horz" wrap="square" lIns="0" tIns="19177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51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(bảng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16890" y="1772984"/>
          <a:ext cx="7733030" cy="1791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01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52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93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39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8836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5964">
                <a:tc>
                  <a:txBody>
                    <a:bodyPr/>
                    <a:lstStyle/>
                    <a:p>
                      <a:pPr marL="31750">
                        <a:lnSpc>
                          <a:spcPts val="1914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Lịch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00:00-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4:00-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9:30-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16:01-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19:31-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23:00-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3035">
                        <a:lnSpc>
                          <a:spcPts val="1995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3:59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ts val="1995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9:29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1995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16:00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995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19:30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ts val="1995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22:59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ts val="1995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23:59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88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Loại </a:t>
                      </a:r>
                      <a:r>
                        <a:rPr sz="1800" b="1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8915" marR="158115">
                        <a:lnSpc>
                          <a:spcPts val="2010"/>
                        </a:lnSpc>
                        <a:spcBef>
                          <a:spcPts val="52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 </a:t>
                      </a:r>
                      <a:r>
                        <a:rPr sz="1800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ườ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L="165735" marR="226060">
                        <a:lnSpc>
                          <a:spcPts val="2010"/>
                        </a:lnSpc>
                        <a:spcBef>
                          <a:spcPts val="52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800" spc="-9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 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L="197485" marR="158115">
                        <a:lnSpc>
                          <a:spcPts val="2010"/>
                        </a:lnSpc>
                        <a:spcBef>
                          <a:spcPts val="52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 th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ư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ờ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L="165735" marR="224790">
                        <a:lnSpc>
                          <a:spcPts val="2010"/>
                        </a:lnSpc>
                        <a:spcBef>
                          <a:spcPts val="52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800" spc="-9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 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04">
                <a:tc>
                  <a:txBody>
                    <a:bodyPr/>
                    <a:lstStyle/>
                    <a:p>
                      <a:pPr marL="31750" marR="145415">
                        <a:lnSpc>
                          <a:spcPts val="2020"/>
                        </a:lnSpc>
                        <a:spcBef>
                          <a:spcPts val="515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Vùng</a:t>
                      </a:r>
                      <a:r>
                        <a:rPr sz="1800" b="1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tương  đương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5" marB="0"/>
                </a:tc>
                <a:tc>
                  <a:txBody>
                    <a:bodyPr/>
                    <a:lstStyle/>
                    <a:p>
                      <a:pPr marL="153035" marR="201295">
                        <a:lnSpc>
                          <a:spcPts val="202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ô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ng  hợp</a:t>
                      </a:r>
                      <a:r>
                        <a:rPr sz="1800" spc="-8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5" marB="0"/>
                </a:tc>
                <a:tc>
                  <a:txBody>
                    <a:bodyPr/>
                    <a:lstStyle/>
                    <a:p>
                      <a:pPr marL="20891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9748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6573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97485" marR="24130">
                        <a:lnSpc>
                          <a:spcPts val="202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 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8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3564890" y="4008184"/>
          <a:ext cx="4718685" cy="2480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6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11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989"/>
                        </a:lnSpc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</a:t>
                      </a:r>
                      <a:r>
                        <a:rPr sz="1800" b="1" spc="-5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12h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18h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21h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114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23h30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3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5340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(Bảng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745490" y="2179384"/>
          <a:ext cx="4718685" cy="43351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5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3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11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989"/>
                        </a:lnSpc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</a:t>
                      </a:r>
                      <a:r>
                        <a:rPr sz="1800" b="1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3h59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9h29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9h30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16h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16h01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19h30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thường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19h31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22h59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114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lúc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23h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5730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3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2431415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hợp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bảng</a:t>
            </a:r>
            <a:r>
              <a:rPr sz="2400" spc="2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1,</a:t>
            </a:r>
            <a:endParaRPr sz="2400">
              <a:latin typeface="Arial"/>
              <a:cs typeface="Arial"/>
            </a:endParaRPr>
          </a:p>
          <a:p>
            <a:pPr marL="194945" marR="5080">
              <a:lnSpc>
                <a:spcPct val="100000"/>
              </a:lnSpc>
              <a:tabLst>
                <a:tab pos="564515" algn="l"/>
                <a:tab pos="1019175" algn="l"/>
                <a:tab pos="1944370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2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ư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ợ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  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r>
              <a:rPr sz="24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488690" y="392628"/>
          <a:ext cx="4652010" cy="62306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6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2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0036">
                <a:tc>
                  <a:txBody>
                    <a:bodyPr/>
                    <a:lstStyle/>
                    <a:p>
                      <a:pPr marL="31750">
                        <a:lnSpc>
                          <a:spcPts val="1770"/>
                        </a:lnSpc>
                      </a:pPr>
                      <a:r>
                        <a:rPr sz="16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1770"/>
                        </a:lnSpc>
                      </a:pPr>
                      <a:r>
                        <a:rPr sz="16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6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vào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770"/>
                        </a:lnSpc>
                      </a:pPr>
                      <a:r>
                        <a:rPr sz="16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ra </a:t>
                      </a:r>
                      <a:r>
                        <a:rPr sz="16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</a:t>
                      </a:r>
                      <a:r>
                        <a:rPr sz="1600" b="1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30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3h59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30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thường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30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thường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9h29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thường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30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9h30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12h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30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16h01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thường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30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18h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thường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369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19h30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thường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369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19h31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50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445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30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21h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30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22h59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tiết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530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23h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0036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154305">
                        <a:lnSpc>
                          <a:spcPts val="1839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Xuất phát lúc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23h30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tc>
                  <a:txBody>
                    <a:bodyPr/>
                    <a:lstStyle/>
                    <a:p>
                      <a:pPr marL="292735">
                        <a:lnSpc>
                          <a:spcPts val="1839"/>
                        </a:lnSpc>
                        <a:spcBef>
                          <a:spcPts val="3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hợp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43815" marB="0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2440" cy="3675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9685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TPPM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“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xét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đơn cầm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cố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nhà”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với đặc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sau: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lần  nhận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đơn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xin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cầm cố,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sẽ 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chấp  thuận nếu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4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điều kiện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sau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thỏa</a:t>
            </a:r>
            <a:r>
              <a:rPr sz="24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mãn:</a:t>
            </a:r>
            <a:endParaRPr sz="2400">
              <a:latin typeface="Arial"/>
              <a:cs typeface="Arial"/>
            </a:endParaRPr>
          </a:p>
          <a:p>
            <a:pPr marL="482600" marR="23495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nhập hàng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tháng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của người nộp đơn nằm trong khoảng từ  1000$ với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83333$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nhà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xin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cầm cố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từ</a:t>
            </a:r>
            <a:r>
              <a:rPr sz="20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1-5</a:t>
            </a:r>
            <a:endParaRPr sz="20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phương pháp phân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hoạch tương đương và phân  tích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biên để 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trường hợp kiểm thử cho  TPPM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trên.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3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3102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nhập hàng</a:t>
            </a:r>
            <a:r>
              <a:rPr sz="24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tháng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907279"/>
            <a:ext cx="806577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  <a:tab pos="1311910" algn="l"/>
                <a:tab pos="208533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</a:t>
            </a:r>
            <a:r>
              <a:rPr sz="2400" spc="3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	thử TC1(H1,H2), TC2(H1,K3), TC3(H1,K4),  TC4(K1,H2), TC5(K2,</a:t>
            </a:r>
            <a:r>
              <a:rPr sz="24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H2)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97889" y="2103184"/>
          <a:ext cx="7339330" cy="19919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4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5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9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67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4099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Lớp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67640" marR="164465">
                        <a:lnSpc>
                          <a:spcPts val="2020"/>
                        </a:lnSpc>
                        <a:spcBef>
                          <a:spcPts val="10"/>
                        </a:spcBef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ánh  dấu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Lớp ko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b="1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0985" marR="24130">
                        <a:lnSpc>
                          <a:spcPts val="2020"/>
                        </a:lnSpc>
                        <a:spcBef>
                          <a:spcPts val="10"/>
                        </a:spcBef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ánh  dấu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[1000$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,83333$]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&lt;1000$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06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394">
                <a:tc>
                  <a:txBody>
                    <a:bodyPr/>
                    <a:lstStyle/>
                    <a:p>
                      <a:pPr marL="31750">
                        <a:lnSpc>
                          <a:spcPts val="1560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hàng</a:t>
                      </a:r>
                      <a:r>
                        <a:rPr sz="1800" b="1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tháng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&gt;8333$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29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604">
                <a:tc>
                  <a:txBody>
                    <a:bodyPr/>
                    <a:lstStyle/>
                    <a:p>
                      <a:pPr marL="31750" marR="227329">
                        <a:lnSpc>
                          <a:spcPts val="2020"/>
                        </a:lnSpc>
                        <a:spcBef>
                          <a:spcPts val="445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Số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nhà</a:t>
                      </a:r>
                      <a:r>
                        <a:rPr sz="1800" b="1" spc="-9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cầm  cố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L="23495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[1,5]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676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72085">
                        <a:lnSpc>
                          <a:spcPts val="2080"/>
                        </a:lnSpc>
                        <a:spcBef>
                          <a:spcPts val="73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/>
                </a:tc>
                <a:tc>
                  <a:txBody>
                    <a:bodyPr/>
                    <a:lstStyle/>
                    <a:p>
                      <a:pPr marL="26098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K3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60985">
                        <a:lnSpc>
                          <a:spcPts val="2080"/>
                        </a:lnSpc>
                        <a:spcBef>
                          <a:spcPts val="73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365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240" y="1633220"/>
            <a:ext cx="8087995" cy="4340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Khoảng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cách giữa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sản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phẩm:</a:t>
            </a:r>
            <a:endParaRPr sz="24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Hiểu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sai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 đặc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do trong bản đặc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những chỗ diễn đạt  chưa rõ ràng cụ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thể.</a:t>
            </a:r>
            <a:endParaRPr sz="2000">
              <a:latin typeface="Arial"/>
              <a:cs typeface="Arial"/>
            </a:endParaRPr>
          </a:p>
          <a:p>
            <a:pPr marL="482600" marR="18415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các yêu cầu được đưa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thêm vào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trong quá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triển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nhưng không được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thêm vào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bản đặc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tả.</a:t>
            </a:r>
            <a:endParaRPr sz="20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sự thay đổi yêu cầu trong quá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phát triển nhưng không  được cập nhật vào bản đặc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</a:t>
            </a:r>
            <a:endParaRPr sz="2000">
              <a:latin typeface="Arial"/>
              <a:cs typeface="Arial"/>
            </a:endParaRPr>
          </a:p>
          <a:p>
            <a:pPr marL="482600" marR="1905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năng mới được thêm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bởi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mục đích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riêng của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người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phát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triển</a:t>
            </a:r>
            <a:endParaRPr sz="20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  <a:tab pos="7778115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000" spc="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y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ê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2000" spc="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cầ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2000" spc="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</a:t>
            </a:r>
            <a:r>
              <a:rPr sz="2000" spc="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o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</a:t>
            </a:r>
            <a:r>
              <a:rPr sz="2000" spc="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ả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000" spc="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ặ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000" spc="1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ả</a:t>
            </a:r>
            <a:r>
              <a:rPr sz="2000" spc="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ư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</a:t>
            </a:r>
            <a:r>
              <a:rPr sz="2000" spc="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ị</a:t>
            </a:r>
            <a:r>
              <a:rPr sz="2000" spc="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ỏ</a:t>
            </a:r>
            <a:r>
              <a:rPr sz="2000" spc="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q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000" spc="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o</a:t>
            </a:r>
            <a:r>
              <a:rPr sz="2000" spc="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q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000" spc="114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ó	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ể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21767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1. </a:t>
            </a:r>
            <a:r>
              <a:rPr spc="-50" dirty="0"/>
              <a:t>2.</a:t>
            </a:r>
            <a:r>
              <a:rPr spc="-409" dirty="0"/>
              <a:t> </a:t>
            </a:r>
            <a:r>
              <a:rPr spc="-85" dirty="0"/>
              <a:t>(tiếp)</a:t>
            </a:r>
          </a:p>
        </p:txBody>
      </p:sp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3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dirty="0"/>
              <a:t>2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541780" y="3289300"/>
            <a:ext cx="5952490" cy="2901950"/>
            <a:chOff x="1541780" y="3289300"/>
            <a:chExt cx="5952490" cy="2901950"/>
          </a:xfrm>
        </p:grpSpPr>
        <p:sp>
          <p:nvSpPr>
            <p:cNvPr id="4" name="object 4"/>
            <p:cNvSpPr/>
            <p:nvPr/>
          </p:nvSpPr>
          <p:spPr>
            <a:xfrm>
              <a:off x="1583690" y="3368039"/>
              <a:ext cx="5830570" cy="2780030"/>
            </a:xfrm>
            <a:custGeom>
              <a:avLst/>
              <a:gdLst/>
              <a:ahLst/>
              <a:cxnLst/>
              <a:rect l="l" t="t" r="r" b="b"/>
              <a:pathLst>
                <a:path w="5830570" h="2780029">
                  <a:moveTo>
                    <a:pt x="0" y="0"/>
                  </a:moveTo>
                  <a:lnTo>
                    <a:pt x="0" y="2780030"/>
                  </a:lnTo>
                  <a:lnTo>
                    <a:pt x="5830570" y="2780030"/>
                  </a:lnTo>
                </a:path>
              </a:pathLst>
            </a:custGeom>
            <a:ln w="2794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41780" y="3289299"/>
              <a:ext cx="5952490" cy="2901950"/>
            </a:xfrm>
            <a:custGeom>
              <a:avLst/>
              <a:gdLst/>
              <a:ahLst/>
              <a:cxnLst/>
              <a:rect l="l" t="t" r="r" b="b"/>
              <a:pathLst>
                <a:path w="5952490" h="2901950">
                  <a:moveTo>
                    <a:pt x="85090" y="85090"/>
                  </a:moveTo>
                  <a:lnTo>
                    <a:pt x="41910" y="0"/>
                  </a:lnTo>
                  <a:lnTo>
                    <a:pt x="0" y="85090"/>
                  </a:lnTo>
                  <a:lnTo>
                    <a:pt x="85090" y="85090"/>
                  </a:lnTo>
                  <a:close/>
                </a:path>
                <a:path w="5952490" h="2901950">
                  <a:moveTo>
                    <a:pt x="5952490" y="2858770"/>
                  </a:moveTo>
                  <a:lnTo>
                    <a:pt x="5867400" y="2816860"/>
                  </a:lnTo>
                  <a:lnTo>
                    <a:pt x="5867400" y="2901950"/>
                  </a:lnTo>
                  <a:lnTo>
                    <a:pt x="5952490" y="285877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3690" y="3559809"/>
              <a:ext cx="5450840" cy="2602230"/>
            </a:xfrm>
            <a:custGeom>
              <a:avLst/>
              <a:gdLst/>
              <a:ahLst/>
              <a:cxnLst/>
              <a:rect l="l" t="t" r="r" b="b"/>
              <a:pathLst>
                <a:path w="5450840" h="2602229">
                  <a:moveTo>
                    <a:pt x="0" y="508000"/>
                  </a:moveTo>
                  <a:lnTo>
                    <a:pt x="114299" y="508000"/>
                  </a:lnTo>
                </a:path>
                <a:path w="5450840" h="2602229">
                  <a:moveTo>
                    <a:pt x="199390" y="508000"/>
                  </a:moveTo>
                  <a:lnTo>
                    <a:pt x="312420" y="508000"/>
                  </a:lnTo>
                </a:path>
                <a:path w="5450840" h="2602229">
                  <a:moveTo>
                    <a:pt x="397509" y="508000"/>
                  </a:moveTo>
                  <a:lnTo>
                    <a:pt x="511809" y="508000"/>
                  </a:lnTo>
                </a:path>
                <a:path w="5450840" h="2602229">
                  <a:moveTo>
                    <a:pt x="596899" y="508000"/>
                  </a:moveTo>
                  <a:lnTo>
                    <a:pt x="711199" y="508000"/>
                  </a:lnTo>
                </a:path>
                <a:path w="5450840" h="2602229">
                  <a:moveTo>
                    <a:pt x="796290" y="508000"/>
                  </a:moveTo>
                  <a:lnTo>
                    <a:pt x="910590" y="508000"/>
                  </a:lnTo>
                </a:path>
                <a:path w="5450840" h="2602229">
                  <a:moveTo>
                    <a:pt x="995679" y="508000"/>
                  </a:moveTo>
                  <a:lnTo>
                    <a:pt x="1108710" y="508000"/>
                  </a:lnTo>
                </a:path>
                <a:path w="5450840" h="2602229">
                  <a:moveTo>
                    <a:pt x="1193799" y="508000"/>
                  </a:moveTo>
                  <a:lnTo>
                    <a:pt x="1308099" y="508000"/>
                  </a:lnTo>
                </a:path>
                <a:path w="5450840" h="2602229">
                  <a:moveTo>
                    <a:pt x="1393190" y="508000"/>
                  </a:moveTo>
                  <a:lnTo>
                    <a:pt x="1507490" y="508000"/>
                  </a:lnTo>
                </a:path>
                <a:path w="5450840" h="2602229">
                  <a:moveTo>
                    <a:pt x="1592580" y="508000"/>
                  </a:moveTo>
                  <a:lnTo>
                    <a:pt x="1706880" y="508000"/>
                  </a:lnTo>
                </a:path>
                <a:path w="5450840" h="2602229">
                  <a:moveTo>
                    <a:pt x="1791970" y="508000"/>
                  </a:moveTo>
                  <a:lnTo>
                    <a:pt x="1905000" y="508000"/>
                  </a:lnTo>
                </a:path>
                <a:path w="5450840" h="2602229">
                  <a:moveTo>
                    <a:pt x="1991360" y="508000"/>
                  </a:moveTo>
                  <a:lnTo>
                    <a:pt x="2104390" y="508000"/>
                  </a:lnTo>
                </a:path>
                <a:path w="5450840" h="2602229">
                  <a:moveTo>
                    <a:pt x="2189480" y="508000"/>
                  </a:moveTo>
                  <a:lnTo>
                    <a:pt x="2303780" y="508000"/>
                  </a:lnTo>
                </a:path>
                <a:path w="5450840" h="2602229">
                  <a:moveTo>
                    <a:pt x="2388870" y="508000"/>
                  </a:moveTo>
                  <a:lnTo>
                    <a:pt x="2503170" y="508000"/>
                  </a:lnTo>
                </a:path>
                <a:path w="5450840" h="2602229">
                  <a:moveTo>
                    <a:pt x="2588260" y="508000"/>
                  </a:moveTo>
                  <a:lnTo>
                    <a:pt x="2701290" y="508000"/>
                  </a:lnTo>
                </a:path>
                <a:path w="5450840" h="2602229">
                  <a:moveTo>
                    <a:pt x="2787650" y="508000"/>
                  </a:moveTo>
                  <a:lnTo>
                    <a:pt x="2900680" y="508000"/>
                  </a:lnTo>
                </a:path>
                <a:path w="5450840" h="2602229">
                  <a:moveTo>
                    <a:pt x="2985770" y="508000"/>
                  </a:moveTo>
                  <a:lnTo>
                    <a:pt x="3100070" y="508000"/>
                  </a:lnTo>
                </a:path>
                <a:path w="5450840" h="2602229">
                  <a:moveTo>
                    <a:pt x="3185160" y="508000"/>
                  </a:moveTo>
                  <a:lnTo>
                    <a:pt x="3299460" y="508000"/>
                  </a:lnTo>
                </a:path>
                <a:path w="5450840" h="2602229">
                  <a:moveTo>
                    <a:pt x="3384550" y="508000"/>
                  </a:moveTo>
                  <a:lnTo>
                    <a:pt x="3497580" y="508000"/>
                  </a:lnTo>
                </a:path>
                <a:path w="5450840" h="2602229">
                  <a:moveTo>
                    <a:pt x="3583940" y="508000"/>
                  </a:moveTo>
                  <a:lnTo>
                    <a:pt x="3696970" y="508000"/>
                  </a:lnTo>
                </a:path>
                <a:path w="5450840" h="2602229">
                  <a:moveTo>
                    <a:pt x="3782060" y="508000"/>
                  </a:moveTo>
                  <a:lnTo>
                    <a:pt x="3896360" y="508000"/>
                  </a:lnTo>
                </a:path>
                <a:path w="5450840" h="2602229">
                  <a:moveTo>
                    <a:pt x="3981450" y="508000"/>
                  </a:moveTo>
                  <a:lnTo>
                    <a:pt x="4095750" y="508000"/>
                  </a:lnTo>
                </a:path>
                <a:path w="5450840" h="2602229">
                  <a:moveTo>
                    <a:pt x="4180840" y="508000"/>
                  </a:moveTo>
                  <a:lnTo>
                    <a:pt x="4293870" y="508000"/>
                  </a:lnTo>
                </a:path>
                <a:path w="5450840" h="2602229">
                  <a:moveTo>
                    <a:pt x="4380230" y="508000"/>
                  </a:moveTo>
                  <a:lnTo>
                    <a:pt x="4493260" y="508000"/>
                  </a:lnTo>
                </a:path>
                <a:path w="5450840" h="2602229">
                  <a:moveTo>
                    <a:pt x="4578350" y="508000"/>
                  </a:moveTo>
                  <a:lnTo>
                    <a:pt x="4692650" y="508000"/>
                  </a:lnTo>
                </a:path>
                <a:path w="5450840" h="2602229">
                  <a:moveTo>
                    <a:pt x="4777740" y="508000"/>
                  </a:moveTo>
                  <a:lnTo>
                    <a:pt x="4892040" y="508000"/>
                  </a:lnTo>
                </a:path>
                <a:path w="5450840" h="2602229">
                  <a:moveTo>
                    <a:pt x="4977130" y="508000"/>
                  </a:moveTo>
                  <a:lnTo>
                    <a:pt x="5090160" y="508000"/>
                  </a:lnTo>
                </a:path>
                <a:path w="5450840" h="2602229">
                  <a:moveTo>
                    <a:pt x="5176520" y="508000"/>
                  </a:moveTo>
                  <a:lnTo>
                    <a:pt x="5289550" y="508000"/>
                  </a:lnTo>
                </a:path>
                <a:path w="5450840" h="2602229">
                  <a:moveTo>
                    <a:pt x="5374640" y="508000"/>
                  </a:moveTo>
                  <a:lnTo>
                    <a:pt x="5450840" y="508000"/>
                  </a:lnTo>
                </a:path>
                <a:path w="5450840" h="2602229">
                  <a:moveTo>
                    <a:pt x="0" y="1816100"/>
                  </a:moveTo>
                  <a:lnTo>
                    <a:pt x="114299" y="1816100"/>
                  </a:lnTo>
                </a:path>
                <a:path w="5450840" h="2602229">
                  <a:moveTo>
                    <a:pt x="199390" y="1816100"/>
                  </a:moveTo>
                  <a:lnTo>
                    <a:pt x="312420" y="1816100"/>
                  </a:lnTo>
                </a:path>
                <a:path w="5450840" h="2602229">
                  <a:moveTo>
                    <a:pt x="397509" y="1816100"/>
                  </a:moveTo>
                  <a:lnTo>
                    <a:pt x="511809" y="1816100"/>
                  </a:lnTo>
                </a:path>
                <a:path w="5450840" h="2602229">
                  <a:moveTo>
                    <a:pt x="596899" y="1816100"/>
                  </a:moveTo>
                  <a:lnTo>
                    <a:pt x="711199" y="1816100"/>
                  </a:lnTo>
                </a:path>
                <a:path w="5450840" h="2602229">
                  <a:moveTo>
                    <a:pt x="796290" y="1816100"/>
                  </a:moveTo>
                  <a:lnTo>
                    <a:pt x="910590" y="1816100"/>
                  </a:lnTo>
                </a:path>
                <a:path w="5450840" h="2602229">
                  <a:moveTo>
                    <a:pt x="995679" y="1816100"/>
                  </a:moveTo>
                  <a:lnTo>
                    <a:pt x="1108710" y="1816100"/>
                  </a:lnTo>
                </a:path>
                <a:path w="5450840" h="2602229">
                  <a:moveTo>
                    <a:pt x="1193799" y="1816100"/>
                  </a:moveTo>
                  <a:lnTo>
                    <a:pt x="1308099" y="1816100"/>
                  </a:lnTo>
                </a:path>
                <a:path w="5450840" h="2602229">
                  <a:moveTo>
                    <a:pt x="1393190" y="1816100"/>
                  </a:moveTo>
                  <a:lnTo>
                    <a:pt x="1507490" y="1816100"/>
                  </a:lnTo>
                </a:path>
                <a:path w="5450840" h="2602229">
                  <a:moveTo>
                    <a:pt x="1592580" y="1816100"/>
                  </a:moveTo>
                  <a:lnTo>
                    <a:pt x="1706880" y="1816100"/>
                  </a:lnTo>
                </a:path>
                <a:path w="5450840" h="2602229">
                  <a:moveTo>
                    <a:pt x="1791970" y="1816100"/>
                  </a:moveTo>
                  <a:lnTo>
                    <a:pt x="1905000" y="1816100"/>
                  </a:lnTo>
                </a:path>
                <a:path w="5450840" h="2602229">
                  <a:moveTo>
                    <a:pt x="1991360" y="1816100"/>
                  </a:moveTo>
                  <a:lnTo>
                    <a:pt x="2104390" y="1816100"/>
                  </a:lnTo>
                </a:path>
                <a:path w="5450840" h="2602229">
                  <a:moveTo>
                    <a:pt x="2189480" y="1816100"/>
                  </a:moveTo>
                  <a:lnTo>
                    <a:pt x="2303780" y="1816100"/>
                  </a:lnTo>
                </a:path>
                <a:path w="5450840" h="2602229">
                  <a:moveTo>
                    <a:pt x="2388870" y="1816100"/>
                  </a:moveTo>
                  <a:lnTo>
                    <a:pt x="2503170" y="1816100"/>
                  </a:lnTo>
                </a:path>
                <a:path w="5450840" h="2602229">
                  <a:moveTo>
                    <a:pt x="2588260" y="1816100"/>
                  </a:moveTo>
                  <a:lnTo>
                    <a:pt x="2701290" y="1816100"/>
                  </a:lnTo>
                </a:path>
                <a:path w="5450840" h="2602229">
                  <a:moveTo>
                    <a:pt x="2787650" y="1816100"/>
                  </a:moveTo>
                  <a:lnTo>
                    <a:pt x="2900680" y="1816100"/>
                  </a:lnTo>
                </a:path>
                <a:path w="5450840" h="2602229">
                  <a:moveTo>
                    <a:pt x="2985770" y="1816100"/>
                  </a:moveTo>
                  <a:lnTo>
                    <a:pt x="3100070" y="1816100"/>
                  </a:lnTo>
                </a:path>
                <a:path w="5450840" h="2602229">
                  <a:moveTo>
                    <a:pt x="3185160" y="1816100"/>
                  </a:moveTo>
                  <a:lnTo>
                    <a:pt x="3299460" y="1816100"/>
                  </a:lnTo>
                </a:path>
                <a:path w="5450840" h="2602229">
                  <a:moveTo>
                    <a:pt x="3384550" y="1816100"/>
                  </a:moveTo>
                  <a:lnTo>
                    <a:pt x="3497580" y="1816100"/>
                  </a:lnTo>
                </a:path>
                <a:path w="5450840" h="2602229">
                  <a:moveTo>
                    <a:pt x="3583940" y="1816100"/>
                  </a:moveTo>
                  <a:lnTo>
                    <a:pt x="3696970" y="1816100"/>
                  </a:lnTo>
                </a:path>
                <a:path w="5450840" h="2602229">
                  <a:moveTo>
                    <a:pt x="3782060" y="1816100"/>
                  </a:moveTo>
                  <a:lnTo>
                    <a:pt x="3896360" y="1816100"/>
                  </a:lnTo>
                </a:path>
                <a:path w="5450840" h="2602229">
                  <a:moveTo>
                    <a:pt x="3981450" y="1816100"/>
                  </a:moveTo>
                  <a:lnTo>
                    <a:pt x="4095750" y="1816100"/>
                  </a:lnTo>
                </a:path>
                <a:path w="5450840" h="2602229">
                  <a:moveTo>
                    <a:pt x="4180840" y="1816100"/>
                  </a:moveTo>
                  <a:lnTo>
                    <a:pt x="4293870" y="1816100"/>
                  </a:lnTo>
                </a:path>
                <a:path w="5450840" h="2602229">
                  <a:moveTo>
                    <a:pt x="4380230" y="1816100"/>
                  </a:moveTo>
                  <a:lnTo>
                    <a:pt x="4493260" y="1816100"/>
                  </a:lnTo>
                </a:path>
                <a:path w="5450840" h="2602229">
                  <a:moveTo>
                    <a:pt x="4578350" y="1816100"/>
                  </a:moveTo>
                  <a:lnTo>
                    <a:pt x="4692650" y="1816100"/>
                  </a:lnTo>
                </a:path>
                <a:path w="5450840" h="2602229">
                  <a:moveTo>
                    <a:pt x="4777740" y="1816100"/>
                  </a:moveTo>
                  <a:lnTo>
                    <a:pt x="4892040" y="1816100"/>
                  </a:lnTo>
                </a:path>
                <a:path w="5450840" h="2602229">
                  <a:moveTo>
                    <a:pt x="4977130" y="1816100"/>
                  </a:moveTo>
                  <a:lnTo>
                    <a:pt x="5090160" y="1816100"/>
                  </a:lnTo>
                </a:path>
                <a:path w="5450840" h="2602229">
                  <a:moveTo>
                    <a:pt x="5176520" y="1816100"/>
                  </a:moveTo>
                  <a:lnTo>
                    <a:pt x="5289550" y="1816100"/>
                  </a:lnTo>
                </a:path>
                <a:path w="5450840" h="2602229">
                  <a:moveTo>
                    <a:pt x="5374640" y="1816100"/>
                  </a:moveTo>
                  <a:lnTo>
                    <a:pt x="5450840" y="1816100"/>
                  </a:lnTo>
                </a:path>
                <a:path w="5450840" h="2602229">
                  <a:moveTo>
                    <a:pt x="1243330" y="2588260"/>
                  </a:moveTo>
                  <a:lnTo>
                    <a:pt x="1243330" y="2473960"/>
                  </a:lnTo>
                </a:path>
                <a:path w="5450840" h="2602229">
                  <a:moveTo>
                    <a:pt x="1243330" y="2388870"/>
                  </a:moveTo>
                  <a:lnTo>
                    <a:pt x="1243330" y="2275840"/>
                  </a:lnTo>
                </a:path>
                <a:path w="5450840" h="2602229">
                  <a:moveTo>
                    <a:pt x="1243330" y="2189479"/>
                  </a:moveTo>
                  <a:lnTo>
                    <a:pt x="1243330" y="2076450"/>
                  </a:lnTo>
                </a:path>
                <a:path w="5450840" h="2602229">
                  <a:moveTo>
                    <a:pt x="1243330" y="1991359"/>
                  </a:moveTo>
                  <a:lnTo>
                    <a:pt x="1243330" y="1877059"/>
                  </a:lnTo>
                </a:path>
                <a:path w="5450840" h="2602229">
                  <a:moveTo>
                    <a:pt x="1243330" y="1791970"/>
                  </a:moveTo>
                  <a:lnTo>
                    <a:pt x="1243330" y="1677670"/>
                  </a:lnTo>
                </a:path>
                <a:path w="5450840" h="2602229">
                  <a:moveTo>
                    <a:pt x="1243330" y="1592579"/>
                  </a:moveTo>
                  <a:lnTo>
                    <a:pt x="1243330" y="1479550"/>
                  </a:lnTo>
                </a:path>
                <a:path w="5450840" h="2602229">
                  <a:moveTo>
                    <a:pt x="1243330" y="1393189"/>
                  </a:moveTo>
                  <a:lnTo>
                    <a:pt x="1243330" y="1280159"/>
                  </a:lnTo>
                </a:path>
                <a:path w="5450840" h="2602229">
                  <a:moveTo>
                    <a:pt x="1243330" y="1195070"/>
                  </a:moveTo>
                  <a:lnTo>
                    <a:pt x="1243330" y="1080770"/>
                  </a:lnTo>
                </a:path>
                <a:path w="5450840" h="2602229">
                  <a:moveTo>
                    <a:pt x="1243330" y="995679"/>
                  </a:moveTo>
                  <a:lnTo>
                    <a:pt x="1243330" y="881379"/>
                  </a:lnTo>
                </a:path>
                <a:path w="5450840" h="2602229">
                  <a:moveTo>
                    <a:pt x="1243330" y="796289"/>
                  </a:moveTo>
                  <a:lnTo>
                    <a:pt x="1243330" y="683259"/>
                  </a:lnTo>
                </a:path>
                <a:path w="5450840" h="2602229">
                  <a:moveTo>
                    <a:pt x="1243330" y="596900"/>
                  </a:moveTo>
                  <a:lnTo>
                    <a:pt x="1243330" y="483869"/>
                  </a:lnTo>
                </a:path>
                <a:path w="5450840" h="2602229">
                  <a:moveTo>
                    <a:pt x="1243330" y="398779"/>
                  </a:moveTo>
                  <a:lnTo>
                    <a:pt x="1243330" y="284479"/>
                  </a:lnTo>
                </a:path>
                <a:path w="5450840" h="2602229">
                  <a:moveTo>
                    <a:pt x="1243330" y="199389"/>
                  </a:moveTo>
                  <a:lnTo>
                    <a:pt x="1243330" y="85089"/>
                  </a:lnTo>
                </a:path>
                <a:path w="5450840" h="2602229">
                  <a:moveTo>
                    <a:pt x="1243330" y="0"/>
                  </a:moveTo>
                  <a:lnTo>
                    <a:pt x="1243330" y="0"/>
                  </a:lnTo>
                </a:path>
                <a:path w="5450840" h="2602229">
                  <a:moveTo>
                    <a:pt x="4135120" y="2602229"/>
                  </a:moveTo>
                  <a:lnTo>
                    <a:pt x="4135120" y="2489200"/>
                  </a:lnTo>
                </a:path>
                <a:path w="5450840" h="2602229">
                  <a:moveTo>
                    <a:pt x="4135120" y="2404110"/>
                  </a:moveTo>
                  <a:lnTo>
                    <a:pt x="4135120" y="2289810"/>
                  </a:lnTo>
                </a:path>
                <a:path w="5450840" h="2602229">
                  <a:moveTo>
                    <a:pt x="4135120" y="2204720"/>
                  </a:moveTo>
                  <a:lnTo>
                    <a:pt x="4135120" y="2090420"/>
                  </a:lnTo>
                </a:path>
                <a:path w="5450840" h="2602229">
                  <a:moveTo>
                    <a:pt x="4135120" y="2005329"/>
                  </a:moveTo>
                  <a:lnTo>
                    <a:pt x="4135120" y="1892300"/>
                  </a:lnTo>
                </a:path>
                <a:path w="5450840" h="2602229">
                  <a:moveTo>
                    <a:pt x="4135120" y="1805939"/>
                  </a:moveTo>
                  <a:lnTo>
                    <a:pt x="4135120" y="1692909"/>
                  </a:lnTo>
                </a:path>
                <a:path w="5450840" h="2602229">
                  <a:moveTo>
                    <a:pt x="4135120" y="1607820"/>
                  </a:moveTo>
                  <a:lnTo>
                    <a:pt x="4135120" y="1493520"/>
                  </a:lnTo>
                </a:path>
                <a:path w="5450840" h="2602229">
                  <a:moveTo>
                    <a:pt x="4135120" y="1408429"/>
                  </a:moveTo>
                  <a:lnTo>
                    <a:pt x="4135120" y="1294129"/>
                  </a:lnTo>
                </a:path>
                <a:path w="5450840" h="2602229">
                  <a:moveTo>
                    <a:pt x="4135120" y="1209039"/>
                  </a:moveTo>
                  <a:lnTo>
                    <a:pt x="4135120" y="1094739"/>
                  </a:lnTo>
                </a:path>
                <a:path w="5450840" h="2602229">
                  <a:moveTo>
                    <a:pt x="4135120" y="1009650"/>
                  </a:moveTo>
                  <a:lnTo>
                    <a:pt x="4135120" y="896619"/>
                  </a:lnTo>
                </a:path>
                <a:path w="5450840" h="2602229">
                  <a:moveTo>
                    <a:pt x="4135120" y="811529"/>
                  </a:moveTo>
                  <a:lnTo>
                    <a:pt x="4135120" y="697229"/>
                  </a:lnTo>
                </a:path>
                <a:path w="5450840" h="2602229">
                  <a:moveTo>
                    <a:pt x="4135120" y="612139"/>
                  </a:moveTo>
                  <a:lnTo>
                    <a:pt x="4135120" y="497839"/>
                  </a:lnTo>
                </a:path>
                <a:path w="5450840" h="2602229">
                  <a:moveTo>
                    <a:pt x="4135120" y="412750"/>
                  </a:moveTo>
                  <a:lnTo>
                    <a:pt x="4135120" y="298450"/>
                  </a:lnTo>
                </a:path>
                <a:path w="5450840" h="2602229">
                  <a:moveTo>
                    <a:pt x="4135120" y="213359"/>
                  </a:moveTo>
                  <a:lnTo>
                    <a:pt x="4135120" y="100329"/>
                  </a:lnTo>
                </a:path>
                <a:path w="5450840" h="2602229">
                  <a:moveTo>
                    <a:pt x="4121150" y="14604"/>
                  </a:moveTo>
                  <a:lnTo>
                    <a:pt x="4149090" y="14604"/>
                  </a:lnTo>
                </a:path>
              </a:pathLst>
            </a:custGeom>
            <a:ln w="2794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55900" y="4003040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76200" y="0"/>
                  </a:moveTo>
                  <a:lnTo>
                    <a:pt x="55880" y="0"/>
                  </a:lnTo>
                  <a:lnTo>
                    <a:pt x="48260" y="2540"/>
                  </a:lnTo>
                  <a:lnTo>
                    <a:pt x="45719" y="2540"/>
                  </a:lnTo>
                  <a:lnTo>
                    <a:pt x="41910" y="3810"/>
                  </a:lnTo>
                  <a:lnTo>
                    <a:pt x="39369" y="5080"/>
                  </a:lnTo>
                  <a:lnTo>
                    <a:pt x="35560" y="6350"/>
                  </a:lnTo>
                  <a:lnTo>
                    <a:pt x="30480" y="8890"/>
                  </a:lnTo>
                  <a:lnTo>
                    <a:pt x="26669" y="11430"/>
                  </a:lnTo>
                  <a:lnTo>
                    <a:pt x="24130" y="12700"/>
                  </a:lnTo>
                  <a:lnTo>
                    <a:pt x="21589" y="15240"/>
                  </a:lnTo>
                  <a:lnTo>
                    <a:pt x="19050" y="16510"/>
                  </a:lnTo>
                  <a:lnTo>
                    <a:pt x="17780" y="19050"/>
                  </a:lnTo>
                  <a:lnTo>
                    <a:pt x="10160" y="26670"/>
                  </a:lnTo>
                  <a:lnTo>
                    <a:pt x="7619" y="31750"/>
                  </a:lnTo>
                  <a:lnTo>
                    <a:pt x="6350" y="35560"/>
                  </a:lnTo>
                  <a:lnTo>
                    <a:pt x="2539" y="43180"/>
                  </a:lnTo>
                  <a:lnTo>
                    <a:pt x="1269" y="46990"/>
                  </a:lnTo>
                  <a:lnTo>
                    <a:pt x="1269" y="49530"/>
                  </a:lnTo>
                  <a:lnTo>
                    <a:pt x="0" y="53340"/>
                  </a:lnTo>
                  <a:lnTo>
                    <a:pt x="0" y="59690"/>
                  </a:lnTo>
                  <a:lnTo>
                    <a:pt x="0" y="58420"/>
                  </a:lnTo>
                  <a:lnTo>
                    <a:pt x="0" y="68580"/>
                  </a:lnTo>
                  <a:lnTo>
                    <a:pt x="1269" y="71120"/>
                  </a:lnTo>
                  <a:lnTo>
                    <a:pt x="2539" y="74930"/>
                  </a:lnTo>
                  <a:lnTo>
                    <a:pt x="2539" y="77470"/>
                  </a:lnTo>
                  <a:lnTo>
                    <a:pt x="5080" y="82550"/>
                  </a:lnTo>
                  <a:lnTo>
                    <a:pt x="7619" y="86360"/>
                  </a:lnTo>
                  <a:lnTo>
                    <a:pt x="10160" y="91440"/>
                  </a:lnTo>
                  <a:lnTo>
                    <a:pt x="15239" y="96520"/>
                  </a:lnTo>
                  <a:lnTo>
                    <a:pt x="16510" y="99060"/>
                  </a:lnTo>
                  <a:lnTo>
                    <a:pt x="19050" y="100330"/>
                  </a:lnTo>
                  <a:lnTo>
                    <a:pt x="24130" y="105410"/>
                  </a:lnTo>
                  <a:lnTo>
                    <a:pt x="29210" y="107950"/>
                  </a:lnTo>
                  <a:lnTo>
                    <a:pt x="33019" y="110490"/>
                  </a:lnTo>
                  <a:lnTo>
                    <a:pt x="35560" y="111760"/>
                  </a:lnTo>
                  <a:lnTo>
                    <a:pt x="39369" y="113030"/>
                  </a:lnTo>
                  <a:lnTo>
                    <a:pt x="41910" y="114300"/>
                  </a:lnTo>
                  <a:lnTo>
                    <a:pt x="45719" y="115570"/>
                  </a:lnTo>
                  <a:lnTo>
                    <a:pt x="48260" y="115570"/>
                  </a:lnTo>
                  <a:lnTo>
                    <a:pt x="55880" y="118110"/>
                  </a:lnTo>
                  <a:lnTo>
                    <a:pt x="74930" y="118110"/>
                  </a:lnTo>
                  <a:lnTo>
                    <a:pt x="82550" y="115570"/>
                  </a:lnTo>
                  <a:lnTo>
                    <a:pt x="85089" y="115570"/>
                  </a:lnTo>
                  <a:lnTo>
                    <a:pt x="88900" y="114300"/>
                  </a:lnTo>
                  <a:lnTo>
                    <a:pt x="91439" y="113030"/>
                  </a:lnTo>
                  <a:lnTo>
                    <a:pt x="95250" y="111760"/>
                  </a:lnTo>
                  <a:lnTo>
                    <a:pt x="97789" y="110490"/>
                  </a:lnTo>
                  <a:lnTo>
                    <a:pt x="101600" y="107950"/>
                  </a:lnTo>
                  <a:lnTo>
                    <a:pt x="106680" y="105410"/>
                  </a:lnTo>
                  <a:lnTo>
                    <a:pt x="111760" y="100330"/>
                  </a:lnTo>
                  <a:lnTo>
                    <a:pt x="114300" y="99060"/>
                  </a:lnTo>
                  <a:lnTo>
                    <a:pt x="115569" y="96520"/>
                  </a:lnTo>
                  <a:lnTo>
                    <a:pt x="120650" y="91440"/>
                  </a:lnTo>
                  <a:lnTo>
                    <a:pt x="123189" y="86360"/>
                  </a:lnTo>
                  <a:lnTo>
                    <a:pt x="125730" y="82550"/>
                  </a:lnTo>
                  <a:lnTo>
                    <a:pt x="128269" y="77470"/>
                  </a:lnTo>
                  <a:lnTo>
                    <a:pt x="128269" y="74930"/>
                  </a:lnTo>
                  <a:lnTo>
                    <a:pt x="129539" y="71120"/>
                  </a:lnTo>
                  <a:lnTo>
                    <a:pt x="130810" y="68580"/>
                  </a:lnTo>
                  <a:lnTo>
                    <a:pt x="130810" y="49530"/>
                  </a:lnTo>
                  <a:lnTo>
                    <a:pt x="129539" y="46990"/>
                  </a:lnTo>
                  <a:lnTo>
                    <a:pt x="129539" y="43180"/>
                  </a:lnTo>
                  <a:lnTo>
                    <a:pt x="127000" y="38100"/>
                  </a:lnTo>
                  <a:lnTo>
                    <a:pt x="125730" y="34290"/>
                  </a:lnTo>
                  <a:lnTo>
                    <a:pt x="124460" y="31750"/>
                  </a:lnTo>
                  <a:lnTo>
                    <a:pt x="121919" y="29210"/>
                  </a:lnTo>
                  <a:lnTo>
                    <a:pt x="120650" y="26670"/>
                  </a:lnTo>
                  <a:lnTo>
                    <a:pt x="118110" y="24130"/>
                  </a:lnTo>
                  <a:lnTo>
                    <a:pt x="116839" y="21590"/>
                  </a:lnTo>
                  <a:lnTo>
                    <a:pt x="111760" y="16510"/>
                  </a:lnTo>
                  <a:lnTo>
                    <a:pt x="109219" y="15240"/>
                  </a:lnTo>
                  <a:lnTo>
                    <a:pt x="106680" y="12700"/>
                  </a:lnTo>
                  <a:lnTo>
                    <a:pt x="104139" y="11430"/>
                  </a:lnTo>
                  <a:lnTo>
                    <a:pt x="101600" y="8890"/>
                  </a:lnTo>
                  <a:lnTo>
                    <a:pt x="99060" y="7620"/>
                  </a:lnTo>
                  <a:lnTo>
                    <a:pt x="95250" y="6350"/>
                  </a:lnTo>
                  <a:lnTo>
                    <a:pt x="92710" y="5080"/>
                  </a:lnTo>
                  <a:lnTo>
                    <a:pt x="88900" y="3810"/>
                  </a:lnTo>
                  <a:lnTo>
                    <a:pt x="86360" y="2540"/>
                  </a:lnTo>
                  <a:lnTo>
                    <a:pt x="82550" y="2540"/>
                  </a:lnTo>
                  <a:lnTo>
                    <a:pt x="80010" y="127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55900" y="4003040"/>
              <a:ext cx="132080" cy="118110"/>
            </a:xfrm>
            <a:custGeom>
              <a:avLst/>
              <a:gdLst/>
              <a:ahLst/>
              <a:cxnLst/>
              <a:rect l="l" t="t" r="r" b="b"/>
              <a:pathLst>
                <a:path w="132080" h="118110">
                  <a:moveTo>
                    <a:pt x="0" y="59690"/>
                  </a:moveTo>
                  <a:lnTo>
                    <a:pt x="0" y="55880"/>
                  </a:lnTo>
                  <a:lnTo>
                    <a:pt x="0" y="53340"/>
                  </a:lnTo>
                  <a:lnTo>
                    <a:pt x="1269" y="49530"/>
                  </a:lnTo>
                  <a:lnTo>
                    <a:pt x="1269" y="46990"/>
                  </a:lnTo>
                  <a:lnTo>
                    <a:pt x="2539" y="43180"/>
                  </a:lnTo>
                  <a:lnTo>
                    <a:pt x="3810" y="40640"/>
                  </a:lnTo>
                  <a:lnTo>
                    <a:pt x="5080" y="38100"/>
                  </a:lnTo>
                  <a:lnTo>
                    <a:pt x="6350" y="35560"/>
                  </a:lnTo>
                  <a:lnTo>
                    <a:pt x="7619" y="31750"/>
                  </a:lnTo>
                  <a:lnTo>
                    <a:pt x="8889" y="29210"/>
                  </a:lnTo>
                  <a:lnTo>
                    <a:pt x="10160" y="26670"/>
                  </a:lnTo>
                  <a:lnTo>
                    <a:pt x="12700" y="24130"/>
                  </a:lnTo>
                  <a:lnTo>
                    <a:pt x="15239" y="21590"/>
                  </a:lnTo>
                  <a:lnTo>
                    <a:pt x="17780" y="19050"/>
                  </a:lnTo>
                  <a:lnTo>
                    <a:pt x="19050" y="16510"/>
                  </a:lnTo>
                  <a:lnTo>
                    <a:pt x="21589" y="15240"/>
                  </a:lnTo>
                  <a:lnTo>
                    <a:pt x="24130" y="12700"/>
                  </a:lnTo>
                  <a:lnTo>
                    <a:pt x="26669" y="11430"/>
                  </a:lnTo>
                  <a:lnTo>
                    <a:pt x="30480" y="8890"/>
                  </a:lnTo>
                  <a:lnTo>
                    <a:pt x="33019" y="7620"/>
                  </a:lnTo>
                  <a:lnTo>
                    <a:pt x="35560" y="6350"/>
                  </a:lnTo>
                  <a:lnTo>
                    <a:pt x="39369" y="5080"/>
                  </a:lnTo>
                  <a:lnTo>
                    <a:pt x="41910" y="3810"/>
                  </a:lnTo>
                  <a:lnTo>
                    <a:pt x="45719" y="2540"/>
                  </a:lnTo>
                  <a:lnTo>
                    <a:pt x="48260" y="2540"/>
                  </a:lnTo>
                  <a:lnTo>
                    <a:pt x="52069" y="1270"/>
                  </a:lnTo>
                  <a:lnTo>
                    <a:pt x="55880" y="0"/>
                  </a:lnTo>
                  <a:lnTo>
                    <a:pt x="58419" y="0"/>
                  </a:lnTo>
                  <a:lnTo>
                    <a:pt x="62230" y="0"/>
                  </a:lnTo>
                  <a:lnTo>
                    <a:pt x="66039" y="0"/>
                  </a:lnTo>
                  <a:lnTo>
                    <a:pt x="76200" y="0"/>
                  </a:lnTo>
                  <a:lnTo>
                    <a:pt x="80010" y="1270"/>
                  </a:lnTo>
                  <a:lnTo>
                    <a:pt x="82550" y="2540"/>
                  </a:lnTo>
                  <a:lnTo>
                    <a:pt x="86360" y="2540"/>
                  </a:lnTo>
                  <a:lnTo>
                    <a:pt x="88900" y="3810"/>
                  </a:lnTo>
                  <a:lnTo>
                    <a:pt x="92710" y="5080"/>
                  </a:lnTo>
                  <a:lnTo>
                    <a:pt x="95250" y="6350"/>
                  </a:lnTo>
                  <a:lnTo>
                    <a:pt x="99060" y="7620"/>
                  </a:lnTo>
                  <a:lnTo>
                    <a:pt x="101600" y="8890"/>
                  </a:lnTo>
                  <a:lnTo>
                    <a:pt x="104139" y="11430"/>
                  </a:lnTo>
                  <a:lnTo>
                    <a:pt x="106680" y="12700"/>
                  </a:lnTo>
                  <a:lnTo>
                    <a:pt x="109219" y="15240"/>
                  </a:lnTo>
                  <a:lnTo>
                    <a:pt x="111760" y="16510"/>
                  </a:lnTo>
                  <a:lnTo>
                    <a:pt x="114300" y="19050"/>
                  </a:lnTo>
                  <a:lnTo>
                    <a:pt x="116839" y="21590"/>
                  </a:lnTo>
                  <a:lnTo>
                    <a:pt x="118110" y="24130"/>
                  </a:lnTo>
                  <a:lnTo>
                    <a:pt x="120650" y="26670"/>
                  </a:lnTo>
                  <a:lnTo>
                    <a:pt x="121919" y="29210"/>
                  </a:lnTo>
                  <a:lnTo>
                    <a:pt x="124460" y="31750"/>
                  </a:lnTo>
                  <a:lnTo>
                    <a:pt x="125730" y="34290"/>
                  </a:lnTo>
                  <a:lnTo>
                    <a:pt x="127000" y="38100"/>
                  </a:lnTo>
                  <a:lnTo>
                    <a:pt x="128269" y="40640"/>
                  </a:lnTo>
                  <a:lnTo>
                    <a:pt x="129539" y="43180"/>
                  </a:lnTo>
                  <a:lnTo>
                    <a:pt x="129539" y="46990"/>
                  </a:lnTo>
                  <a:lnTo>
                    <a:pt x="130810" y="49530"/>
                  </a:lnTo>
                  <a:lnTo>
                    <a:pt x="130810" y="53340"/>
                  </a:lnTo>
                  <a:lnTo>
                    <a:pt x="130810" y="55880"/>
                  </a:lnTo>
                  <a:lnTo>
                    <a:pt x="130810" y="58420"/>
                  </a:lnTo>
                  <a:lnTo>
                    <a:pt x="130810" y="68580"/>
                  </a:lnTo>
                  <a:lnTo>
                    <a:pt x="129539" y="71120"/>
                  </a:lnTo>
                  <a:lnTo>
                    <a:pt x="128269" y="74930"/>
                  </a:lnTo>
                  <a:lnTo>
                    <a:pt x="128269" y="77470"/>
                  </a:lnTo>
                  <a:lnTo>
                    <a:pt x="127000" y="80010"/>
                  </a:lnTo>
                  <a:lnTo>
                    <a:pt x="125730" y="82550"/>
                  </a:lnTo>
                  <a:lnTo>
                    <a:pt x="123189" y="86360"/>
                  </a:lnTo>
                  <a:lnTo>
                    <a:pt x="121919" y="88900"/>
                  </a:lnTo>
                  <a:lnTo>
                    <a:pt x="120650" y="91440"/>
                  </a:lnTo>
                  <a:lnTo>
                    <a:pt x="118110" y="93980"/>
                  </a:lnTo>
                  <a:lnTo>
                    <a:pt x="115569" y="96520"/>
                  </a:lnTo>
                  <a:lnTo>
                    <a:pt x="114300" y="99060"/>
                  </a:lnTo>
                  <a:lnTo>
                    <a:pt x="111760" y="100330"/>
                  </a:lnTo>
                  <a:lnTo>
                    <a:pt x="109219" y="102870"/>
                  </a:lnTo>
                  <a:lnTo>
                    <a:pt x="106680" y="105410"/>
                  </a:lnTo>
                  <a:lnTo>
                    <a:pt x="104139" y="106680"/>
                  </a:lnTo>
                  <a:lnTo>
                    <a:pt x="101600" y="107950"/>
                  </a:lnTo>
                  <a:lnTo>
                    <a:pt x="97789" y="110490"/>
                  </a:lnTo>
                  <a:lnTo>
                    <a:pt x="95250" y="111760"/>
                  </a:lnTo>
                  <a:lnTo>
                    <a:pt x="91439" y="113030"/>
                  </a:lnTo>
                  <a:lnTo>
                    <a:pt x="88900" y="114300"/>
                  </a:lnTo>
                  <a:lnTo>
                    <a:pt x="85089" y="115570"/>
                  </a:lnTo>
                  <a:lnTo>
                    <a:pt x="82550" y="115570"/>
                  </a:lnTo>
                  <a:lnTo>
                    <a:pt x="78739" y="116840"/>
                  </a:lnTo>
                  <a:lnTo>
                    <a:pt x="74930" y="118110"/>
                  </a:lnTo>
                  <a:lnTo>
                    <a:pt x="72389" y="118110"/>
                  </a:lnTo>
                  <a:lnTo>
                    <a:pt x="68580" y="118110"/>
                  </a:lnTo>
                  <a:lnTo>
                    <a:pt x="55880" y="118110"/>
                  </a:lnTo>
                  <a:lnTo>
                    <a:pt x="52069" y="116840"/>
                  </a:lnTo>
                  <a:lnTo>
                    <a:pt x="48260" y="115570"/>
                  </a:lnTo>
                  <a:lnTo>
                    <a:pt x="45719" y="115570"/>
                  </a:lnTo>
                  <a:lnTo>
                    <a:pt x="41910" y="114300"/>
                  </a:lnTo>
                  <a:lnTo>
                    <a:pt x="39369" y="113030"/>
                  </a:lnTo>
                  <a:lnTo>
                    <a:pt x="35560" y="111760"/>
                  </a:lnTo>
                  <a:lnTo>
                    <a:pt x="33019" y="110490"/>
                  </a:lnTo>
                  <a:lnTo>
                    <a:pt x="29210" y="107950"/>
                  </a:lnTo>
                  <a:lnTo>
                    <a:pt x="26669" y="106680"/>
                  </a:lnTo>
                  <a:lnTo>
                    <a:pt x="24130" y="105410"/>
                  </a:lnTo>
                  <a:lnTo>
                    <a:pt x="21589" y="102870"/>
                  </a:lnTo>
                  <a:lnTo>
                    <a:pt x="19050" y="100330"/>
                  </a:lnTo>
                  <a:lnTo>
                    <a:pt x="16510" y="99060"/>
                  </a:lnTo>
                  <a:lnTo>
                    <a:pt x="15239" y="96520"/>
                  </a:lnTo>
                  <a:lnTo>
                    <a:pt x="12700" y="93980"/>
                  </a:lnTo>
                  <a:lnTo>
                    <a:pt x="10160" y="91440"/>
                  </a:lnTo>
                  <a:lnTo>
                    <a:pt x="8889" y="88900"/>
                  </a:lnTo>
                  <a:lnTo>
                    <a:pt x="7619" y="86360"/>
                  </a:lnTo>
                  <a:lnTo>
                    <a:pt x="5080" y="82550"/>
                  </a:lnTo>
                  <a:lnTo>
                    <a:pt x="3810" y="80010"/>
                  </a:lnTo>
                  <a:lnTo>
                    <a:pt x="2539" y="77470"/>
                  </a:lnTo>
                  <a:lnTo>
                    <a:pt x="2539" y="74930"/>
                  </a:lnTo>
                  <a:lnTo>
                    <a:pt x="1269" y="71120"/>
                  </a:lnTo>
                  <a:lnTo>
                    <a:pt x="0" y="68580"/>
                  </a:lnTo>
                  <a:lnTo>
                    <a:pt x="0" y="64770"/>
                  </a:lnTo>
                  <a:lnTo>
                    <a:pt x="0" y="62230"/>
                  </a:lnTo>
                  <a:lnTo>
                    <a:pt x="0" y="58420"/>
                  </a:lnTo>
                  <a:lnTo>
                    <a:pt x="0" y="59690"/>
                  </a:lnTo>
                  <a:close/>
                </a:path>
                <a:path w="132080" h="118110">
                  <a:moveTo>
                    <a:pt x="0" y="0"/>
                  </a:moveTo>
                  <a:lnTo>
                    <a:pt x="0" y="0"/>
                  </a:lnTo>
                </a:path>
                <a:path w="132080" h="118110">
                  <a:moveTo>
                    <a:pt x="132080" y="118110"/>
                  </a:moveTo>
                  <a:lnTo>
                    <a:pt x="132080" y="11811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55900" y="3768090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72389" y="0"/>
                  </a:moveTo>
                  <a:lnTo>
                    <a:pt x="58419" y="0"/>
                  </a:lnTo>
                  <a:lnTo>
                    <a:pt x="55880" y="1270"/>
                  </a:lnTo>
                  <a:lnTo>
                    <a:pt x="52069" y="1270"/>
                  </a:lnTo>
                  <a:lnTo>
                    <a:pt x="48260" y="2540"/>
                  </a:lnTo>
                  <a:lnTo>
                    <a:pt x="45719" y="2540"/>
                  </a:lnTo>
                  <a:lnTo>
                    <a:pt x="41910" y="3810"/>
                  </a:lnTo>
                  <a:lnTo>
                    <a:pt x="39369" y="5080"/>
                  </a:lnTo>
                  <a:lnTo>
                    <a:pt x="35560" y="6350"/>
                  </a:lnTo>
                  <a:lnTo>
                    <a:pt x="33019" y="7620"/>
                  </a:lnTo>
                  <a:lnTo>
                    <a:pt x="30480" y="10160"/>
                  </a:lnTo>
                  <a:lnTo>
                    <a:pt x="26669" y="11430"/>
                  </a:lnTo>
                  <a:lnTo>
                    <a:pt x="24130" y="13970"/>
                  </a:lnTo>
                  <a:lnTo>
                    <a:pt x="21589" y="15240"/>
                  </a:lnTo>
                  <a:lnTo>
                    <a:pt x="19050" y="17780"/>
                  </a:lnTo>
                  <a:lnTo>
                    <a:pt x="17780" y="20320"/>
                  </a:lnTo>
                  <a:lnTo>
                    <a:pt x="15239" y="21590"/>
                  </a:lnTo>
                  <a:lnTo>
                    <a:pt x="10160" y="26670"/>
                  </a:lnTo>
                  <a:lnTo>
                    <a:pt x="8889" y="29210"/>
                  </a:lnTo>
                  <a:lnTo>
                    <a:pt x="7619" y="33020"/>
                  </a:lnTo>
                  <a:lnTo>
                    <a:pt x="3810" y="40640"/>
                  </a:lnTo>
                  <a:lnTo>
                    <a:pt x="2539" y="44450"/>
                  </a:lnTo>
                  <a:lnTo>
                    <a:pt x="1269" y="46990"/>
                  </a:lnTo>
                  <a:lnTo>
                    <a:pt x="1269" y="49530"/>
                  </a:lnTo>
                  <a:lnTo>
                    <a:pt x="0" y="53340"/>
                  </a:lnTo>
                  <a:lnTo>
                    <a:pt x="0" y="68580"/>
                  </a:lnTo>
                  <a:lnTo>
                    <a:pt x="1269" y="71120"/>
                  </a:lnTo>
                  <a:lnTo>
                    <a:pt x="2539" y="74930"/>
                  </a:lnTo>
                  <a:lnTo>
                    <a:pt x="2539" y="77470"/>
                  </a:lnTo>
                  <a:lnTo>
                    <a:pt x="3810" y="80010"/>
                  </a:lnTo>
                  <a:lnTo>
                    <a:pt x="5080" y="83820"/>
                  </a:lnTo>
                  <a:lnTo>
                    <a:pt x="7619" y="86360"/>
                  </a:lnTo>
                  <a:lnTo>
                    <a:pt x="10160" y="91440"/>
                  </a:lnTo>
                  <a:lnTo>
                    <a:pt x="15239" y="96520"/>
                  </a:lnTo>
                  <a:lnTo>
                    <a:pt x="16510" y="99060"/>
                  </a:lnTo>
                  <a:lnTo>
                    <a:pt x="19050" y="101600"/>
                  </a:lnTo>
                  <a:lnTo>
                    <a:pt x="21589" y="102870"/>
                  </a:lnTo>
                  <a:lnTo>
                    <a:pt x="24130" y="105410"/>
                  </a:lnTo>
                  <a:lnTo>
                    <a:pt x="26669" y="106680"/>
                  </a:lnTo>
                  <a:lnTo>
                    <a:pt x="29210" y="109220"/>
                  </a:lnTo>
                  <a:lnTo>
                    <a:pt x="33019" y="110490"/>
                  </a:lnTo>
                  <a:lnTo>
                    <a:pt x="35560" y="111760"/>
                  </a:lnTo>
                  <a:lnTo>
                    <a:pt x="39369" y="113030"/>
                  </a:lnTo>
                  <a:lnTo>
                    <a:pt x="41910" y="114300"/>
                  </a:lnTo>
                  <a:lnTo>
                    <a:pt x="45719" y="115570"/>
                  </a:lnTo>
                  <a:lnTo>
                    <a:pt x="48260" y="116840"/>
                  </a:lnTo>
                  <a:lnTo>
                    <a:pt x="52069" y="116840"/>
                  </a:lnTo>
                  <a:lnTo>
                    <a:pt x="55880" y="118110"/>
                  </a:lnTo>
                  <a:lnTo>
                    <a:pt x="74930" y="118110"/>
                  </a:lnTo>
                  <a:lnTo>
                    <a:pt x="78739" y="116840"/>
                  </a:lnTo>
                  <a:lnTo>
                    <a:pt x="82550" y="116840"/>
                  </a:lnTo>
                  <a:lnTo>
                    <a:pt x="85089" y="115570"/>
                  </a:lnTo>
                  <a:lnTo>
                    <a:pt x="88900" y="114300"/>
                  </a:lnTo>
                  <a:lnTo>
                    <a:pt x="91439" y="113030"/>
                  </a:lnTo>
                  <a:lnTo>
                    <a:pt x="95250" y="111760"/>
                  </a:lnTo>
                  <a:lnTo>
                    <a:pt x="97789" y="110490"/>
                  </a:lnTo>
                  <a:lnTo>
                    <a:pt x="101600" y="109220"/>
                  </a:lnTo>
                  <a:lnTo>
                    <a:pt x="104139" y="106680"/>
                  </a:lnTo>
                  <a:lnTo>
                    <a:pt x="106680" y="105410"/>
                  </a:lnTo>
                  <a:lnTo>
                    <a:pt x="109219" y="102870"/>
                  </a:lnTo>
                  <a:lnTo>
                    <a:pt x="111760" y="101600"/>
                  </a:lnTo>
                  <a:lnTo>
                    <a:pt x="114300" y="99060"/>
                  </a:lnTo>
                  <a:lnTo>
                    <a:pt x="115569" y="96520"/>
                  </a:lnTo>
                  <a:lnTo>
                    <a:pt x="120650" y="91440"/>
                  </a:lnTo>
                  <a:lnTo>
                    <a:pt x="123189" y="86360"/>
                  </a:lnTo>
                  <a:lnTo>
                    <a:pt x="125730" y="83820"/>
                  </a:lnTo>
                  <a:lnTo>
                    <a:pt x="127000" y="80010"/>
                  </a:lnTo>
                  <a:lnTo>
                    <a:pt x="128269" y="77470"/>
                  </a:lnTo>
                  <a:lnTo>
                    <a:pt x="128269" y="74930"/>
                  </a:lnTo>
                  <a:lnTo>
                    <a:pt x="129539" y="71120"/>
                  </a:lnTo>
                  <a:lnTo>
                    <a:pt x="130810" y="68580"/>
                  </a:lnTo>
                  <a:lnTo>
                    <a:pt x="130810" y="49530"/>
                  </a:lnTo>
                  <a:lnTo>
                    <a:pt x="129539" y="46990"/>
                  </a:lnTo>
                  <a:lnTo>
                    <a:pt x="129539" y="43180"/>
                  </a:lnTo>
                  <a:lnTo>
                    <a:pt x="125730" y="35560"/>
                  </a:lnTo>
                  <a:lnTo>
                    <a:pt x="124460" y="31750"/>
                  </a:lnTo>
                  <a:lnTo>
                    <a:pt x="121919" y="29210"/>
                  </a:lnTo>
                  <a:lnTo>
                    <a:pt x="120650" y="26670"/>
                  </a:lnTo>
                  <a:lnTo>
                    <a:pt x="118110" y="24130"/>
                  </a:lnTo>
                  <a:lnTo>
                    <a:pt x="116839" y="21590"/>
                  </a:lnTo>
                  <a:lnTo>
                    <a:pt x="114300" y="19050"/>
                  </a:lnTo>
                  <a:lnTo>
                    <a:pt x="111760" y="17780"/>
                  </a:lnTo>
                  <a:lnTo>
                    <a:pt x="106680" y="12700"/>
                  </a:lnTo>
                  <a:lnTo>
                    <a:pt x="104139" y="11430"/>
                  </a:lnTo>
                  <a:lnTo>
                    <a:pt x="101600" y="8890"/>
                  </a:lnTo>
                  <a:lnTo>
                    <a:pt x="99060" y="7620"/>
                  </a:lnTo>
                  <a:lnTo>
                    <a:pt x="95250" y="6350"/>
                  </a:lnTo>
                  <a:lnTo>
                    <a:pt x="92710" y="5080"/>
                  </a:lnTo>
                  <a:lnTo>
                    <a:pt x="88900" y="3810"/>
                  </a:lnTo>
                  <a:lnTo>
                    <a:pt x="86360" y="2540"/>
                  </a:lnTo>
                  <a:lnTo>
                    <a:pt x="82550" y="2540"/>
                  </a:lnTo>
                  <a:lnTo>
                    <a:pt x="80010" y="1270"/>
                  </a:lnTo>
                  <a:lnTo>
                    <a:pt x="76200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2755900" y="3768090"/>
              <a:ext cx="132080" cy="119380"/>
            </a:xfrm>
            <a:custGeom>
              <a:avLst/>
              <a:gdLst/>
              <a:ahLst/>
              <a:cxnLst/>
              <a:rect l="l" t="t" r="r" b="b"/>
              <a:pathLst>
                <a:path w="132080" h="119379">
                  <a:moveTo>
                    <a:pt x="0" y="59690"/>
                  </a:moveTo>
                  <a:lnTo>
                    <a:pt x="0" y="55880"/>
                  </a:lnTo>
                  <a:lnTo>
                    <a:pt x="0" y="53340"/>
                  </a:lnTo>
                  <a:lnTo>
                    <a:pt x="1269" y="49530"/>
                  </a:lnTo>
                  <a:lnTo>
                    <a:pt x="1269" y="46990"/>
                  </a:lnTo>
                  <a:lnTo>
                    <a:pt x="2539" y="44450"/>
                  </a:lnTo>
                  <a:lnTo>
                    <a:pt x="3810" y="40640"/>
                  </a:lnTo>
                  <a:lnTo>
                    <a:pt x="5080" y="38100"/>
                  </a:lnTo>
                  <a:lnTo>
                    <a:pt x="6350" y="35560"/>
                  </a:lnTo>
                  <a:lnTo>
                    <a:pt x="7619" y="33020"/>
                  </a:lnTo>
                  <a:lnTo>
                    <a:pt x="17780" y="20320"/>
                  </a:lnTo>
                  <a:lnTo>
                    <a:pt x="19050" y="17780"/>
                  </a:lnTo>
                  <a:lnTo>
                    <a:pt x="21589" y="15240"/>
                  </a:lnTo>
                  <a:lnTo>
                    <a:pt x="24130" y="13970"/>
                  </a:lnTo>
                  <a:lnTo>
                    <a:pt x="26669" y="11430"/>
                  </a:lnTo>
                  <a:lnTo>
                    <a:pt x="30480" y="10160"/>
                  </a:lnTo>
                  <a:lnTo>
                    <a:pt x="33019" y="7620"/>
                  </a:lnTo>
                  <a:lnTo>
                    <a:pt x="35560" y="6350"/>
                  </a:lnTo>
                  <a:lnTo>
                    <a:pt x="39369" y="5080"/>
                  </a:lnTo>
                  <a:lnTo>
                    <a:pt x="41910" y="3810"/>
                  </a:lnTo>
                  <a:lnTo>
                    <a:pt x="45719" y="2540"/>
                  </a:lnTo>
                  <a:lnTo>
                    <a:pt x="48260" y="2540"/>
                  </a:lnTo>
                  <a:lnTo>
                    <a:pt x="52069" y="1270"/>
                  </a:lnTo>
                  <a:lnTo>
                    <a:pt x="55880" y="1270"/>
                  </a:lnTo>
                  <a:lnTo>
                    <a:pt x="58419" y="0"/>
                  </a:lnTo>
                  <a:lnTo>
                    <a:pt x="62230" y="0"/>
                  </a:lnTo>
                  <a:lnTo>
                    <a:pt x="66039" y="0"/>
                  </a:lnTo>
                  <a:lnTo>
                    <a:pt x="68580" y="0"/>
                  </a:lnTo>
                  <a:lnTo>
                    <a:pt x="72389" y="0"/>
                  </a:lnTo>
                  <a:lnTo>
                    <a:pt x="76200" y="1270"/>
                  </a:lnTo>
                  <a:lnTo>
                    <a:pt x="80010" y="1270"/>
                  </a:lnTo>
                  <a:lnTo>
                    <a:pt x="82550" y="2540"/>
                  </a:lnTo>
                  <a:lnTo>
                    <a:pt x="86360" y="2540"/>
                  </a:lnTo>
                  <a:lnTo>
                    <a:pt x="88900" y="3810"/>
                  </a:lnTo>
                  <a:lnTo>
                    <a:pt x="92710" y="5080"/>
                  </a:lnTo>
                  <a:lnTo>
                    <a:pt x="95250" y="6350"/>
                  </a:lnTo>
                  <a:lnTo>
                    <a:pt x="99060" y="7620"/>
                  </a:lnTo>
                  <a:lnTo>
                    <a:pt x="101600" y="8890"/>
                  </a:lnTo>
                  <a:lnTo>
                    <a:pt x="104139" y="11430"/>
                  </a:lnTo>
                  <a:lnTo>
                    <a:pt x="106680" y="12700"/>
                  </a:lnTo>
                  <a:lnTo>
                    <a:pt x="109219" y="15240"/>
                  </a:lnTo>
                  <a:lnTo>
                    <a:pt x="111760" y="17780"/>
                  </a:lnTo>
                  <a:lnTo>
                    <a:pt x="114300" y="19050"/>
                  </a:lnTo>
                  <a:lnTo>
                    <a:pt x="116839" y="21590"/>
                  </a:lnTo>
                  <a:lnTo>
                    <a:pt x="118110" y="24130"/>
                  </a:lnTo>
                  <a:lnTo>
                    <a:pt x="120650" y="26670"/>
                  </a:lnTo>
                  <a:lnTo>
                    <a:pt x="121919" y="29210"/>
                  </a:lnTo>
                  <a:lnTo>
                    <a:pt x="124460" y="31750"/>
                  </a:lnTo>
                  <a:lnTo>
                    <a:pt x="125730" y="35560"/>
                  </a:lnTo>
                  <a:lnTo>
                    <a:pt x="127000" y="38100"/>
                  </a:lnTo>
                  <a:lnTo>
                    <a:pt x="128269" y="40640"/>
                  </a:lnTo>
                  <a:lnTo>
                    <a:pt x="129539" y="43180"/>
                  </a:lnTo>
                  <a:lnTo>
                    <a:pt x="129539" y="46990"/>
                  </a:lnTo>
                  <a:lnTo>
                    <a:pt x="130810" y="49530"/>
                  </a:lnTo>
                  <a:lnTo>
                    <a:pt x="130810" y="53340"/>
                  </a:lnTo>
                  <a:lnTo>
                    <a:pt x="130810" y="55880"/>
                  </a:lnTo>
                  <a:lnTo>
                    <a:pt x="130810" y="59690"/>
                  </a:lnTo>
                  <a:lnTo>
                    <a:pt x="130810" y="68580"/>
                  </a:lnTo>
                  <a:lnTo>
                    <a:pt x="129539" y="71120"/>
                  </a:lnTo>
                  <a:lnTo>
                    <a:pt x="128269" y="74930"/>
                  </a:lnTo>
                  <a:lnTo>
                    <a:pt x="128269" y="77470"/>
                  </a:lnTo>
                  <a:lnTo>
                    <a:pt x="127000" y="80010"/>
                  </a:lnTo>
                  <a:lnTo>
                    <a:pt x="125730" y="83820"/>
                  </a:lnTo>
                  <a:lnTo>
                    <a:pt x="123189" y="86360"/>
                  </a:lnTo>
                  <a:lnTo>
                    <a:pt x="121919" y="88900"/>
                  </a:lnTo>
                  <a:lnTo>
                    <a:pt x="120650" y="91440"/>
                  </a:lnTo>
                  <a:lnTo>
                    <a:pt x="118110" y="93980"/>
                  </a:lnTo>
                  <a:lnTo>
                    <a:pt x="115569" y="96520"/>
                  </a:lnTo>
                  <a:lnTo>
                    <a:pt x="114300" y="99060"/>
                  </a:lnTo>
                  <a:lnTo>
                    <a:pt x="111760" y="101600"/>
                  </a:lnTo>
                  <a:lnTo>
                    <a:pt x="109219" y="102870"/>
                  </a:lnTo>
                  <a:lnTo>
                    <a:pt x="106680" y="105410"/>
                  </a:lnTo>
                  <a:lnTo>
                    <a:pt x="104139" y="106680"/>
                  </a:lnTo>
                  <a:lnTo>
                    <a:pt x="101600" y="109220"/>
                  </a:lnTo>
                  <a:lnTo>
                    <a:pt x="97789" y="110490"/>
                  </a:lnTo>
                  <a:lnTo>
                    <a:pt x="95250" y="111760"/>
                  </a:lnTo>
                  <a:lnTo>
                    <a:pt x="91439" y="113030"/>
                  </a:lnTo>
                  <a:lnTo>
                    <a:pt x="88900" y="114300"/>
                  </a:lnTo>
                  <a:lnTo>
                    <a:pt x="85089" y="115570"/>
                  </a:lnTo>
                  <a:lnTo>
                    <a:pt x="82550" y="116840"/>
                  </a:lnTo>
                  <a:lnTo>
                    <a:pt x="78739" y="116840"/>
                  </a:lnTo>
                  <a:lnTo>
                    <a:pt x="74930" y="118110"/>
                  </a:lnTo>
                  <a:lnTo>
                    <a:pt x="72389" y="118110"/>
                  </a:lnTo>
                  <a:lnTo>
                    <a:pt x="68580" y="118110"/>
                  </a:lnTo>
                  <a:lnTo>
                    <a:pt x="55880" y="118110"/>
                  </a:lnTo>
                  <a:lnTo>
                    <a:pt x="52069" y="116840"/>
                  </a:lnTo>
                  <a:lnTo>
                    <a:pt x="48260" y="116840"/>
                  </a:lnTo>
                  <a:lnTo>
                    <a:pt x="45719" y="115570"/>
                  </a:lnTo>
                  <a:lnTo>
                    <a:pt x="41910" y="114300"/>
                  </a:lnTo>
                  <a:lnTo>
                    <a:pt x="39369" y="113030"/>
                  </a:lnTo>
                  <a:lnTo>
                    <a:pt x="35560" y="111760"/>
                  </a:lnTo>
                  <a:lnTo>
                    <a:pt x="33019" y="110490"/>
                  </a:lnTo>
                  <a:lnTo>
                    <a:pt x="29210" y="109220"/>
                  </a:lnTo>
                  <a:lnTo>
                    <a:pt x="26669" y="106680"/>
                  </a:lnTo>
                  <a:lnTo>
                    <a:pt x="24130" y="105410"/>
                  </a:lnTo>
                  <a:lnTo>
                    <a:pt x="21589" y="102870"/>
                  </a:lnTo>
                  <a:lnTo>
                    <a:pt x="19050" y="101600"/>
                  </a:lnTo>
                  <a:lnTo>
                    <a:pt x="16510" y="99060"/>
                  </a:lnTo>
                  <a:lnTo>
                    <a:pt x="15239" y="96520"/>
                  </a:lnTo>
                  <a:lnTo>
                    <a:pt x="12700" y="93980"/>
                  </a:lnTo>
                  <a:lnTo>
                    <a:pt x="10160" y="91440"/>
                  </a:lnTo>
                  <a:lnTo>
                    <a:pt x="8889" y="88900"/>
                  </a:lnTo>
                  <a:lnTo>
                    <a:pt x="7619" y="86360"/>
                  </a:lnTo>
                  <a:lnTo>
                    <a:pt x="5080" y="83820"/>
                  </a:lnTo>
                  <a:lnTo>
                    <a:pt x="3810" y="80010"/>
                  </a:lnTo>
                  <a:lnTo>
                    <a:pt x="2539" y="77470"/>
                  </a:lnTo>
                  <a:lnTo>
                    <a:pt x="2539" y="74930"/>
                  </a:lnTo>
                  <a:lnTo>
                    <a:pt x="1269" y="71120"/>
                  </a:lnTo>
                  <a:lnTo>
                    <a:pt x="0" y="68580"/>
                  </a:lnTo>
                  <a:lnTo>
                    <a:pt x="0" y="64770"/>
                  </a:lnTo>
                  <a:lnTo>
                    <a:pt x="0" y="62230"/>
                  </a:lnTo>
                  <a:lnTo>
                    <a:pt x="0" y="59690"/>
                  </a:lnTo>
                  <a:close/>
                </a:path>
                <a:path w="132080" h="119379">
                  <a:moveTo>
                    <a:pt x="0" y="0"/>
                  </a:moveTo>
                  <a:lnTo>
                    <a:pt x="0" y="0"/>
                  </a:lnTo>
                </a:path>
                <a:path w="132080" h="119379">
                  <a:moveTo>
                    <a:pt x="132080" y="119380"/>
                  </a:moveTo>
                  <a:lnTo>
                    <a:pt x="132080" y="11938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20739" y="5307329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72389" y="0"/>
                  </a:moveTo>
                  <a:lnTo>
                    <a:pt x="58420" y="0"/>
                  </a:lnTo>
                  <a:lnTo>
                    <a:pt x="55880" y="1270"/>
                  </a:lnTo>
                  <a:lnTo>
                    <a:pt x="52070" y="1270"/>
                  </a:lnTo>
                  <a:lnTo>
                    <a:pt x="48260" y="2540"/>
                  </a:lnTo>
                  <a:lnTo>
                    <a:pt x="45720" y="2540"/>
                  </a:lnTo>
                  <a:lnTo>
                    <a:pt x="38100" y="5080"/>
                  </a:lnTo>
                  <a:lnTo>
                    <a:pt x="33020" y="7620"/>
                  </a:lnTo>
                  <a:lnTo>
                    <a:pt x="29210" y="10160"/>
                  </a:lnTo>
                  <a:lnTo>
                    <a:pt x="26670" y="11430"/>
                  </a:lnTo>
                  <a:lnTo>
                    <a:pt x="24130" y="13970"/>
                  </a:lnTo>
                  <a:lnTo>
                    <a:pt x="21589" y="15240"/>
                  </a:lnTo>
                  <a:lnTo>
                    <a:pt x="16510" y="20320"/>
                  </a:lnTo>
                  <a:lnTo>
                    <a:pt x="13970" y="21590"/>
                  </a:lnTo>
                  <a:lnTo>
                    <a:pt x="12700" y="24130"/>
                  </a:lnTo>
                  <a:lnTo>
                    <a:pt x="10160" y="26670"/>
                  </a:lnTo>
                  <a:lnTo>
                    <a:pt x="8889" y="29210"/>
                  </a:lnTo>
                  <a:lnTo>
                    <a:pt x="7620" y="33020"/>
                  </a:lnTo>
                  <a:lnTo>
                    <a:pt x="5080" y="35560"/>
                  </a:lnTo>
                  <a:lnTo>
                    <a:pt x="2539" y="40640"/>
                  </a:lnTo>
                  <a:lnTo>
                    <a:pt x="2539" y="44450"/>
                  </a:lnTo>
                  <a:lnTo>
                    <a:pt x="1270" y="46990"/>
                  </a:lnTo>
                  <a:lnTo>
                    <a:pt x="0" y="50800"/>
                  </a:lnTo>
                  <a:lnTo>
                    <a:pt x="0" y="68580"/>
                  </a:lnTo>
                  <a:lnTo>
                    <a:pt x="1270" y="71120"/>
                  </a:lnTo>
                  <a:lnTo>
                    <a:pt x="1270" y="74930"/>
                  </a:lnTo>
                  <a:lnTo>
                    <a:pt x="3810" y="80010"/>
                  </a:lnTo>
                  <a:lnTo>
                    <a:pt x="5080" y="83820"/>
                  </a:lnTo>
                  <a:lnTo>
                    <a:pt x="7620" y="88900"/>
                  </a:lnTo>
                  <a:lnTo>
                    <a:pt x="10160" y="91440"/>
                  </a:lnTo>
                  <a:lnTo>
                    <a:pt x="11430" y="93980"/>
                  </a:lnTo>
                  <a:lnTo>
                    <a:pt x="19050" y="101600"/>
                  </a:lnTo>
                  <a:lnTo>
                    <a:pt x="21589" y="102870"/>
                  </a:lnTo>
                  <a:lnTo>
                    <a:pt x="24130" y="105410"/>
                  </a:lnTo>
                  <a:lnTo>
                    <a:pt x="26670" y="106680"/>
                  </a:lnTo>
                  <a:lnTo>
                    <a:pt x="29210" y="109220"/>
                  </a:lnTo>
                  <a:lnTo>
                    <a:pt x="31750" y="110490"/>
                  </a:lnTo>
                  <a:lnTo>
                    <a:pt x="35560" y="111760"/>
                  </a:lnTo>
                  <a:lnTo>
                    <a:pt x="38100" y="113030"/>
                  </a:lnTo>
                  <a:lnTo>
                    <a:pt x="41910" y="114300"/>
                  </a:lnTo>
                  <a:lnTo>
                    <a:pt x="44450" y="115570"/>
                  </a:lnTo>
                  <a:lnTo>
                    <a:pt x="48260" y="116840"/>
                  </a:lnTo>
                  <a:lnTo>
                    <a:pt x="50800" y="116840"/>
                  </a:lnTo>
                  <a:lnTo>
                    <a:pt x="54610" y="118110"/>
                  </a:lnTo>
                  <a:lnTo>
                    <a:pt x="74930" y="118110"/>
                  </a:lnTo>
                  <a:lnTo>
                    <a:pt x="78739" y="116840"/>
                  </a:lnTo>
                  <a:lnTo>
                    <a:pt x="81280" y="116840"/>
                  </a:lnTo>
                  <a:lnTo>
                    <a:pt x="88900" y="114300"/>
                  </a:lnTo>
                  <a:lnTo>
                    <a:pt x="91439" y="113030"/>
                  </a:lnTo>
                  <a:lnTo>
                    <a:pt x="95250" y="111760"/>
                  </a:lnTo>
                  <a:lnTo>
                    <a:pt x="100330" y="109220"/>
                  </a:lnTo>
                  <a:lnTo>
                    <a:pt x="102870" y="106680"/>
                  </a:lnTo>
                  <a:lnTo>
                    <a:pt x="106680" y="105410"/>
                  </a:lnTo>
                  <a:lnTo>
                    <a:pt x="109220" y="102870"/>
                  </a:lnTo>
                  <a:lnTo>
                    <a:pt x="111760" y="101600"/>
                  </a:lnTo>
                  <a:lnTo>
                    <a:pt x="113030" y="99060"/>
                  </a:lnTo>
                  <a:lnTo>
                    <a:pt x="120650" y="91440"/>
                  </a:lnTo>
                  <a:lnTo>
                    <a:pt x="124460" y="83820"/>
                  </a:lnTo>
                  <a:lnTo>
                    <a:pt x="125730" y="80010"/>
                  </a:lnTo>
                  <a:lnTo>
                    <a:pt x="128270" y="74930"/>
                  </a:lnTo>
                  <a:lnTo>
                    <a:pt x="129539" y="71120"/>
                  </a:lnTo>
                  <a:lnTo>
                    <a:pt x="129539" y="64770"/>
                  </a:lnTo>
                  <a:lnTo>
                    <a:pt x="130810" y="62230"/>
                  </a:lnTo>
                  <a:lnTo>
                    <a:pt x="130810" y="53340"/>
                  </a:lnTo>
                  <a:lnTo>
                    <a:pt x="129539" y="49530"/>
                  </a:lnTo>
                  <a:lnTo>
                    <a:pt x="129539" y="46990"/>
                  </a:lnTo>
                  <a:lnTo>
                    <a:pt x="128270" y="43180"/>
                  </a:lnTo>
                  <a:lnTo>
                    <a:pt x="127000" y="40640"/>
                  </a:lnTo>
                  <a:lnTo>
                    <a:pt x="127000" y="38100"/>
                  </a:lnTo>
                  <a:lnTo>
                    <a:pt x="125730" y="35560"/>
                  </a:lnTo>
                  <a:lnTo>
                    <a:pt x="123189" y="31750"/>
                  </a:lnTo>
                  <a:lnTo>
                    <a:pt x="120650" y="26670"/>
                  </a:lnTo>
                  <a:lnTo>
                    <a:pt x="115570" y="21590"/>
                  </a:lnTo>
                  <a:lnTo>
                    <a:pt x="114300" y="19050"/>
                  </a:lnTo>
                  <a:lnTo>
                    <a:pt x="111760" y="17780"/>
                  </a:lnTo>
                  <a:lnTo>
                    <a:pt x="106680" y="12700"/>
                  </a:lnTo>
                  <a:lnTo>
                    <a:pt x="104139" y="11430"/>
                  </a:lnTo>
                  <a:lnTo>
                    <a:pt x="101600" y="8890"/>
                  </a:lnTo>
                  <a:lnTo>
                    <a:pt x="97789" y="7620"/>
                  </a:lnTo>
                  <a:lnTo>
                    <a:pt x="95250" y="6350"/>
                  </a:lnTo>
                  <a:lnTo>
                    <a:pt x="91439" y="5080"/>
                  </a:lnTo>
                  <a:lnTo>
                    <a:pt x="88900" y="3810"/>
                  </a:lnTo>
                  <a:lnTo>
                    <a:pt x="85089" y="2540"/>
                  </a:lnTo>
                  <a:lnTo>
                    <a:pt x="82550" y="2540"/>
                  </a:lnTo>
                  <a:lnTo>
                    <a:pt x="78739" y="1270"/>
                  </a:lnTo>
                  <a:lnTo>
                    <a:pt x="74930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920739" y="5307329"/>
              <a:ext cx="130810" cy="119380"/>
            </a:xfrm>
            <a:custGeom>
              <a:avLst/>
              <a:gdLst/>
              <a:ahLst/>
              <a:cxnLst/>
              <a:rect l="l" t="t" r="r" b="b"/>
              <a:pathLst>
                <a:path w="130810" h="119379">
                  <a:moveTo>
                    <a:pt x="0" y="59690"/>
                  </a:moveTo>
                  <a:lnTo>
                    <a:pt x="0" y="55880"/>
                  </a:lnTo>
                  <a:lnTo>
                    <a:pt x="0" y="53340"/>
                  </a:lnTo>
                  <a:lnTo>
                    <a:pt x="0" y="50800"/>
                  </a:lnTo>
                  <a:lnTo>
                    <a:pt x="1270" y="46990"/>
                  </a:lnTo>
                  <a:lnTo>
                    <a:pt x="2539" y="44450"/>
                  </a:lnTo>
                  <a:lnTo>
                    <a:pt x="2539" y="40640"/>
                  </a:lnTo>
                  <a:lnTo>
                    <a:pt x="3810" y="38100"/>
                  </a:lnTo>
                  <a:lnTo>
                    <a:pt x="5080" y="35560"/>
                  </a:lnTo>
                  <a:lnTo>
                    <a:pt x="7620" y="33020"/>
                  </a:lnTo>
                  <a:lnTo>
                    <a:pt x="8889" y="29210"/>
                  </a:lnTo>
                  <a:lnTo>
                    <a:pt x="10160" y="26670"/>
                  </a:lnTo>
                  <a:lnTo>
                    <a:pt x="12700" y="24130"/>
                  </a:lnTo>
                  <a:lnTo>
                    <a:pt x="13970" y="21590"/>
                  </a:lnTo>
                  <a:lnTo>
                    <a:pt x="16510" y="20320"/>
                  </a:lnTo>
                  <a:lnTo>
                    <a:pt x="19050" y="17780"/>
                  </a:lnTo>
                  <a:lnTo>
                    <a:pt x="21589" y="15240"/>
                  </a:lnTo>
                  <a:lnTo>
                    <a:pt x="24130" y="13970"/>
                  </a:lnTo>
                  <a:lnTo>
                    <a:pt x="26670" y="11430"/>
                  </a:lnTo>
                  <a:lnTo>
                    <a:pt x="29210" y="10160"/>
                  </a:lnTo>
                  <a:lnTo>
                    <a:pt x="33020" y="7620"/>
                  </a:lnTo>
                  <a:lnTo>
                    <a:pt x="35560" y="6350"/>
                  </a:lnTo>
                  <a:lnTo>
                    <a:pt x="38100" y="5080"/>
                  </a:lnTo>
                  <a:lnTo>
                    <a:pt x="41910" y="3810"/>
                  </a:lnTo>
                  <a:lnTo>
                    <a:pt x="45720" y="2540"/>
                  </a:lnTo>
                  <a:lnTo>
                    <a:pt x="48260" y="2540"/>
                  </a:lnTo>
                  <a:lnTo>
                    <a:pt x="52070" y="1270"/>
                  </a:lnTo>
                  <a:lnTo>
                    <a:pt x="55880" y="1270"/>
                  </a:lnTo>
                  <a:lnTo>
                    <a:pt x="58420" y="0"/>
                  </a:lnTo>
                  <a:lnTo>
                    <a:pt x="64770" y="0"/>
                  </a:lnTo>
                  <a:lnTo>
                    <a:pt x="72389" y="0"/>
                  </a:lnTo>
                  <a:lnTo>
                    <a:pt x="74930" y="1270"/>
                  </a:lnTo>
                  <a:lnTo>
                    <a:pt x="78739" y="1270"/>
                  </a:lnTo>
                  <a:lnTo>
                    <a:pt x="82550" y="2540"/>
                  </a:lnTo>
                  <a:lnTo>
                    <a:pt x="85089" y="2540"/>
                  </a:lnTo>
                  <a:lnTo>
                    <a:pt x="88900" y="3810"/>
                  </a:lnTo>
                  <a:lnTo>
                    <a:pt x="91439" y="5080"/>
                  </a:lnTo>
                  <a:lnTo>
                    <a:pt x="95250" y="6350"/>
                  </a:lnTo>
                  <a:lnTo>
                    <a:pt x="97789" y="7620"/>
                  </a:lnTo>
                  <a:lnTo>
                    <a:pt x="101600" y="8890"/>
                  </a:lnTo>
                  <a:lnTo>
                    <a:pt x="104139" y="11430"/>
                  </a:lnTo>
                  <a:lnTo>
                    <a:pt x="106680" y="12700"/>
                  </a:lnTo>
                  <a:lnTo>
                    <a:pt x="109220" y="15240"/>
                  </a:lnTo>
                  <a:lnTo>
                    <a:pt x="111760" y="17780"/>
                  </a:lnTo>
                  <a:lnTo>
                    <a:pt x="114300" y="19050"/>
                  </a:lnTo>
                  <a:lnTo>
                    <a:pt x="115570" y="21590"/>
                  </a:lnTo>
                  <a:lnTo>
                    <a:pt x="118110" y="24130"/>
                  </a:lnTo>
                  <a:lnTo>
                    <a:pt x="120650" y="26670"/>
                  </a:lnTo>
                  <a:lnTo>
                    <a:pt x="121920" y="29210"/>
                  </a:lnTo>
                  <a:lnTo>
                    <a:pt x="123189" y="31750"/>
                  </a:lnTo>
                  <a:lnTo>
                    <a:pt x="125730" y="35560"/>
                  </a:lnTo>
                  <a:lnTo>
                    <a:pt x="127000" y="38100"/>
                  </a:lnTo>
                  <a:lnTo>
                    <a:pt x="127000" y="40640"/>
                  </a:lnTo>
                  <a:lnTo>
                    <a:pt x="128270" y="43180"/>
                  </a:lnTo>
                  <a:lnTo>
                    <a:pt x="129539" y="46990"/>
                  </a:lnTo>
                  <a:lnTo>
                    <a:pt x="129539" y="49530"/>
                  </a:lnTo>
                  <a:lnTo>
                    <a:pt x="130810" y="53340"/>
                  </a:lnTo>
                  <a:lnTo>
                    <a:pt x="130810" y="55880"/>
                  </a:lnTo>
                  <a:lnTo>
                    <a:pt x="130810" y="59690"/>
                  </a:lnTo>
                  <a:lnTo>
                    <a:pt x="130810" y="62230"/>
                  </a:lnTo>
                  <a:lnTo>
                    <a:pt x="129539" y="64770"/>
                  </a:lnTo>
                  <a:lnTo>
                    <a:pt x="129539" y="68580"/>
                  </a:lnTo>
                  <a:lnTo>
                    <a:pt x="129539" y="71120"/>
                  </a:lnTo>
                  <a:lnTo>
                    <a:pt x="128270" y="74930"/>
                  </a:lnTo>
                  <a:lnTo>
                    <a:pt x="127000" y="77470"/>
                  </a:lnTo>
                  <a:lnTo>
                    <a:pt x="125730" y="80010"/>
                  </a:lnTo>
                  <a:lnTo>
                    <a:pt x="124460" y="83820"/>
                  </a:lnTo>
                  <a:lnTo>
                    <a:pt x="123189" y="86360"/>
                  </a:lnTo>
                  <a:lnTo>
                    <a:pt x="121920" y="88900"/>
                  </a:lnTo>
                  <a:lnTo>
                    <a:pt x="120650" y="91440"/>
                  </a:lnTo>
                  <a:lnTo>
                    <a:pt x="118110" y="93980"/>
                  </a:lnTo>
                  <a:lnTo>
                    <a:pt x="115570" y="96520"/>
                  </a:lnTo>
                  <a:lnTo>
                    <a:pt x="113030" y="99060"/>
                  </a:lnTo>
                  <a:lnTo>
                    <a:pt x="111760" y="101600"/>
                  </a:lnTo>
                  <a:lnTo>
                    <a:pt x="109220" y="102870"/>
                  </a:lnTo>
                  <a:lnTo>
                    <a:pt x="106680" y="105410"/>
                  </a:lnTo>
                  <a:lnTo>
                    <a:pt x="102870" y="106680"/>
                  </a:lnTo>
                  <a:lnTo>
                    <a:pt x="100330" y="109220"/>
                  </a:lnTo>
                  <a:lnTo>
                    <a:pt x="97789" y="110490"/>
                  </a:lnTo>
                  <a:lnTo>
                    <a:pt x="95250" y="111760"/>
                  </a:lnTo>
                  <a:lnTo>
                    <a:pt x="91439" y="113030"/>
                  </a:lnTo>
                  <a:lnTo>
                    <a:pt x="88900" y="114300"/>
                  </a:lnTo>
                  <a:lnTo>
                    <a:pt x="85089" y="115570"/>
                  </a:lnTo>
                  <a:lnTo>
                    <a:pt x="81280" y="116840"/>
                  </a:lnTo>
                  <a:lnTo>
                    <a:pt x="78739" y="116840"/>
                  </a:lnTo>
                  <a:lnTo>
                    <a:pt x="74930" y="118110"/>
                  </a:lnTo>
                  <a:lnTo>
                    <a:pt x="72389" y="118110"/>
                  </a:lnTo>
                  <a:lnTo>
                    <a:pt x="54610" y="118110"/>
                  </a:lnTo>
                  <a:lnTo>
                    <a:pt x="50800" y="116840"/>
                  </a:lnTo>
                  <a:lnTo>
                    <a:pt x="48260" y="116840"/>
                  </a:lnTo>
                  <a:lnTo>
                    <a:pt x="44450" y="115570"/>
                  </a:lnTo>
                  <a:lnTo>
                    <a:pt x="41910" y="114300"/>
                  </a:lnTo>
                  <a:lnTo>
                    <a:pt x="38100" y="113030"/>
                  </a:lnTo>
                  <a:lnTo>
                    <a:pt x="35560" y="111760"/>
                  </a:lnTo>
                  <a:lnTo>
                    <a:pt x="31750" y="110490"/>
                  </a:lnTo>
                  <a:lnTo>
                    <a:pt x="29210" y="109220"/>
                  </a:lnTo>
                  <a:lnTo>
                    <a:pt x="26670" y="106680"/>
                  </a:lnTo>
                  <a:lnTo>
                    <a:pt x="24130" y="105410"/>
                  </a:lnTo>
                  <a:lnTo>
                    <a:pt x="21589" y="102870"/>
                  </a:lnTo>
                  <a:lnTo>
                    <a:pt x="19050" y="101600"/>
                  </a:lnTo>
                  <a:lnTo>
                    <a:pt x="16510" y="99060"/>
                  </a:lnTo>
                  <a:lnTo>
                    <a:pt x="13970" y="96520"/>
                  </a:lnTo>
                  <a:lnTo>
                    <a:pt x="11430" y="93980"/>
                  </a:lnTo>
                  <a:lnTo>
                    <a:pt x="10160" y="91440"/>
                  </a:lnTo>
                  <a:lnTo>
                    <a:pt x="7620" y="88900"/>
                  </a:lnTo>
                  <a:lnTo>
                    <a:pt x="6350" y="86360"/>
                  </a:lnTo>
                  <a:lnTo>
                    <a:pt x="5080" y="83820"/>
                  </a:lnTo>
                  <a:lnTo>
                    <a:pt x="3810" y="80010"/>
                  </a:lnTo>
                  <a:lnTo>
                    <a:pt x="2539" y="77470"/>
                  </a:lnTo>
                  <a:lnTo>
                    <a:pt x="1270" y="74930"/>
                  </a:lnTo>
                  <a:lnTo>
                    <a:pt x="1270" y="71120"/>
                  </a:lnTo>
                  <a:lnTo>
                    <a:pt x="0" y="68580"/>
                  </a:lnTo>
                  <a:lnTo>
                    <a:pt x="0" y="64770"/>
                  </a:lnTo>
                  <a:lnTo>
                    <a:pt x="0" y="62230"/>
                  </a:lnTo>
                  <a:lnTo>
                    <a:pt x="0" y="59690"/>
                  </a:lnTo>
                  <a:close/>
                </a:path>
                <a:path w="130810" h="119379">
                  <a:moveTo>
                    <a:pt x="0" y="0"/>
                  </a:moveTo>
                  <a:lnTo>
                    <a:pt x="0" y="0"/>
                  </a:lnTo>
                </a:path>
                <a:path w="130810" h="119379">
                  <a:moveTo>
                    <a:pt x="130810" y="119380"/>
                  </a:moveTo>
                  <a:lnTo>
                    <a:pt x="130810" y="11938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916930" y="4003040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76200" y="0"/>
                  </a:moveTo>
                  <a:lnTo>
                    <a:pt x="55880" y="0"/>
                  </a:lnTo>
                  <a:lnTo>
                    <a:pt x="48260" y="2540"/>
                  </a:lnTo>
                  <a:lnTo>
                    <a:pt x="45720" y="2540"/>
                  </a:lnTo>
                  <a:lnTo>
                    <a:pt x="41910" y="3810"/>
                  </a:lnTo>
                  <a:lnTo>
                    <a:pt x="39370" y="5080"/>
                  </a:lnTo>
                  <a:lnTo>
                    <a:pt x="35560" y="6350"/>
                  </a:lnTo>
                  <a:lnTo>
                    <a:pt x="30480" y="8890"/>
                  </a:lnTo>
                  <a:lnTo>
                    <a:pt x="26670" y="11430"/>
                  </a:lnTo>
                  <a:lnTo>
                    <a:pt x="24130" y="12700"/>
                  </a:lnTo>
                  <a:lnTo>
                    <a:pt x="21590" y="15240"/>
                  </a:lnTo>
                  <a:lnTo>
                    <a:pt x="19050" y="16510"/>
                  </a:lnTo>
                  <a:lnTo>
                    <a:pt x="16510" y="19050"/>
                  </a:lnTo>
                  <a:lnTo>
                    <a:pt x="15240" y="21590"/>
                  </a:lnTo>
                  <a:lnTo>
                    <a:pt x="10160" y="26670"/>
                  </a:lnTo>
                  <a:lnTo>
                    <a:pt x="7620" y="31750"/>
                  </a:lnTo>
                  <a:lnTo>
                    <a:pt x="6350" y="35560"/>
                  </a:lnTo>
                  <a:lnTo>
                    <a:pt x="3810" y="38100"/>
                  </a:lnTo>
                  <a:lnTo>
                    <a:pt x="3810" y="40640"/>
                  </a:lnTo>
                  <a:lnTo>
                    <a:pt x="2540" y="43180"/>
                  </a:lnTo>
                  <a:lnTo>
                    <a:pt x="1270" y="46990"/>
                  </a:lnTo>
                  <a:lnTo>
                    <a:pt x="1270" y="49530"/>
                  </a:lnTo>
                  <a:lnTo>
                    <a:pt x="0" y="53340"/>
                  </a:lnTo>
                  <a:lnTo>
                    <a:pt x="0" y="59690"/>
                  </a:lnTo>
                  <a:lnTo>
                    <a:pt x="0" y="58420"/>
                  </a:lnTo>
                  <a:lnTo>
                    <a:pt x="0" y="68580"/>
                  </a:lnTo>
                  <a:lnTo>
                    <a:pt x="1270" y="71120"/>
                  </a:lnTo>
                  <a:lnTo>
                    <a:pt x="1270" y="74930"/>
                  </a:lnTo>
                  <a:lnTo>
                    <a:pt x="5080" y="82550"/>
                  </a:lnTo>
                  <a:lnTo>
                    <a:pt x="6350" y="86360"/>
                  </a:lnTo>
                  <a:lnTo>
                    <a:pt x="8890" y="88900"/>
                  </a:lnTo>
                  <a:lnTo>
                    <a:pt x="10160" y="91440"/>
                  </a:lnTo>
                  <a:lnTo>
                    <a:pt x="12700" y="93980"/>
                  </a:lnTo>
                  <a:lnTo>
                    <a:pt x="13970" y="96520"/>
                  </a:lnTo>
                  <a:lnTo>
                    <a:pt x="16510" y="99060"/>
                  </a:lnTo>
                  <a:lnTo>
                    <a:pt x="19050" y="100330"/>
                  </a:lnTo>
                  <a:lnTo>
                    <a:pt x="24130" y="105410"/>
                  </a:lnTo>
                  <a:lnTo>
                    <a:pt x="29210" y="107950"/>
                  </a:lnTo>
                  <a:lnTo>
                    <a:pt x="33020" y="110490"/>
                  </a:lnTo>
                  <a:lnTo>
                    <a:pt x="38100" y="113030"/>
                  </a:lnTo>
                  <a:lnTo>
                    <a:pt x="41910" y="114300"/>
                  </a:lnTo>
                  <a:lnTo>
                    <a:pt x="44450" y="115570"/>
                  </a:lnTo>
                  <a:lnTo>
                    <a:pt x="48260" y="115570"/>
                  </a:lnTo>
                  <a:lnTo>
                    <a:pt x="52070" y="116840"/>
                  </a:lnTo>
                  <a:lnTo>
                    <a:pt x="54610" y="118110"/>
                  </a:lnTo>
                  <a:lnTo>
                    <a:pt x="74930" y="118110"/>
                  </a:lnTo>
                  <a:lnTo>
                    <a:pt x="82550" y="115570"/>
                  </a:lnTo>
                  <a:lnTo>
                    <a:pt x="85090" y="115570"/>
                  </a:lnTo>
                  <a:lnTo>
                    <a:pt x="88900" y="114300"/>
                  </a:lnTo>
                  <a:lnTo>
                    <a:pt x="91440" y="113030"/>
                  </a:lnTo>
                  <a:lnTo>
                    <a:pt x="95250" y="111760"/>
                  </a:lnTo>
                  <a:lnTo>
                    <a:pt x="97790" y="110490"/>
                  </a:lnTo>
                  <a:lnTo>
                    <a:pt x="100330" y="107950"/>
                  </a:lnTo>
                  <a:lnTo>
                    <a:pt x="104140" y="106680"/>
                  </a:lnTo>
                  <a:lnTo>
                    <a:pt x="106680" y="105410"/>
                  </a:lnTo>
                  <a:lnTo>
                    <a:pt x="111760" y="100330"/>
                  </a:lnTo>
                  <a:lnTo>
                    <a:pt x="114300" y="99060"/>
                  </a:lnTo>
                  <a:lnTo>
                    <a:pt x="115570" y="96520"/>
                  </a:lnTo>
                  <a:lnTo>
                    <a:pt x="120650" y="91440"/>
                  </a:lnTo>
                  <a:lnTo>
                    <a:pt x="123190" y="86360"/>
                  </a:lnTo>
                  <a:lnTo>
                    <a:pt x="124460" y="82550"/>
                  </a:lnTo>
                  <a:lnTo>
                    <a:pt x="127000" y="80010"/>
                  </a:lnTo>
                  <a:lnTo>
                    <a:pt x="127000" y="77470"/>
                  </a:lnTo>
                  <a:lnTo>
                    <a:pt x="128270" y="74930"/>
                  </a:lnTo>
                  <a:lnTo>
                    <a:pt x="129540" y="71120"/>
                  </a:lnTo>
                  <a:lnTo>
                    <a:pt x="129540" y="68580"/>
                  </a:lnTo>
                  <a:lnTo>
                    <a:pt x="130810" y="64770"/>
                  </a:lnTo>
                  <a:lnTo>
                    <a:pt x="130810" y="49530"/>
                  </a:lnTo>
                  <a:lnTo>
                    <a:pt x="129540" y="46990"/>
                  </a:lnTo>
                  <a:lnTo>
                    <a:pt x="129540" y="43180"/>
                  </a:lnTo>
                  <a:lnTo>
                    <a:pt x="127000" y="38100"/>
                  </a:lnTo>
                  <a:lnTo>
                    <a:pt x="125730" y="34290"/>
                  </a:lnTo>
                  <a:lnTo>
                    <a:pt x="124460" y="31750"/>
                  </a:lnTo>
                  <a:lnTo>
                    <a:pt x="121920" y="29210"/>
                  </a:lnTo>
                  <a:lnTo>
                    <a:pt x="120650" y="26670"/>
                  </a:lnTo>
                  <a:lnTo>
                    <a:pt x="118110" y="24130"/>
                  </a:lnTo>
                  <a:lnTo>
                    <a:pt x="116840" y="21590"/>
                  </a:lnTo>
                  <a:lnTo>
                    <a:pt x="111760" y="16510"/>
                  </a:lnTo>
                  <a:lnTo>
                    <a:pt x="109220" y="15240"/>
                  </a:lnTo>
                  <a:lnTo>
                    <a:pt x="106680" y="12700"/>
                  </a:lnTo>
                  <a:lnTo>
                    <a:pt x="104140" y="11430"/>
                  </a:lnTo>
                  <a:lnTo>
                    <a:pt x="101600" y="8890"/>
                  </a:lnTo>
                  <a:lnTo>
                    <a:pt x="97790" y="7620"/>
                  </a:lnTo>
                  <a:lnTo>
                    <a:pt x="92710" y="5080"/>
                  </a:lnTo>
                  <a:lnTo>
                    <a:pt x="85090" y="2540"/>
                  </a:lnTo>
                  <a:lnTo>
                    <a:pt x="82550" y="2540"/>
                  </a:lnTo>
                  <a:lnTo>
                    <a:pt x="78740" y="1270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916930" y="4003040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0" y="59690"/>
                  </a:moveTo>
                  <a:lnTo>
                    <a:pt x="0" y="55880"/>
                  </a:lnTo>
                  <a:lnTo>
                    <a:pt x="0" y="53340"/>
                  </a:lnTo>
                  <a:lnTo>
                    <a:pt x="1270" y="49530"/>
                  </a:lnTo>
                  <a:lnTo>
                    <a:pt x="1270" y="46990"/>
                  </a:lnTo>
                  <a:lnTo>
                    <a:pt x="2540" y="43180"/>
                  </a:lnTo>
                  <a:lnTo>
                    <a:pt x="3810" y="40640"/>
                  </a:lnTo>
                  <a:lnTo>
                    <a:pt x="3810" y="38100"/>
                  </a:lnTo>
                  <a:lnTo>
                    <a:pt x="6350" y="35560"/>
                  </a:lnTo>
                  <a:lnTo>
                    <a:pt x="7620" y="31750"/>
                  </a:lnTo>
                  <a:lnTo>
                    <a:pt x="8890" y="29210"/>
                  </a:lnTo>
                  <a:lnTo>
                    <a:pt x="10160" y="26670"/>
                  </a:lnTo>
                  <a:lnTo>
                    <a:pt x="12700" y="24130"/>
                  </a:lnTo>
                  <a:lnTo>
                    <a:pt x="15240" y="21590"/>
                  </a:lnTo>
                  <a:lnTo>
                    <a:pt x="16510" y="19050"/>
                  </a:lnTo>
                  <a:lnTo>
                    <a:pt x="19050" y="16510"/>
                  </a:lnTo>
                  <a:lnTo>
                    <a:pt x="21590" y="15240"/>
                  </a:lnTo>
                  <a:lnTo>
                    <a:pt x="24130" y="12700"/>
                  </a:lnTo>
                  <a:lnTo>
                    <a:pt x="26670" y="11430"/>
                  </a:lnTo>
                  <a:lnTo>
                    <a:pt x="30480" y="8890"/>
                  </a:lnTo>
                  <a:lnTo>
                    <a:pt x="33020" y="7620"/>
                  </a:lnTo>
                  <a:lnTo>
                    <a:pt x="35560" y="6350"/>
                  </a:lnTo>
                  <a:lnTo>
                    <a:pt x="39370" y="5080"/>
                  </a:lnTo>
                  <a:lnTo>
                    <a:pt x="41910" y="3810"/>
                  </a:lnTo>
                  <a:lnTo>
                    <a:pt x="45720" y="2540"/>
                  </a:lnTo>
                  <a:lnTo>
                    <a:pt x="48260" y="2540"/>
                  </a:lnTo>
                  <a:lnTo>
                    <a:pt x="52070" y="1270"/>
                  </a:lnTo>
                  <a:lnTo>
                    <a:pt x="55880" y="0"/>
                  </a:lnTo>
                  <a:lnTo>
                    <a:pt x="58420" y="0"/>
                  </a:lnTo>
                  <a:lnTo>
                    <a:pt x="62230" y="0"/>
                  </a:lnTo>
                  <a:lnTo>
                    <a:pt x="66040" y="0"/>
                  </a:lnTo>
                  <a:lnTo>
                    <a:pt x="76200" y="0"/>
                  </a:lnTo>
                  <a:lnTo>
                    <a:pt x="78740" y="1270"/>
                  </a:lnTo>
                  <a:lnTo>
                    <a:pt x="82550" y="2540"/>
                  </a:lnTo>
                  <a:lnTo>
                    <a:pt x="85090" y="2540"/>
                  </a:lnTo>
                  <a:lnTo>
                    <a:pt x="88900" y="3810"/>
                  </a:lnTo>
                  <a:lnTo>
                    <a:pt x="92710" y="5080"/>
                  </a:lnTo>
                  <a:lnTo>
                    <a:pt x="95250" y="6350"/>
                  </a:lnTo>
                  <a:lnTo>
                    <a:pt x="97790" y="7620"/>
                  </a:lnTo>
                  <a:lnTo>
                    <a:pt x="101600" y="8890"/>
                  </a:lnTo>
                  <a:lnTo>
                    <a:pt x="104140" y="11430"/>
                  </a:lnTo>
                  <a:lnTo>
                    <a:pt x="106680" y="12700"/>
                  </a:lnTo>
                  <a:lnTo>
                    <a:pt x="109220" y="15240"/>
                  </a:lnTo>
                  <a:lnTo>
                    <a:pt x="111760" y="16510"/>
                  </a:lnTo>
                  <a:lnTo>
                    <a:pt x="114300" y="19050"/>
                  </a:lnTo>
                  <a:lnTo>
                    <a:pt x="116840" y="21590"/>
                  </a:lnTo>
                  <a:lnTo>
                    <a:pt x="118110" y="24130"/>
                  </a:lnTo>
                  <a:lnTo>
                    <a:pt x="120650" y="26670"/>
                  </a:lnTo>
                  <a:lnTo>
                    <a:pt x="121920" y="29210"/>
                  </a:lnTo>
                  <a:lnTo>
                    <a:pt x="124460" y="31750"/>
                  </a:lnTo>
                  <a:lnTo>
                    <a:pt x="125730" y="34290"/>
                  </a:lnTo>
                  <a:lnTo>
                    <a:pt x="127000" y="38100"/>
                  </a:lnTo>
                  <a:lnTo>
                    <a:pt x="128270" y="40640"/>
                  </a:lnTo>
                  <a:lnTo>
                    <a:pt x="129540" y="43180"/>
                  </a:lnTo>
                  <a:lnTo>
                    <a:pt x="129540" y="46990"/>
                  </a:lnTo>
                  <a:lnTo>
                    <a:pt x="130810" y="49530"/>
                  </a:lnTo>
                  <a:lnTo>
                    <a:pt x="130810" y="53340"/>
                  </a:lnTo>
                  <a:lnTo>
                    <a:pt x="130810" y="55880"/>
                  </a:lnTo>
                  <a:lnTo>
                    <a:pt x="130810" y="58420"/>
                  </a:lnTo>
                  <a:lnTo>
                    <a:pt x="130810" y="62230"/>
                  </a:lnTo>
                  <a:lnTo>
                    <a:pt x="130810" y="64770"/>
                  </a:lnTo>
                  <a:lnTo>
                    <a:pt x="129540" y="68580"/>
                  </a:lnTo>
                  <a:lnTo>
                    <a:pt x="129540" y="71120"/>
                  </a:lnTo>
                  <a:lnTo>
                    <a:pt x="128270" y="74930"/>
                  </a:lnTo>
                  <a:lnTo>
                    <a:pt x="127000" y="77470"/>
                  </a:lnTo>
                  <a:lnTo>
                    <a:pt x="127000" y="80010"/>
                  </a:lnTo>
                  <a:lnTo>
                    <a:pt x="124460" y="82550"/>
                  </a:lnTo>
                  <a:lnTo>
                    <a:pt x="123190" y="86360"/>
                  </a:lnTo>
                  <a:lnTo>
                    <a:pt x="121920" y="88900"/>
                  </a:lnTo>
                  <a:lnTo>
                    <a:pt x="120650" y="91440"/>
                  </a:lnTo>
                  <a:lnTo>
                    <a:pt x="118110" y="93980"/>
                  </a:lnTo>
                  <a:lnTo>
                    <a:pt x="115570" y="96520"/>
                  </a:lnTo>
                  <a:lnTo>
                    <a:pt x="114300" y="99060"/>
                  </a:lnTo>
                  <a:lnTo>
                    <a:pt x="111760" y="100330"/>
                  </a:lnTo>
                  <a:lnTo>
                    <a:pt x="109220" y="102870"/>
                  </a:lnTo>
                  <a:lnTo>
                    <a:pt x="106680" y="105410"/>
                  </a:lnTo>
                  <a:lnTo>
                    <a:pt x="104140" y="106680"/>
                  </a:lnTo>
                  <a:lnTo>
                    <a:pt x="100330" y="107950"/>
                  </a:lnTo>
                  <a:lnTo>
                    <a:pt x="97790" y="110490"/>
                  </a:lnTo>
                  <a:lnTo>
                    <a:pt x="95250" y="111760"/>
                  </a:lnTo>
                  <a:lnTo>
                    <a:pt x="91440" y="113030"/>
                  </a:lnTo>
                  <a:lnTo>
                    <a:pt x="88900" y="114300"/>
                  </a:lnTo>
                  <a:lnTo>
                    <a:pt x="85090" y="115570"/>
                  </a:lnTo>
                  <a:lnTo>
                    <a:pt x="82550" y="115570"/>
                  </a:lnTo>
                  <a:lnTo>
                    <a:pt x="78740" y="116840"/>
                  </a:lnTo>
                  <a:lnTo>
                    <a:pt x="74930" y="118110"/>
                  </a:lnTo>
                  <a:lnTo>
                    <a:pt x="72390" y="118110"/>
                  </a:lnTo>
                  <a:lnTo>
                    <a:pt x="68580" y="118110"/>
                  </a:lnTo>
                  <a:lnTo>
                    <a:pt x="54610" y="118110"/>
                  </a:lnTo>
                  <a:lnTo>
                    <a:pt x="52070" y="116840"/>
                  </a:lnTo>
                  <a:lnTo>
                    <a:pt x="48260" y="115570"/>
                  </a:lnTo>
                  <a:lnTo>
                    <a:pt x="44450" y="115570"/>
                  </a:lnTo>
                  <a:lnTo>
                    <a:pt x="41910" y="114300"/>
                  </a:lnTo>
                  <a:lnTo>
                    <a:pt x="38100" y="113030"/>
                  </a:lnTo>
                  <a:lnTo>
                    <a:pt x="35560" y="111760"/>
                  </a:lnTo>
                  <a:lnTo>
                    <a:pt x="33020" y="110490"/>
                  </a:lnTo>
                  <a:lnTo>
                    <a:pt x="29210" y="107950"/>
                  </a:lnTo>
                  <a:lnTo>
                    <a:pt x="26670" y="106680"/>
                  </a:lnTo>
                  <a:lnTo>
                    <a:pt x="24130" y="105410"/>
                  </a:lnTo>
                  <a:lnTo>
                    <a:pt x="21590" y="102870"/>
                  </a:lnTo>
                  <a:lnTo>
                    <a:pt x="19050" y="100330"/>
                  </a:lnTo>
                  <a:lnTo>
                    <a:pt x="16510" y="99060"/>
                  </a:lnTo>
                  <a:lnTo>
                    <a:pt x="13970" y="96520"/>
                  </a:lnTo>
                  <a:lnTo>
                    <a:pt x="12700" y="93980"/>
                  </a:lnTo>
                  <a:lnTo>
                    <a:pt x="10160" y="91440"/>
                  </a:lnTo>
                  <a:lnTo>
                    <a:pt x="8890" y="88900"/>
                  </a:lnTo>
                  <a:lnTo>
                    <a:pt x="6350" y="86360"/>
                  </a:lnTo>
                  <a:lnTo>
                    <a:pt x="5080" y="82550"/>
                  </a:lnTo>
                  <a:lnTo>
                    <a:pt x="3810" y="80010"/>
                  </a:lnTo>
                  <a:lnTo>
                    <a:pt x="2540" y="77470"/>
                  </a:lnTo>
                  <a:lnTo>
                    <a:pt x="1270" y="74930"/>
                  </a:lnTo>
                  <a:lnTo>
                    <a:pt x="1270" y="71120"/>
                  </a:lnTo>
                  <a:lnTo>
                    <a:pt x="0" y="68580"/>
                  </a:lnTo>
                  <a:lnTo>
                    <a:pt x="0" y="64770"/>
                  </a:lnTo>
                  <a:lnTo>
                    <a:pt x="0" y="62230"/>
                  </a:lnTo>
                  <a:lnTo>
                    <a:pt x="0" y="58420"/>
                  </a:lnTo>
                  <a:lnTo>
                    <a:pt x="0" y="59690"/>
                  </a:lnTo>
                  <a:close/>
                </a:path>
                <a:path w="130810" h="118110">
                  <a:moveTo>
                    <a:pt x="0" y="0"/>
                  </a:moveTo>
                  <a:lnTo>
                    <a:pt x="0" y="0"/>
                  </a:lnTo>
                </a:path>
                <a:path w="130810" h="118110">
                  <a:moveTo>
                    <a:pt x="130810" y="118110"/>
                  </a:moveTo>
                  <a:lnTo>
                    <a:pt x="130810" y="11811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654039" y="3743959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74930" y="0"/>
                  </a:moveTo>
                  <a:lnTo>
                    <a:pt x="54610" y="0"/>
                  </a:lnTo>
                  <a:lnTo>
                    <a:pt x="52070" y="1269"/>
                  </a:lnTo>
                  <a:lnTo>
                    <a:pt x="48260" y="1269"/>
                  </a:lnTo>
                  <a:lnTo>
                    <a:pt x="45720" y="2539"/>
                  </a:lnTo>
                  <a:lnTo>
                    <a:pt x="38100" y="5079"/>
                  </a:lnTo>
                  <a:lnTo>
                    <a:pt x="33020" y="7619"/>
                  </a:lnTo>
                  <a:lnTo>
                    <a:pt x="29210" y="8889"/>
                  </a:lnTo>
                  <a:lnTo>
                    <a:pt x="26670" y="11429"/>
                  </a:lnTo>
                  <a:lnTo>
                    <a:pt x="24130" y="12700"/>
                  </a:lnTo>
                  <a:lnTo>
                    <a:pt x="21589" y="15239"/>
                  </a:lnTo>
                  <a:lnTo>
                    <a:pt x="19050" y="16509"/>
                  </a:lnTo>
                  <a:lnTo>
                    <a:pt x="13970" y="21589"/>
                  </a:lnTo>
                  <a:lnTo>
                    <a:pt x="12700" y="24129"/>
                  </a:lnTo>
                  <a:lnTo>
                    <a:pt x="10160" y="26669"/>
                  </a:lnTo>
                  <a:lnTo>
                    <a:pt x="8889" y="29209"/>
                  </a:lnTo>
                  <a:lnTo>
                    <a:pt x="6350" y="31750"/>
                  </a:lnTo>
                  <a:lnTo>
                    <a:pt x="5080" y="35559"/>
                  </a:lnTo>
                  <a:lnTo>
                    <a:pt x="2539" y="40639"/>
                  </a:lnTo>
                  <a:lnTo>
                    <a:pt x="2539" y="43179"/>
                  </a:lnTo>
                  <a:lnTo>
                    <a:pt x="1270" y="46989"/>
                  </a:lnTo>
                  <a:lnTo>
                    <a:pt x="0" y="49529"/>
                  </a:lnTo>
                  <a:lnTo>
                    <a:pt x="0" y="59689"/>
                  </a:lnTo>
                  <a:lnTo>
                    <a:pt x="0" y="58419"/>
                  </a:lnTo>
                  <a:lnTo>
                    <a:pt x="0" y="68579"/>
                  </a:lnTo>
                  <a:lnTo>
                    <a:pt x="1270" y="71119"/>
                  </a:lnTo>
                  <a:lnTo>
                    <a:pt x="1270" y="73659"/>
                  </a:lnTo>
                  <a:lnTo>
                    <a:pt x="2539" y="77469"/>
                  </a:lnTo>
                  <a:lnTo>
                    <a:pt x="6350" y="85089"/>
                  </a:lnTo>
                  <a:lnTo>
                    <a:pt x="7620" y="88900"/>
                  </a:lnTo>
                  <a:lnTo>
                    <a:pt x="10160" y="91439"/>
                  </a:lnTo>
                  <a:lnTo>
                    <a:pt x="11430" y="93979"/>
                  </a:lnTo>
                  <a:lnTo>
                    <a:pt x="13970" y="96519"/>
                  </a:lnTo>
                  <a:lnTo>
                    <a:pt x="16510" y="97789"/>
                  </a:lnTo>
                  <a:lnTo>
                    <a:pt x="24130" y="105409"/>
                  </a:lnTo>
                  <a:lnTo>
                    <a:pt x="29210" y="107950"/>
                  </a:lnTo>
                  <a:lnTo>
                    <a:pt x="31750" y="110489"/>
                  </a:lnTo>
                  <a:lnTo>
                    <a:pt x="35560" y="111759"/>
                  </a:lnTo>
                  <a:lnTo>
                    <a:pt x="38100" y="113029"/>
                  </a:lnTo>
                  <a:lnTo>
                    <a:pt x="41910" y="114300"/>
                  </a:lnTo>
                  <a:lnTo>
                    <a:pt x="44450" y="115569"/>
                  </a:lnTo>
                  <a:lnTo>
                    <a:pt x="48260" y="115569"/>
                  </a:lnTo>
                  <a:lnTo>
                    <a:pt x="50800" y="116839"/>
                  </a:lnTo>
                  <a:lnTo>
                    <a:pt x="54610" y="116839"/>
                  </a:lnTo>
                  <a:lnTo>
                    <a:pt x="58420" y="118109"/>
                  </a:lnTo>
                  <a:lnTo>
                    <a:pt x="72389" y="118109"/>
                  </a:lnTo>
                  <a:lnTo>
                    <a:pt x="74930" y="116839"/>
                  </a:lnTo>
                  <a:lnTo>
                    <a:pt x="78739" y="116839"/>
                  </a:lnTo>
                  <a:lnTo>
                    <a:pt x="81280" y="115569"/>
                  </a:lnTo>
                  <a:lnTo>
                    <a:pt x="85089" y="115569"/>
                  </a:lnTo>
                  <a:lnTo>
                    <a:pt x="88900" y="114300"/>
                  </a:lnTo>
                  <a:lnTo>
                    <a:pt x="91439" y="113029"/>
                  </a:lnTo>
                  <a:lnTo>
                    <a:pt x="95250" y="111759"/>
                  </a:lnTo>
                  <a:lnTo>
                    <a:pt x="97789" y="110489"/>
                  </a:lnTo>
                  <a:lnTo>
                    <a:pt x="100330" y="107950"/>
                  </a:lnTo>
                  <a:lnTo>
                    <a:pt x="102870" y="106679"/>
                  </a:lnTo>
                  <a:lnTo>
                    <a:pt x="106680" y="105409"/>
                  </a:lnTo>
                  <a:lnTo>
                    <a:pt x="111760" y="100329"/>
                  </a:lnTo>
                  <a:lnTo>
                    <a:pt x="113030" y="97789"/>
                  </a:lnTo>
                  <a:lnTo>
                    <a:pt x="115570" y="96519"/>
                  </a:lnTo>
                  <a:lnTo>
                    <a:pt x="118110" y="93979"/>
                  </a:lnTo>
                  <a:lnTo>
                    <a:pt x="119380" y="91439"/>
                  </a:lnTo>
                  <a:lnTo>
                    <a:pt x="121920" y="87629"/>
                  </a:lnTo>
                  <a:lnTo>
                    <a:pt x="127000" y="77469"/>
                  </a:lnTo>
                  <a:lnTo>
                    <a:pt x="128270" y="73659"/>
                  </a:lnTo>
                  <a:lnTo>
                    <a:pt x="129539" y="71119"/>
                  </a:lnTo>
                  <a:lnTo>
                    <a:pt x="129539" y="64769"/>
                  </a:lnTo>
                  <a:lnTo>
                    <a:pt x="130810" y="62229"/>
                  </a:lnTo>
                  <a:lnTo>
                    <a:pt x="130810" y="52069"/>
                  </a:lnTo>
                  <a:lnTo>
                    <a:pt x="129539" y="49529"/>
                  </a:lnTo>
                  <a:lnTo>
                    <a:pt x="129539" y="46989"/>
                  </a:lnTo>
                  <a:lnTo>
                    <a:pt x="128270" y="43179"/>
                  </a:lnTo>
                  <a:lnTo>
                    <a:pt x="127000" y="40639"/>
                  </a:lnTo>
                  <a:lnTo>
                    <a:pt x="127000" y="38100"/>
                  </a:lnTo>
                  <a:lnTo>
                    <a:pt x="124460" y="34289"/>
                  </a:lnTo>
                  <a:lnTo>
                    <a:pt x="121920" y="29209"/>
                  </a:lnTo>
                  <a:lnTo>
                    <a:pt x="119380" y="26669"/>
                  </a:lnTo>
                  <a:lnTo>
                    <a:pt x="118110" y="24129"/>
                  </a:lnTo>
                  <a:lnTo>
                    <a:pt x="115570" y="21589"/>
                  </a:lnTo>
                  <a:lnTo>
                    <a:pt x="114300" y="19050"/>
                  </a:lnTo>
                  <a:lnTo>
                    <a:pt x="111760" y="16509"/>
                  </a:lnTo>
                  <a:lnTo>
                    <a:pt x="109220" y="15239"/>
                  </a:lnTo>
                  <a:lnTo>
                    <a:pt x="106680" y="12700"/>
                  </a:lnTo>
                  <a:lnTo>
                    <a:pt x="104139" y="11429"/>
                  </a:lnTo>
                  <a:lnTo>
                    <a:pt x="100330" y="8889"/>
                  </a:lnTo>
                  <a:lnTo>
                    <a:pt x="95250" y="6350"/>
                  </a:lnTo>
                  <a:lnTo>
                    <a:pt x="91439" y="5079"/>
                  </a:lnTo>
                  <a:lnTo>
                    <a:pt x="88900" y="3809"/>
                  </a:lnTo>
                  <a:lnTo>
                    <a:pt x="85089" y="2539"/>
                  </a:lnTo>
                  <a:lnTo>
                    <a:pt x="82550" y="1269"/>
                  </a:lnTo>
                  <a:lnTo>
                    <a:pt x="78739" y="1269"/>
                  </a:lnTo>
                  <a:lnTo>
                    <a:pt x="749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54039" y="3743959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0" y="59689"/>
                  </a:moveTo>
                  <a:lnTo>
                    <a:pt x="0" y="55879"/>
                  </a:lnTo>
                  <a:lnTo>
                    <a:pt x="0" y="53339"/>
                  </a:lnTo>
                  <a:lnTo>
                    <a:pt x="0" y="49529"/>
                  </a:lnTo>
                  <a:lnTo>
                    <a:pt x="1270" y="46989"/>
                  </a:lnTo>
                  <a:lnTo>
                    <a:pt x="2539" y="43179"/>
                  </a:lnTo>
                  <a:lnTo>
                    <a:pt x="2539" y="40639"/>
                  </a:lnTo>
                  <a:lnTo>
                    <a:pt x="3810" y="38100"/>
                  </a:lnTo>
                  <a:lnTo>
                    <a:pt x="5080" y="35559"/>
                  </a:lnTo>
                  <a:lnTo>
                    <a:pt x="6350" y="31750"/>
                  </a:lnTo>
                  <a:lnTo>
                    <a:pt x="8889" y="29209"/>
                  </a:lnTo>
                  <a:lnTo>
                    <a:pt x="10160" y="26669"/>
                  </a:lnTo>
                  <a:lnTo>
                    <a:pt x="12700" y="24129"/>
                  </a:lnTo>
                  <a:lnTo>
                    <a:pt x="13970" y="21589"/>
                  </a:lnTo>
                  <a:lnTo>
                    <a:pt x="16510" y="19050"/>
                  </a:lnTo>
                  <a:lnTo>
                    <a:pt x="19050" y="16509"/>
                  </a:lnTo>
                  <a:lnTo>
                    <a:pt x="21589" y="15239"/>
                  </a:lnTo>
                  <a:lnTo>
                    <a:pt x="24130" y="12700"/>
                  </a:lnTo>
                  <a:lnTo>
                    <a:pt x="26670" y="11429"/>
                  </a:lnTo>
                  <a:lnTo>
                    <a:pt x="29210" y="8889"/>
                  </a:lnTo>
                  <a:lnTo>
                    <a:pt x="33020" y="7619"/>
                  </a:lnTo>
                  <a:lnTo>
                    <a:pt x="35560" y="6350"/>
                  </a:lnTo>
                  <a:lnTo>
                    <a:pt x="38100" y="5079"/>
                  </a:lnTo>
                  <a:lnTo>
                    <a:pt x="41910" y="3809"/>
                  </a:lnTo>
                  <a:lnTo>
                    <a:pt x="45720" y="2539"/>
                  </a:lnTo>
                  <a:lnTo>
                    <a:pt x="48260" y="1269"/>
                  </a:lnTo>
                  <a:lnTo>
                    <a:pt x="52070" y="1269"/>
                  </a:lnTo>
                  <a:lnTo>
                    <a:pt x="54610" y="0"/>
                  </a:lnTo>
                  <a:lnTo>
                    <a:pt x="58420" y="0"/>
                  </a:lnTo>
                  <a:lnTo>
                    <a:pt x="62230" y="0"/>
                  </a:lnTo>
                  <a:lnTo>
                    <a:pt x="64770" y="0"/>
                  </a:lnTo>
                  <a:lnTo>
                    <a:pt x="74930" y="0"/>
                  </a:lnTo>
                  <a:lnTo>
                    <a:pt x="78739" y="1269"/>
                  </a:lnTo>
                  <a:lnTo>
                    <a:pt x="82550" y="1269"/>
                  </a:lnTo>
                  <a:lnTo>
                    <a:pt x="85089" y="2539"/>
                  </a:lnTo>
                  <a:lnTo>
                    <a:pt x="88900" y="3809"/>
                  </a:lnTo>
                  <a:lnTo>
                    <a:pt x="91439" y="5079"/>
                  </a:lnTo>
                  <a:lnTo>
                    <a:pt x="95250" y="6350"/>
                  </a:lnTo>
                  <a:lnTo>
                    <a:pt x="97789" y="7619"/>
                  </a:lnTo>
                  <a:lnTo>
                    <a:pt x="100330" y="8889"/>
                  </a:lnTo>
                  <a:lnTo>
                    <a:pt x="104139" y="11429"/>
                  </a:lnTo>
                  <a:lnTo>
                    <a:pt x="106680" y="12700"/>
                  </a:lnTo>
                  <a:lnTo>
                    <a:pt x="109220" y="15239"/>
                  </a:lnTo>
                  <a:lnTo>
                    <a:pt x="111760" y="16509"/>
                  </a:lnTo>
                  <a:lnTo>
                    <a:pt x="114300" y="19050"/>
                  </a:lnTo>
                  <a:lnTo>
                    <a:pt x="115570" y="21589"/>
                  </a:lnTo>
                  <a:lnTo>
                    <a:pt x="118110" y="24129"/>
                  </a:lnTo>
                  <a:lnTo>
                    <a:pt x="119380" y="26669"/>
                  </a:lnTo>
                  <a:lnTo>
                    <a:pt x="121920" y="29209"/>
                  </a:lnTo>
                  <a:lnTo>
                    <a:pt x="123189" y="31750"/>
                  </a:lnTo>
                  <a:lnTo>
                    <a:pt x="124460" y="34289"/>
                  </a:lnTo>
                  <a:lnTo>
                    <a:pt x="127000" y="38100"/>
                  </a:lnTo>
                  <a:lnTo>
                    <a:pt x="127000" y="40639"/>
                  </a:lnTo>
                  <a:lnTo>
                    <a:pt x="128270" y="43179"/>
                  </a:lnTo>
                  <a:lnTo>
                    <a:pt x="129539" y="46989"/>
                  </a:lnTo>
                  <a:lnTo>
                    <a:pt x="129539" y="49529"/>
                  </a:lnTo>
                  <a:lnTo>
                    <a:pt x="130810" y="52069"/>
                  </a:lnTo>
                  <a:lnTo>
                    <a:pt x="130810" y="55879"/>
                  </a:lnTo>
                  <a:lnTo>
                    <a:pt x="130810" y="58419"/>
                  </a:lnTo>
                  <a:lnTo>
                    <a:pt x="130810" y="62229"/>
                  </a:lnTo>
                  <a:lnTo>
                    <a:pt x="129539" y="64769"/>
                  </a:lnTo>
                  <a:lnTo>
                    <a:pt x="129539" y="68579"/>
                  </a:lnTo>
                  <a:lnTo>
                    <a:pt x="129539" y="71119"/>
                  </a:lnTo>
                  <a:lnTo>
                    <a:pt x="128270" y="73659"/>
                  </a:lnTo>
                  <a:lnTo>
                    <a:pt x="127000" y="77469"/>
                  </a:lnTo>
                  <a:lnTo>
                    <a:pt x="125730" y="80009"/>
                  </a:lnTo>
                  <a:lnTo>
                    <a:pt x="124460" y="82550"/>
                  </a:lnTo>
                  <a:lnTo>
                    <a:pt x="123189" y="85089"/>
                  </a:lnTo>
                  <a:lnTo>
                    <a:pt x="121920" y="87629"/>
                  </a:lnTo>
                  <a:lnTo>
                    <a:pt x="119380" y="91439"/>
                  </a:lnTo>
                  <a:lnTo>
                    <a:pt x="118110" y="93979"/>
                  </a:lnTo>
                  <a:lnTo>
                    <a:pt x="115570" y="96519"/>
                  </a:lnTo>
                  <a:lnTo>
                    <a:pt x="113030" y="97789"/>
                  </a:lnTo>
                  <a:lnTo>
                    <a:pt x="111760" y="100329"/>
                  </a:lnTo>
                  <a:lnTo>
                    <a:pt x="109220" y="102869"/>
                  </a:lnTo>
                  <a:lnTo>
                    <a:pt x="106680" y="105409"/>
                  </a:lnTo>
                  <a:lnTo>
                    <a:pt x="102870" y="106679"/>
                  </a:lnTo>
                  <a:lnTo>
                    <a:pt x="100330" y="107950"/>
                  </a:lnTo>
                  <a:lnTo>
                    <a:pt x="97789" y="110489"/>
                  </a:lnTo>
                  <a:lnTo>
                    <a:pt x="95250" y="111759"/>
                  </a:lnTo>
                  <a:lnTo>
                    <a:pt x="91439" y="113029"/>
                  </a:lnTo>
                  <a:lnTo>
                    <a:pt x="88900" y="114300"/>
                  </a:lnTo>
                  <a:lnTo>
                    <a:pt x="85089" y="115569"/>
                  </a:lnTo>
                  <a:lnTo>
                    <a:pt x="81280" y="115569"/>
                  </a:lnTo>
                  <a:lnTo>
                    <a:pt x="78739" y="116839"/>
                  </a:lnTo>
                  <a:lnTo>
                    <a:pt x="74930" y="116839"/>
                  </a:lnTo>
                  <a:lnTo>
                    <a:pt x="72389" y="118109"/>
                  </a:lnTo>
                  <a:lnTo>
                    <a:pt x="68580" y="118109"/>
                  </a:lnTo>
                  <a:lnTo>
                    <a:pt x="64770" y="118109"/>
                  </a:lnTo>
                  <a:lnTo>
                    <a:pt x="60960" y="118109"/>
                  </a:lnTo>
                  <a:lnTo>
                    <a:pt x="58420" y="118109"/>
                  </a:lnTo>
                  <a:lnTo>
                    <a:pt x="54610" y="116839"/>
                  </a:lnTo>
                  <a:lnTo>
                    <a:pt x="50800" y="116839"/>
                  </a:lnTo>
                  <a:lnTo>
                    <a:pt x="48260" y="115569"/>
                  </a:lnTo>
                  <a:lnTo>
                    <a:pt x="44450" y="115569"/>
                  </a:lnTo>
                  <a:lnTo>
                    <a:pt x="41910" y="114300"/>
                  </a:lnTo>
                  <a:lnTo>
                    <a:pt x="38100" y="113029"/>
                  </a:lnTo>
                  <a:lnTo>
                    <a:pt x="35560" y="111759"/>
                  </a:lnTo>
                  <a:lnTo>
                    <a:pt x="31750" y="110489"/>
                  </a:lnTo>
                  <a:lnTo>
                    <a:pt x="29210" y="107950"/>
                  </a:lnTo>
                  <a:lnTo>
                    <a:pt x="26670" y="106679"/>
                  </a:lnTo>
                  <a:lnTo>
                    <a:pt x="24130" y="105409"/>
                  </a:lnTo>
                  <a:lnTo>
                    <a:pt x="21589" y="102869"/>
                  </a:lnTo>
                  <a:lnTo>
                    <a:pt x="19050" y="100329"/>
                  </a:lnTo>
                  <a:lnTo>
                    <a:pt x="16510" y="97789"/>
                  </a:lnTo>
                  <a:lnTo>
                    <a:pt x="13970" y="96519"/>
                  </a:lnTo>
                  <a:lnTo>
                    <a:pt x="11430" y="93979"/>
                  </a:lnTo>
                  <a:lnTo>
                    <a:pt x="10160" y="91439"/>
                  </a:lnTo>
                  <a:lnTo>
                    <a:pt x="7620" y="88900"/>
                  </a:lnTo>
                  <a:lnTo>
                    <a:pt x="6350" y="85089"/>
                  </a:lnTo>
                  <a:lnTo>
                    <a:pt x="5080" y="82550"/>
                  </a:lnTo>
                  <a:lnTo>
                    <a:pt x="3810" y="80009"/>
                  </a:lnTo>
                  <a:lnTo>
                    <a:pt x="2539" y="77469"/>
                  </a:lnTo>
                  <a:lnTo>
                    <a:pt x="1270" y="73659"/>
                  </a:lnTo>
                  <a:lnTo>
                    <a:pt x="1270" y="71119"/>
                  </a:lnTo>
                  <a:lnTo>
                    <a:pt x="0" y="68579"/>
                  </a:lnTo>
                  <a:lnTo>
                    <a:pt x="0" y="64769"/>
                  </a:lnTo>
                  <a:lnTo>
                    <a:pt x="0" y="62229"/>
                  </a:lnTo>
                  <a:lnTo>
                    <a:pt x="0" y="58419"/>
                  </a:lnTo>
                  <a:lnTo>
                    <a:pt x="0" y="59689"/>
                  </a:lnTo>
                  <a:close/>
                </a:path>
                <a:path w="130810" h="118110">
                  <a:moveTo>
                    <a:pt x="0" y="0"/>
                  </a:moveTo>
                  <a:lnTo>
                    <a:pt x="0" y="0"/>
                  </a:lnTo>
                </a:path>
                <a:path w="130810" h="118110">
                  <a:moveTo>
                    <a:pt x="130810" y="118109"/>
                  </a:moveTo>
                  <a:lnTo>
                    <a:pt x="130810" y="118109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654039" y="4003040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74930" y="0"/>
                  </a:moveTo>
                  <a:lnTo>
                    <a:pt x="54610" y="0"/>
                  </a:lnTo>
                  <a:lnTo>
                    <a:pt x="52070" y="1270"/>
                  </a:lnTo>
                  <a:lnTo>
                    <a:pt x="48260" y="2540"/>
                  </a:lnTo>
                  <a:lnTo>
                    <a:pt x="45720" y="2540"/>
                  </a:lnTo>
                  <a:lnTo>
                    <a:pt x="38100" y="5080"/>
                  </a:lnTo>
                  <a:lnTo>
                    <a:pt x="33020" y="7620"/>
                  </a:lnTo>
                  <a:lnTo>
                    <a:pt x="29210" y="8890"/>
                  </a:lnTo>
                  <a:lnTo>
                    <a:pt x="26670" y="11430"/>
                  </a:lnTo>
                  <a:lnTo>
                    <a:pt x="24130" y="12700"/>
                  </a:lnTo>
                  <a:lnTo>
                    <a:pt x="21589" y="15240"/>
                  </a:lnTo>
                  <a:lnTo>
                    <a:pt x="19050" y="16510"/>
                  </a:lnTo>
                  <a:lnTo>
                    <a:pt x="13970" y="21590"/>
                  </a:lnTo>
                  <a:lnTo>
                    <a:pt x="12700" y="24130"/>
                  </a:lnTo>
                  <a:lnTo>
                    <a:pt x="10160" y="26670"/>
                  </a:lnTo>
                  <a:lnTo>
                    <a:pt x="8889" y="29210"/>
                  </a:lnTo>
                  <a:lnTo>
                    <a:pt x="6350" y="31750"/>
                  </a:lnTo>
                  <a:lnTo>
                    <a:pt x="5080" y="35560"/>
                  </a:lnTo>
                  <a:lnTo>
                    <a:pt x="2539" y="40640"/>
                  </a:lnTo>
                  <a:lnTo>
                    <a:pt x="2539" y="43180"/>
                  </a:lnTo>
                  <a:lnTo>
                    <a:pt x="1270" y="46990"/>
                  </a:lnTo>
                  <a:lnTo>
                    <a:pt x="0" y="49530"/>
                  </a:lnTo>
                  <a:lnTo>
                    <a:pt x="0" y="59690"/>
                  </a:lnTo>
                  <a:lnTo>
                    <a:pt x="0" y="58420"/>
                  </a:lnTo>
                  <a:lnTo>
                    <a:pt x="0" y="68580"/>
                  </a:lnTo>
                  <a:lnTo>
                    <a:pt x="1270" y="71120"/>
                  </a:lnTo>
                  <a:lnTo>
                    <a:pt x="1270" y="74930"/>
                  </a:lnTo>
                  <a:lnTo>
                    <a:pt x="5080" y="82550"/>
                  </a:lnTo>
                  <a:lnTo>
                    <a:pt x="6350" y="86360"/>
                  </a:lnTo>
                  <a:lnTo>
                    <a:pt x="7620" y="88900"/>
                  </a:lnTo>
                  <a:lnTo>
                    <a:pt x="10160" y="91440"/>
                  </a:lnTo>
                  <a:lnTo>
                    <a:pt x="11430" y="93980"/>
                  </a:lnTo>
                  <a:lnTo>
                    <a:pt x="16510" y="99060"/>
                  </a:lnTo>
                  <a:lnTo>
                    <a:pt x="19050" y="100330"/>
                  </a:lnTo>
                  <a:lnTo>
                    <a:pt x="24130" y="105410"/>
                  </a:lnTo>
                  <a:lnTo>
                    <a:pt x="29210" y="107950"/>
                  </a:lnTo>
                  <a:lnTo>
                    <a:pt x="31750" y="110490"/>
                  </a:lnTo>
                  <a:lnTo>
                    <a:pt x="35560" y="111760"/>
                  </a:lnTo>
                  <a:lnTo>
                    <a:pt x="38100" y="113030"/>
                  </a:lnTo>
                  <a:lnTo>
                    <a:pt x="41910" y="114300"/>
                  </a:lnTo>
                  <a:lnTo>
                    <a:pt x="44450" y="115570"/>
                  </a:lnTo>
                  <a:lnTo>
                    <a:pt x="48260" y="115570"/>
                  </a:lnTo>
                  <a:lnTo>
                    <a:pt x="50800" y="116840"/>
                  </a:lnTo>
                  <a:lnTo>
                    <a:pt x="54610" y="118110"/>
                  </a:lnTo>
                  <a:lnTo>
                    <a:pt x="74930" y="118110"/>
                  </a:lnTo>
                  <a:lnTo>
                    <a:pt x="78739" y="116840"/>
                  </a:lnTo>
                  <a:lnTo>
                    <a:pt x="81280" y="115570"/>
                  </a:lnTo>
                  <a:lnTo>
                    <a:pt x="85089" y="115570"/>
                  </a:lnTo>
                  <a:lnTo>
                    <a:pt x="88900" y="114300"/>
                  </a:lnTo>
                  <a:lnTo>
                    <a:pt x="91439" y="113030"/>
                  </a:lnTo>
                  <a:lnTo>
                    <a:pt x="95250" y="111760"/>
                  </a:lnTo>
                  <a:lnTo>
                    <a:pt x="97789" y="110490"/>
                  </a:lnTo>
                  <a:lnTo>
                    <a:pt x="100330" y="107950"/>
                  </a:lnTo>
                  <a:lnTo>
                    <a:pt x="102870" y="106680"/>
                  </a:lnTo>
                  <a:lnTo>
                    <a:pt x="106680" y="105410"/>
                  </a:lnTo>
                  <a:lnTo>
                    <a:pt x="118110" y="93980"/>
                  </a:lnTo>
                  <a:lnTo>
                    <a:pt x="119380" y="91440"/>
                  </a:lnTo>
                  <a:lnTo>
                    <a:pt x="121920" y="88900"/>
                  </a:lnTo>
                  <a:lnTo>
                    <a:pt x="123189" y="86360"/>
                  </a:lnTo>
                  <a:lnTo>
                    <a:pt x="124460" y="82550"/>
                  </a:lnTo>
                  <a:lnTo>
                    <a:pt x="128270" y="74930"/>
                  </a:lnTo>
                  <a:lnTo>
                    <a:pt x="129539" y="71120"/>
                  </a:lnTo>
                  <a:lnTo>
                    <a:pt x="129539" y="64770"/>
                  </a:lnTo>
                  <a:lnTo>
                    <a:pt x="130810" y="62230"/>
                  </a:lnTo>
                  <a:lnTo>
                    <a:pt x="130810" y="53340"/>
                  </a:lnTo>
                  <a:lnTo>
                    <a:pt x="129539" y="49530"/>
                  </a:lnTo>
                  <a:lnTo>
                    <a:pt x="129539" y="46990"/>
                  </a:lnTo>
                  <a:lnTo>
                    <a:pt x="128270" y="43180"/>
                  </a:lnTo>
                  <a:lnTo>
                    <a:pt x="127000" y="40640"/>
                  </a:lnTo>
                  <a:lnTo>
                    <a:pt x="127000" y="38100"/>
                  </a:lnTo>
                  <a:lnTo>
                    <a:pt x="124460" y="34290"/>
                  </a:lnTo>
                  <a:lnTo>
                    <a:pt x="121920" y="29210"/>
                  </a:lnTo>
                  <a:lnTo>
                    <a:pt x="119380" y="26670"/>
                  </a:lnTo>
                  <a:lnTo>
                    <a:pt x="118110" y="24130"/>
                  </a:lnTo>
                  <a:lnTo>
                    <a:pt x="115570" y="21590"/>
                  </a:lnTo>
                  <a:lnTo>
                    <a:pt x="114300" y="19050"/>
                  </a:lnTo>
                  <a:lnTo>
                    <a:pt x="111760" y="16510"/>
                  </a:lnTo>
                  <a:lnTo>
                    <a:pt x="109220" y="15240"/>
                  </a:lnTo>
                  <a:lnTo>
                    <a:pt x="106680" y="12700"/>
                  </a:lnTo>
                  <a:lnTo>
                    <a:pt x="104139" y="11430"/>
                  </a:lnTo>
                  <a:lnTo>
                    <a:pt x="100330" y="8890"/>
                  </a:lnTo>
                  <a:lnTo>
                    <a:pt x="95250" y="6350"/>
                  </a:lnTo>
                  <a:lnTo>
                    <a:pt x="91439" y="5080"/>
                  </a:lnTo>
                  <a:lnTo>
                    <a:pt x="88900" y="3810"/>
                  </a:lnTo>
                  <a:lnTo>
                    <a:pt x="85089" y="2540"/>
                  </a:lnTo>
                  <a:lnTo>
                    <a:pt x="82550" y="2540"/>
                  </a:lnTo>
                  <a:lnTo>
                    <a:pt x="7493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54039" y="4003040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0" y="59690"/>
                  </a:moveTo>
                  <a:lnTo>
                    <a:pt x="0" y="55880"/>
                  </a:lnTo>
                  <a:lnTo>
                    <a:pt x="0" y="53340"/>
                  </a:lnTo>
                  <a:lnTo>
                    <a:pt x="0" y="49530"/>
                  </a:lnTo>
                  <a:lnTo>
                    <a:pt x="1270" y="46990"/>
                  </a:lnTo>
                  <a:lnTo>
                    <a:pt x="2539" y="43180"/>
                  </a:lnTo>
                  <a:lnTo>
                    <a:pt x="2539" y="40640"/>
                  </a:lnTo>
                  <a:lnTo>
                    <a:pt x="3810" y="38100"/>
                  </a:lnTo>
                  <a:lnTo>
                    <a:pt x="5080" y="35560"/>
                  </a:lnTo>
                  <a:lnTo>
                    <a:pt x="6350" y="31750"/>
                  </a:lnTo>
                  <a:lnTo>
                    <a:pt x="8889" y="29210"/>
                  </a:lnTo>
                  <a:lnTo>
                    <a:pt x="10160" y="26670"/>
                  </a:lnTo>
                  <a:lnTo>
                    <a:pt x="12700" y="24130"/>
                  </a:lnTo>
                  <a:lnTo>
                    <a:pt x="13970" y="21590"/>
                  </a:lnTo>
                  <a:lnTo>
                    <a:pt x="16510" y="19050"/>
                  </a:lnTo>
                  <a:lnTo>
                    <a:pt x="19050" y="16510"/>
                  </a:lnTo>
                  <a:lnTo>
                    <a:pt x="21589" y="15240"/>
                  </a:lnTo>
                  <a:lnTo>
                    <a:pt x="24130" y="12700"/>
                  </a:lnTo>
                  <a:lnTo>
                    <a:pt x="26670" y="11430"/>
                  </a:lnTo>
                  <a:lnTo>
                    <a:pt x="29210" y="8890"/>
                  </a:lnTo>
                  <a:lnTo>
                    <a:pt x="33020" y="7620"/>
                  </a:lnTo>
                  <a:lnTo>
                    <a:pt x="35560" y="6350"/>
                  </a:lnTo>
                  <a:lnTo>
                    <a:pt x="38100" y="5080"/>
                  </a:lnTo>
                  <a:lnTo>
                    <a:pt x="41910" y="3810"/>
                  </a:lnTo>
                  <a:lnTo>
                    <a:pt x="45720" y="2540"/>
                  </a:lnTo>
                  <a:lnTo>
                    <a:pt x="48260" y="2540"/>
                  </a:lnTo>
                  <a:lnTo>
                    <a:pt x="52070" y="1270"/>
                  </a:lnTo>
                  <a:lnTo>
                    <a:pt x="54610" y="0"/>
                  </a:lnTo>
                  <a:lnTo>
                    <a:pt x="58420" y="0"/>
                  </a:lnTo>
                  <a:lnTo>
                    <a:pt x="64770" y="0"/>
                  </a:lnTo>
                  <a:lnTo>
                    <a:pt x="74930" y="0"/>
                  </a:lnTo>
                  <a:lnTo>
                    <a:pt x="78739" y="1270"/>
                  </a:lnTo>
                  <a:lnTo>
                    <a:pt x="82550" y="2540"/>
                  </a:lnTo>
                  <a:lnTo>
                    <a:pt x="85089" y="2540"/>
                  </a:lnTo>
                  <a:lnTo>
                    <a:pt x="88900" y="3810"/>
                  </a:lnTo>
                  <a:lnTo>
                    <a:pt x="91439" y="5080"/>
                  </a:lnTo>
                  <a:lnTo>
                    <a:pt x="95250" y="6350"/>
                  </a:lnTo>
                  <a:lnTo>
                    <a:pt x="97789" y="7620"/>
                  </a:lnTo>
                  <a:lnTo>
                    <a:pt x="100330" y="8890"/>
                  </a:lnTo>
                  <a:lnTo>
                    <a:pt x="104139" y="11430"/>
                  </a:lnTo>
                  <a:lnTo>
                    <a:pt x="106680" y="12700"/>
                  </a:lnTo>
                  <a:lnTo>
                    <a:pt x="109220" y="15240"/>
                  </a:lnTo>
                  <a:lnTo>
                    <a:pt x="111760" y="16510"/>
                  </a:lnTo>
                  <a:lnTo>
                    <a:pt x="114300" y="19050"/>
                  </a:lnTo>
                  <a:lnTo>
                    <a:pt x="115570" y="21590"/>
                  </a:lnTo>
                  <a:lnTo>
                    <a:pt x="118110" y="24130"/>
                  </a:lnTo>
                  <a:lnTo>
                    <a:pt x="119380" y="26670"/>
                  </a:lnTo>
                  <a:lnTo>
                    <a:pt x="121920" y="29210"/>
                  </a:lnTo>
                  <a:lnTo>
                    <a:pt x="123189" y="31750"/>
                  </a:lnTo>
                  <a:lnTo>
                    <a:pt x="124460" y="34290"/>
                  </a:lnTo>
                  <a:lnTo>
                    <a:pt x="127000" y="38100"/>
                  </a:lnTo>
                  <a:lnTo>
                    <a:pt x="127000" y="40640"/>
                  </a:lnTo>
                  <a:lnTo>
                    <a:pt x="128270" y="43180"/>
                  </a:lnTo>
                  <a:lnTo>
                    <a:pt x="129539" y="46990"/>
                  </a:lnTo>
                  <a:lnTo>
                    <a:pt x="129539" y="49530"/>
                  </a:lnTo>
                  <a:lnTo>
                    <a:pt x="130810" y="53340"/>
                  </a:lnTo>
                  <a:lnTo>
                    <a:pt x="130810" y="55880"/>
                  </a:lnTo>
                  <a:lnTo>
                    <a:pt x="130810" y="58420"/>
                  </a:lnTo>
                  <a:lnTo>
                    <a:pt x="130810" y="62230"/>
                  </a:lnTo>
                  <a:lnTo>
                    <a:pt x="129539" y="64770"/>
                  </a:lnTo>
                  <a:lnTo>
                    <a:pt x="129539" y="68580"/>
                  </a:lnTo>
                  <a:lnTo>
                    <a:pt x="129539" y="71120"/>
                  </a:lnTo>
                  <a:lnTo>
                    <a:pt x="128270" y="74930"/>
                  </a:lnTo>
                  <a:lnTo>
                    <a:pt x="127000" y="77470"/>
                  </a:lnTo>
                  <a:lnTo>
                    <a:pt x="125730" y="80010"/>
                  </a:lnTo>
                  <a:lnTo>
                    <a:pt x="124460" y="82550"/>
                  </a:lnTo>
                  <a:lnTo>
                    <a:pt x="123189" y="86360"/>
                  </a:lnTo>
                  <a:lnTo>
                    <a:pt x="121920" y="88900"/>
                  </a:lnTo>
                  <a:lnTo>
                    <a:pt x="119380" y="91440"/>
                  </a:lnTo>
                  <a:lnTo>
                    <a:pt x="118110" y="93980"/>
                  </a:lnTo>
                  <a:lnTo>
                    <a:pt x="115570" y="96520"/>
                  </a:lnTo>
                  <a:lnTo>
                    <a:pt x="113030" y="99060"/>
                  </a:lnTo>
                  <a:lnTo>
                    <a:pt x="111760" y="100330"/>
                  </a:lnTo>
                  <a:lnTo>
                    <a:pt x="109220" y="102870"/>
                  </a:lnTo>
                  <a:lnTo>
                    <a:pt x="106680" y="105410"/>
                  </a:lnTo>
                  <a:lnTo>
                    <a:pt x="102870" y="106680"/>
                  </a:lnTo>
                  <a:lnTo>
                    <a:pt x="100330" y="107950"/>
                  </a:lnTo>
                  <a:lnTo>
                    <a:pt x="97789" y="110490"/>
                  </a:lnTo>
                  <a:lnTo>
                    <a:pt x="95250" y="111760"/>
                  </a:lnTo>
                  <a:lnTo>
                    <a:pt x="91439" y="113030"/>
                  </a:lnTo>
                  <a:lnTo>
                    <a:pt x="88900" y="114300"/>
                  </a:lnTo>
                  <a:lnTo>
                    <a:pt x="85089" y="115570"/>
                  </a:lnTo>
                  <a:lnTo>
                    <a:pt x="81280" y="115570"/>
                  </a:lnTo>
                  <a:lnTo>
                    <a:pt x="78739" y="116840"/>
                  </a:lnTo>
                  <a:lnTo>
                    <a:pt x="74930" y="118110"/>
                  </a:lnTo>
                  <a:lnTo>
                    <a:pt x="72389" y="118110"/>
                  </a:lnTo>
                  <a:lnTo>
                    <a:pt x="68580" y="118110"/>
                  </a:lnTo>
                  <a:lnTo>
                    <a:pt x="54610" y="118110"/>
                  </a:lnTo>
                  <a:lnTo>
                    <a:pt x="50800" y="116840"/>
                  </a:lnTo>
                  <a:lnTo>
                    <a:pt x="48260" y="115570"/>
                  </a:lnTo>
                  <a:lnTo>
                    <a:pt x="44450" y="115570"/>
                  </a:lnTo>
                  <a:lnTo>
                    <a:pt x="41910" y="114300"/>
                  </a:lnTo>
                  <a:lnTo>
                    <a:pt x="38100" y="113030"/>
                  </a:lnTo>
                  <a:lnTo>
                    <a:pt x="35560" y="111760"/>
                  </a:lnTo>
                  <a:lnTo>
                    <a:pt x="31750" y="110490"/>
                  </a:lnTo>
                  <a:lnTo>
                    <a:pt x="29210" y="107950"/>
                  </a:lnTo>
                  <a:lnTo>
                    <a:pt x="26670" y="106680"/>
                  </a:lnTo>
                  <a:lnTo>
                    <a:pt x="24130" y="105410"/>
                  </a:lnTo>
                  <a:lnTo>
                    <a:pt x="21589" y="102870"/>
                  </a:lnTo>
                  <a:lnTo>
                    <a:pt x="19050" y="100330"/>
                  </a:lnTo>
                  <a:lnTo>
                    <a:pt x="16510" y="99060"/>
                  </a:lnTo>
                  <a:lnTo>
                    <a:pt x="13970" y="96520"/>
                  </a:lnTo>
                  <a:lnTo>
                    <a:pt x="11430" y="93980"/>
                  </a:lnTo>
                  <a:lnTo>
                    <a:pt x="10160" y="91440"/>
                  </a:lnTo>
                  <a:lnTo>
                    <a:pt x="7620" y="88900"/>
                  </a:lnTo>
                  <a:lnTo>
                    <a:pt x="6350" y="86360"/>
                  </a:lnTo>
                  <a:lnTo>
                    <a:pt x="5080" y="82550"/>
                  </a:lnTo>
                  <a:lnTo>
                    <a:pt x="3810" y="80010"/>
                  </a:lnTo>
                  <a:lnTo>
                    <a:pt x="2539" y="77470"/>
                  </a:lnTo>
                  <a:lnTo>
                    <a:pt x="1270" y="74930"/>
                  </a:lnTo>
                  <a:lnTo>
                    <a:pt x="1270" y="71120"/>
                  </a:lnTo>
                  <a:lnTo>
                    <a:pt x="0" y="68580"/>
                  </a:lnTo>
                  <a:lnTo>
                    <a:pt x="0" y="64770"/>
                  </a:lnTo>
                  <a:lnTo>
                    <a:pt x="0" y="62230"/>
                  </a:lnTo>
                  <a:lnTo>
                    <a:pt x="0" y="58420"/>
                  </a:lnTo>
                  <a:lnTo>
                    <a:pt x="0" y="59690"/>
                  </a:lnTo>
                  <a:close/>
                </a:path>
                <a:path w="130810" h="118110">
                  <a:moveTo>
                    <a:pt x="0" y="0"/>
                  </a:moveTo>
                  <a:lnTo>
                    <a:pt x="0" y="0"/>
                  </a:lnTo>
                </a:path>
                <a:path w="130810" h="118110">
                  <a:moveTo>
                    <a:pt x="130810" y="118110"/>
                  </a:moveTo>
                  <a:lnTo>
                    <a:pt x="130810" y="11811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54039" y="5307329"/>
              <a:ext cx="130810" cy="118110"/>
            </a:xfrm>
            <a:custGeom>
              <a:avLst/>
              <a:gdLst/>
              <a:ahLst/>
              <a:cxnLst/>
              <a:rect l="l" t="t" r="r" b="b"/>
              <a:pathLst>
                <a:path w="130810" h="118110">
                  <a:moveTo>
                    <a:pt x="72389" y="0"/>
                  </a:moveTo>
                  <a:lnTo>
                    <a:pt x="58420" y="0"/>
                  </a:lnTo>
                  <a:lnTo>
                    <a:pt x="54610" y="1270"/>
                  </a:lnTo>
                  <a:lnTo>
                    <a:pt x="52070" y="1270"/>
                  </a:lnTo>
                  <a:lnTo>
                    <a:pt x="48260" y="2540"/>
                  </a:lnTo>
                  <a:lnTo>
                    <a:pt x="45720" y="2540"/>
                  </a:lnTo>
                  <a:lnTo>
                    <a:pt x="38100" y="5080"/>
                  </a:lnTo>
                  <a:lnTo>
                    <a:pt x="33020" y="7620"/>
                  </a:lnTo>
                  <a:lnTo>
                    <a:pt x="29210" y="10160"/>
                  </a:lnTo>
                  <a:lnTo>
                    <a:pt x="26670" y="11430"/>
                  </a:lnTo>
                  <a:lnTo>
                    <a:pt x="24130" y="13970"/>
                  </a:lnTo>
                  <a:lnTo>
                    <a:pt x="21589" y="15240"/>
                  </a:lnTo>
                  <a:lnTo>
                    <a:pt x="16510" y="20320"/>
                  </a:lnTo>
                  <a:lnTo>
                    <a:pt x="13970" y="21590"/>
                  </a:lnTo>
                  <a:lnTo>
                    <a:pt x="12700" y="24130"/>
                  </a:lnTo>
                  <a:lnTo>
                    <a:pt x="10160" y="26670"/>
                  </a:lnTo>
                  <a:lnTo>
                    <a:pt x="8889" y="29210"/>
                  </a:lnTo>
                  <a:lnTo>
                    <a:pt x="6350" y="33020"/>
                  </a:lnTo>
                  <a:lnTo>
                    <a:pt x="2539" y="40640"/>
                  </a:lnTo>
                  <a:lnTo>
                    <a:pt x="2539" y="44450"/>
                  </a:lnTo>
                  <a:lnTo>
                    <a:pt x="1270" y="46990"/>
                  </a:lnTo>
                  <a:lnTo>
                    <a:pt x="0" y="50800"/>
                  </a:lnTo>
                  <a:lnTo>
                    <a:pt x="0" y="68580"/>
                  </a:lnTo>
                  <a:lnTo>
                    <a:pt x="1270" y="71120"/>
                  </a:lnTo>
                  <a:lnTo>
                    <a:pt x="1270" y="74930"/>
                  </a:lnTo>
                  <a:lnTo>
                    <a:pt x="3810" y="80010"/>
                  </a:lnTo>
                  <a:lnTo>
                    <a:pt x="5080" y="83820"/>
                  </a:lnTo>
                  <a:lnTo>
                    <a:pt x="7620" y="88900"/>
                  </a:lnTo>
                  <a:lnTo>
                    <a:pt x="10160" y="91440"/>
                  </a:lnTo>
                  <a:lnTo>
                    <a:pt x="11430" y="93980"/>
                  </a:lnTo>
                  <a:lnTo>
                    <a:pt x="19050" y="101600"/>
                  </a:lnTo>
                  <a:lnTo>
                    <a:pt x="21589" y="102870"/>
                  </a:lnTo>
                  <a:lnTo>
                    <a:pt x="24130" y="105410"/>
                  </a:lnTo>
                  <a:lnTo>
                    <a:pt x="26670" y="106680"/>
                  </a:lnTo>
                  <a:lnTo>
                    <a:pt x="29210" y="109220"/>
                  </a:lnTo>
                  <a:lnTo>
                    <a:pt x="31750" y="110490"/>
                  </a:lnTo>
                  <a:lnTo>
                    <a:pt x="35560" y="111760"/>
                  </a:lnTo>
                  <a:lnTo>
                    <a:pt x="38100" y="113030"/>
                  </a:lnTo>
                  <a:lnTo>
                    <a:pt x="41910" y="114300"/>
                  </a:lnTo>
                  <a:lnTo>
                    <a:pt x="44450" y="115570"/>
                  </a:lnTo>
                  <a:lnTo>
                    <a:pt x="48260" y="116840"/>
                  </a:lnTo>
                  <a:lnTo>
                    <a:pt x="50800" y="116840"/>
                  </a:lnTo>
                  <a:lnTo>
                    <a:pt x="54610" y="118110"/>
                  </a:lnTo>
                  <a:lnTo>
                    <a:pt x="74930" y="118110"/>
                  </a:lnTo>
                  <a:lnTo>
                    <a:pt x="78739" y="116840"/>
                  </a:lnTo>
                  <a:lnTo>
                    <a:pt x="81280" y="116840"/>
                  </a:lnTo>
                  <a:lnTo>
                    <a:pt x="88900" y="114300"/>
                  </a:lnTo>
                  <a:lnTo>
                    <a:pt x="91439" y="113030"/>
                  </a:lnTo>
                  <a:lnTo>
                    <a:pt x="95250" y="111760"/>
                  </a:lnTo>
                  <a:lnTo>
                    <a:pt x="100330" y="109220"/>
                  </a:lnTo>
                  <a:lnTo>
                    <a:pt x="102870" y="106680"/>
                  </a:lnTo>
                  <a:lnTo>
                    <a:pt x="106680" y="105410"/>
                  </a:lnTo>
                  <a:lnTo>
                    <a:pt x="109220" y="102870"/>
                  </a:lnTo>
                  <a:lnTo>
                    <a:pt x="111760" y="101600"/>
                  </a:lnTo>
                  <a:lnTo>
                    <a:pt x="113030" y="99060"/>
                  </a:lnTo>
                  <a:lnTo>
                    <a:pt x="118110" y="93980"/>
                  </a:lnTo>
                  <a:lnTo>
                    <a:pt x="119380" y="91440"/>
                  </a:lnTo>
                  <a:lnTo>
                    <a:pt x="121920" y="88900"/>
                  </a:lnTo>
                  <a:lnTo>
                    <a:pt x="124460" y="83820"/>
                  </a:lnTo>
                  <a:lnTo>
                    <a:pt x="125730" y="80010"/>
                  </a:lnTo>
                  <a:lnTo>
                    <a:pt x="128270" y="74930"/>
                  </a:lnTo>
                  <a:lnTo>
                    <a:pt x="129539" y="71120"/>
                  </a:lnTo>
                  <a:lnTo>
                    <a:pt x="129539" y="64770"/>
                  </a:lnTo>
                  <a:lnTo>
                    <a:pt x="130810" y="62230"/>
                  </a:lnTo>
                  <a:lnTo>
                    <a:pt x="130810" y="53340"/>
                  </a:lnTo>
                  <a:lnTo>
                    <a:pt x="129539" y="49530"/>
                  </a:lnTo>
                  <a:lnTo>
                    <a:pt x="129539" y="46990"/>
                  </a:lnTo>
                  <a:lnTo>
                    <a:pt x="128270" y="43180"/>
                  </a:lnTo>
                  <a:lnTo>
                    <a:pt x="127000" y="40640"/>
                  </a:lnTo>
                  <a:lnTo>
                    <a:pt x="127000" y="38100"/>
                  </a:lnTo>
                  <a:lnTo>
                    <a:pt x="124460" y="35560"/>
                  </a:lnTo>
                  <a:lnTo>
                    <a:pt x="123189" y="31750"/>
                  </a:lnTo>
                  <a:lnTo>
                    <a:pt x="121920" y="29210"/>
                  </a:lnTo>
                  <a:lnTo>
                    <a:pt x="119380" y="26670"/>
                  </a:lnTo>
                  <a:lnTo>
                    <a:pt x="118110" y="24130"/>
                  </a:lnTo>
                  <a:lnTo>
                    <a:pt x="115570" y="21590"/>
                  </a:lnTo>
                  <a:lnTo>
                    <a:pt x="114300" y="19050"/>
                  </a:lnTo>
                  <a:lnTo>
                    <a:pt x="111760" y="17780"/>
                  </a:lnTo>
                  <a:lnTo>
                    <a:pt x="106680" y="12700"/>
                  </a:lnTo>
                  <a:lnTo>
                    <a:pt x="104139" y="11430"/>
                  </a:lnTo>
                  <a:lnTo>
                    <a:pt x="100330" y="8890"/>
                  </a:lnTo>
                  <a:lnTo>
                    <a:pt x="95250" y="6350"/>
                  </a:lnTo>
                  <a:lnTo>
                    <a:pt x="91439" y="5080"/>
                  </a:lnTo>
                  <a:lnTo>
                    <a:pt x="88900" y="3810"/>
                  </a:lnTo>
                  <a:lnTo>
                    <a:pt x="85089" y="2540"/>
                  </a:lnTo>
                  <a:lnTo>
                    <a:pt x="82550" y="2540"/>
                  </a:lnTo>
                  <a:lnTo>
                    <a:pt x="78739" y="1270"/>
                  </a:lnTo>
                  <a:lnTo>
                    <a:pt x="74930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654039" y="5307329"/>
              <a:ext cx="130810" cy="119380"/>
            </a:xfrm>
            <a:custGeom>
              <a:avLst/>
              <a:gdLst/>
              <a:ahLst/>
              <a:cxnLst/>
              <a:rect l="l" t="t" r="r" b="b"/>
              <a:pathLst>
                <a:path w="130810" h="119379">
                  <a:moveTo>
                    <a:pt x="0" y="59690"/>
                  </a:moveTo>
                  <a:lnTo>
                    <a:pt x="0" y="55880"/>
                  </a:lnTo>
                  <a:lnTo>
                    <a:pt x="0" y="53340"/>
                  </a:lnTo>
                  <a:lnTo>
                    <a:pt x="0" y="50800"/>
                  </a:lnTo>
                  <a:lnTo>
                    <a:pt x="1270" y="46990"/>
                  </a:lnTo>
                  <a:lnTo>
                    <a:pt x="2539" y="44450"/>
                  </a:lnTo>
                  <a:lnTo>
                    <a:pt x="2539" y="40640"/>
                  </a:lnTo>
                  <a:lnTo>
                    <a:pt x="3810" y="38100"/>
                  </a:lnTo>
                  <a:lnTo>
                    <a:pt x="5080" y="35560"/>
                  </a:lnTo>
                  <a:lnTo>
                    <a:pt x="6350" y="33020"/>
                  </a:lnTo>
                  <a:lnTo>
                    <a:pt x="8889" y="29210"/>
                  </a:lnTo>
                  <a:lnTo>
                    <a:pt x="10160" y="26670"/>
                  </a:lnTo>
                  <a:lnTo>
                    <a:pt x="12700" y="24130"/>
                  </a:lnTo>
                  <a:lnTo>
                    <a:pt x="13970" y="21590"/>
                  </a:lnTo>
                  <a:lnTo>
                    <a:pt x="16510" y="20320"/>
                  </a:lnTo>
                  <a:lnTo>
                    <a:pt x="19050" y="17780"/>
                  </a:lnTo>
                  <a:lnTo>
                    <a:pt x="21589" y="15240"/>
                  </a:lnTo>
                  <a:lnTo>
                    <a:pt x="24130" y="13970"/>
                  </a:lnTo>
                  <a:lnTo>
                    <a:pt x="26670" y="11430"/>
                  </a:lnTo>
                  <a:lnTo>
                    <a:pt x="29210" y="10160"/>
                  </a:lnTo>
                  <a:lnTo>
                    <a:pt x="33020" y="7620"/>
                  </a:lnTo>
                  <a:lnTo>
                    <a:pt x="35560" y="6350"/>
                  </a:lnTo>
                  <a:lnTo>
                    <a:pt x="38100" y="5080"/>
                  </a:lnTo>
                  <a:lnTo>
                    <a:pt x="41910" y="3810"/>
                  </a:lnTo>
                  <a:lnTo>
                    <a:pt x="45720" y="2540"/>
                  </a:lnTo>
                  <a:lnTo>
                    <a:pt x="48260" y="2540"/>
                  </a:lnTo>
                  <a:lnTo>
                    <a:pt x="52070" y="1270"/>
                  </a:lnTo>
                  <a:lnTo>
                    <a:pt x="54610" y="1270"/>
                  </a:lnTo>
                  <a:lnTo>
                    <a:pt x="58420" y="0"/>
                  </a:lnTo>
                  <a:lnTo>
                    <a:pt x="64770" y="0"/>
                  </a:lnTo>
                  <a:lnTo>
                    <a:pt x="72389" y="0"/>
                  </a:lnTo>
                  <a:lnTo>
                    <a:pt x="74930" y="1270"/>
                  </a:lnTo>
                  <a:lnTo>
                    <a:pt x="78739" y="1270"/>
                  </a:lnTo>
                  <a:lnTo>
                    <a:pt x="82550" y="2540"/>
                  </a:lnTo>
                  <a:lnTo>
                    <a:pt x="85089" y="2540"/>
                  </a:lnTo>
                  <a:lnTo>
                    <a:pt x="88900" y="3810"/>
                  </a:lnTo>
                  <a:lnTo>
                    <a:pt x="91439" y="5080"/>
                  </a:lnTo>
                  <a:lnTo>
                    <a:pt x="95250" y="6350"/>
                  </a:lnTo>
                  <a:lnTo>
                    <a:pt x="97789" y="7620"/>
                  </a:lnTo>
                  <a:lnTo>
                    <a:pt x="100330" y="8890"/>
                  </a:lnTo>
                  <a:lnTo>
                    <a:pt x="104139" y="11430"/>
                  </a:lnTo>
                  <a:lnTo>
                    <a:pt x="106680" y="12700"/>
                  </a:lnTo>
                  <a:lnTo>
                    <a:pt x="109220" y="15240"/>
                  </a:lnTo>
                  <a:lnTo>
                    <a:pt x="111760" y="17780"/>
                  </a:lnTo>
                  <a:lnTo>
                    <a:pt x="114300" y="19050"/>
                  </a:lnTo>
                  <a:lnTo>
                    <a:pt x="115570" y="21590"/>
                  </a:lnTo>
                  <a:lnTo>
                    <a:pt x="118110" y="24130"/>
                  </a:lnTo>
                  <a:lnTo>
                    <a:pt x="119380" y="26670"/>
                  </a:lnTo>
                  <a:lnTo>
                    <a:pt x="121920" y="29210"/>
                  </a:lnTo>
                  <a:lnTo>
                    <a:pt x="123189" y="31750"/>
                  </a:lnTo>
                  <a:lnTo>
                    <a:pt x="124460" y="35560"/>
                  </a:lnTo>
                  <a:lnTo>
                    <a:pt x="127000" y="38100"/>
                  </a:lnTo>
                  <a:lnTo>
                    <a:pt x="127000" y="40640"/>
                  </a:lnTo>
                  <a:lnTo>
                    <a:pt x="128270" y="43180"/>
                  </a:lnTo>
                  <a:lnTo>
                    <a:pt x="129539" y="46990"/>
                  </a:lnTo>
                  <a:lnTo>
                    <a:pt x="129539" y="49530"/>
                  </a:lnTo>
                  <a:lnTo>
                    <a:pt x="130810" y="53340"/>
                  </a:lnTo>
                  <a:lnTo>
                    <a:pt x="130810" y="55880"/>
                  </a:lnTo>
                  <a:lnTo>
                    <a:pt x="130810" y="59690"/>
                  </a:lnTo>
                  <a:lnTo>
                    <a:pt x="130810" y="62230"/>
                  </a:lnTo>
                  <a:lnTo>
                    <a:pt x="129539" y="64770"/>
                  </a:lnTo>
                  <a:lnTo>
                    <a:pt x="129539" y="68580"/>
                  </a:lnTo>
                  <a:lnTo>
                    <a:pt x="129539" y="71120"/>
                  </a:lnTo>
                  <a:lnTo>
                    <a:pt x="128270" y="74930"/>
                  </a:lnTo>
                  <a:lnTo>
                    <a:pt x="127000" y="77470"/>
                  </a:lnTo>
                  <a:lnTo>
                    <a:pt x="125730" y="80010"/>
                  </a:lnTo>
                  <a:lnTo>
                    <a:pt x="124460" y="83820"/>
                  </a:lnTo>
                  <a:lnTo>
                    <a:pt x="123189" y="86360"/>
                  </a:lnTo>
                  <a:lnTo>
                    <a:pt x="121920" y="88900"/>
                  </a:lnTo>
                  <a:lnTo>
                    <a:pt x="119380" y="91440"/>
                  </a:lnTo>
                  <a:lnTo>
                    <a:pt x="118110" y="93980"/>
                  </a:lnTo>
                  <a:lnTo>
                    <a:pt x="115570" y="96520"/>
                  </a:lnTo>
                  <a:lnTo>
                    <a:pt x="113030" y="99060"/>
                  </a:lnTo>
                  <a:lnTo>
                    <a:pt x="111760" y="101600"/>
                  </a:lnTo>
                  <a:lnTo>
                    <a:pt x="109220" y="102870"/>
                  </a:lnTo>
                  <a:lnTo>
                    <a:pt x="106680" y="105410"/>
                  </a:lnTo>
                  <a:lnTo>
                    <a:pt x="102870" y="106680"/>
                  </a:lnTo>
                  <a:lnTo>
                    <a:pt x="100330" y="109220"/>
                  </a:lnTo>
                  <a:lnTo>
                    <a:pt x="97789" y="110490"/>
                  </a:lnTo>
                  <a:lnTo>
                    <a:pt x="95250" y="111760"/>
                  </a:lnTo>
                  <a:lnTo>
                    <a:pt x="91439" y="113030"/>
                  </a:lnTo>
                  <a:lnTo>
                    <a:pt x="88900" y="114300"/>
                  </a:lnTo>
                  <a:lnTo>
                    <a:pt x="85089" y="115570"/>
                  </a:lnTo>
                  <a:lnTo>
                    <a:pt x="81280" y="116840"/>
                  </a:lnTo>
                  <a:lnTo>
                    <a:pt x="78739" y="116840"/>
                  </a:lnTo>
                  <a:lnTo>
                    <a:pt x="74930" y="118110"/>
                  </a:lnTo>
                  <a:lnTo>
                    <a:pt x="54610" y="118110"/>
                  </a:lnTo>
                  <a:lnTo>
                    <a:pt x="50800" y="116840"/>
                  </a:lnTo>
                  <a:lnTo>
                    <a:pt x="48260" y="116840"/>
                  </a:lnTo>
                  <a:lnTo>
                    <a:pt x="44450" y="115570"/>
                  </a:lnTo>
                  <a:lnTo>
                    <a:pt x="41910" y="114300"/>
                  </a:lnTo>
                  <a:lnTo>
                    <a:pt x="38100" y="113030"/>
                  </a:lnTo>
                  <a:lnTo>
                    <a:pt x="35560" y="111760"/>
                  </a:lnTo>
                  <a:lnTo>
                    <a:pt x="31750" y="110490"/>
                  </a:lnTo>
                  <a:lnTo>
                    <a:pt x="29210" y="109220"/>
                  </a:lnTo>
                  <a:lnTo>
                    <a:pt x="26670" y="106680"/>
                  </a:lnTo>
                  <a:lnTo>
                    <a:pt x="24130" y="105410"/>
                  </a:lnTo>
                  <a:lnTo>
                    <a:pt x="21589" y="102870"/>
                  </a:lnTo>
                  <a:lnTo>
                    <a:pt x="19050" y="101600"/>
                  </a:lnTo>
                  <a:lnTo>
                    <a:pt x="16510" y="99060"/>
                  </a:lnTo>
                  <a:lnTo>
                    <a:pt x="13970" y="96520"/>
                  </a:lnTo>
                  <a:lnTo>
                    <a:pt x="11430" y="93980"/>
                  </a:lnTo>
                  <a:lnTo>
                    <a:pt x="10160" y="91440"/>
                  </a:lnTo>
                  <a:lnTo>
                    <a:pt x="7620" y="88900"/>
                  </a:lnTo>
                  <a:lnTo>
                    <a:pt x="6350" y="86360"/>
                  </a:lnTo>
                  <a:lnTo>
                    <a:pt x="5080" y="83820"/>
                  </a:lnTo>
                  <a:lnTo>
                    <a:pt x="3810" y="80010"/>
                  </a:lnTo>
                  <a:lnTo>
                    <a:pt x="2539" y="77470"/>
                  </a:lnTo>
                  <a:lnTo>
                    <a:pt x="1270" y="74930"/>
                  </a:lnTo>
                  <a:lnTo>
                    <a:pt x="1270" y="71120"/>
                  </a:lnTo>
                  <a:lnTo>
                    <a:pt x="0" y="68580"/>
                  </a:lnTo>
                  <a:lnTo>
                    <a:pt x="0" y="64770"/>
                  </a:lnTo>
                  <a:lnTo>
                    <a:pt x="0" y="62230"/>
                  </a:lnTo>
                  <a:lnTo>
                    <a:pt x="0" y="59690"/>
                  </a:lnTo>
                  <a:close/>
                </a:path>
                <a:path w="130810" h="119379">
                  <a:moveTo>
                    <a:pt x="0" y="0"/>
                  </a:moveTo>
                  <a:lnTo>
                    <a:pt x="0" y="0"/>
                  </a:lnTo>
                </a:path>
                <a:path w="130810" h="119379">
                  <a:moveTo>
                    <a:pt x="130810" y="119380"/>
                  </a:moveTo>
                  <a:lnTo>
                    <a:pt x="130810" y="11938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55900" y="5316220"/>
              <a:ext cx="132080" cy="118110"/>
            </a:xfrm>
            <a:custGeom>
              <a:avLst/>
              <a:gdLst/>
              <a:ahLst/>
              <a:cxnLst/>
              <a:rect l="l" t="t" r="r" b="b"/>
              <a:pathLst>
                <a:path w="132080" h="118110">
                  <a:moveTo>
                    <a:pt x="76200" y="0"/>
                  </a:moveTo>
                  <a:lnTo>
                    <a:pt x="55880" y="0"/>
                  </a:lnTo>
                  <a:lnTo>
                    <a:pt x="53339" y="1269"/>
                  </a:lnTo>
                  <a:lnTo>
                    <a:pt x="49530" y="2539"/>
                  </a:lnTo>
                  <a:lnTo>
                    <a:pt x="45719" y="2539"/>
                  </a:lnTo>
                  <a:lnTo>
                    <a:pt x="43180" y="3809"/>
                  </a:lnTo>
                  <a:lnTo>
                    <a:pt x="39369" y="5079"/>
                  </a:lnTo>
                  <a:lnTo>
                    <a:pt x="34289" y="7619"/>
                  </a:lnTo>
                  <a:lnTo>
                    <a:pt x="30480" y="10159"/>
                  </a:lnTo>
                  <a:lnTo>
                    <a:pt x="25400" y="12699"/>
                  </a:lnTo>
                  <a:lnTo>
                    <a:pt x="17780" y="20319"/>
                  </a:lnTo>
                  <a:lnTo>
                    <a:pt x="15239" y="21589"/>
                  </a:lnTo>
                  <a:lnTo>
                    <a:pt x="13969" y="24129"/>
                  </a:lnTo>
                  <a:lnTo>
                    <a:pt x="11430" y="26669"/>
                  </a:lnTo>
                  <a:lnTo>
                    <a:pt x="10160" y="29209"/>
                  </a:lnTo>
                  <a:lnTo>
                    <a:pt x="7619" y="31749"/>
                  </a:lnTo>
                  <a:lnTo>
                    <a:pt x="6350" y="35559"/>
                  </a:lnTo>
                  <a:lnTo>
                    <a:pt x="3810" y="40639"/>
                  </a:lnTo>
                  <a:lnTo>
                    <a:pt x="2539" y="44449"/>
                  </a:lnTo>
                  <a:lnTo>
                    <a:pt x="2539" y="46989"/>
                  </a:lnTo>
                  <a:lnTo>
                    <a:pt x="1269" y="49529"/>
                  </a:lnTo>
                  <a:lnTo>
                    <a:pt x="1269" y="59689"/>
                  </a:lnTo>
                  <a:lnTo>
                    <a:pt x="0" y="58419"/>
                  </a:lnTo>
                  <a:lnTo>
                    <a:pt x="0" y="62229"/>
                  </a:lnTo>
                  <a:lnTo>
                    <a:pt x="1269" y="64769"/>
                  </a:lnTo>
                  <a:lnTo>
                    <a:pt x="1269" y="68579"/>
                  </a:lnTo>
                  <a:lnTo>
                    <a:pt x="2539" y="71119"/>
                  </a:lnTo>
                  <a:lnTo>
                    <a:pt x="2539" y="74929"/>
                  </a:lnTo>
                  <a:lnTo>
                    <a:pt x="6350" y="82549"/>
                  </a:lnTo>
                  <a:lnTo>
                    <a:pt x="7619" y="86359"/>
                  </a:lnTo>
                  <a:lnTo>
                    <a:pt x="8889" y="88899"/>
                  </a:lnTo>
                  <a:lnTo>
                    <a:pt x="11430" y="91439"/>
                  </a:lnTo>
                  <a:lnTo>
                    <a:pt x="12700" y="93979"/>
                  </a:lnTo>
                  <a:lnTo>
                    <a:pt x="24130" y="105409"/>
                  </a:lnTo>
                  <a:lnTo>
                    <a:pt x="27939" y="106679"/>
                  </a:lnTo>
                  <a:lnTo>
                    <a:pt x="30480" y="109219"/>
                  </a:lnTo>
                  <a:lnTo>
                    <a:pt x="33019" y="110489"/>
                  </a:lnTo>
                  <a:lnTo>
                    <a:pt x="36830" y="111759"/>
                  </a:lnTo>
                  <a:lnTo>
                    <a:pt x="39369" y="113029"/>
                  </a:lnTo>
                  <a:lnTo>
                    <a:pt x="43180" y="114299"/>
                  </a:lnTo>
                  <a:lnTo>
                    <a:pt x="45719" y="115569"/>
                  </a:lnTo>
                  <a:lnTo>
                    <a:pt x="49530" y="115569"/>
                  </a:lnTo>
                  <a:lnTo>
                    <a:pt x="52069" y="116839"/>
                  </a:lnTo>
                  <a:lnTo>
                    <a:pt x="55880" y="118109"/>
                  </a:lnTo>
                  <a:lnTo>
                    <a:pt x="76200" y="118109"/>
                  </a:lnTo>
                  <a:lnTo>
                    <a:pt x="80010" y="116839"/>
                  </a:lnTo>
                  <a:lnTo>
                    <a:pt x="82550" y="115569"/>
                  </a:lnTo>
                  <a:lnTo>
                    <a:pt x="86360" y="115569"/>
                  </a:lnTo>
                  <a:lnTo>
                    <a:pt x="90169" y="114299"/>
                  </a:lnTo>
                  <a:lnTo>
                    <a:pt x="92710" y="113029"/>
                  </a:lnTo>
                  <a:lnTo>
                    <a:pt x="96519" y="111759"/>
                  </a:lnTo>
                  <a:lnTo>
                    <a:pt x="101600" y="109219"/>
                  </a:lnTo>
                  <a:lnTo>
                    <a:pt x="104139" y="106679"/>
                  </a:lnTo>
                  <a:lnTo>
                    <a:pt x="107950" y="105409"/>
                  </a:lnTo>
                  <a:lnTo>
                    <a:pt x="110489" y="102869"/>
                  </a:lnTo>
                  <a:lnTo>
                    <a:pt x="113030" y="101599"/>
                  </a:lnTo>
                  <a:lnTo>
                    <a:pt x="114300" y="99059"/>
                  </a:lnTo>
                  <a:lnTo>
                    <a:pt x="119380" y="93979"/>
                  </a:lnTo>
                  <a:lnTo>
                    <a:pt x="120650" y="91439"/>
                  </a:lnTo>
                  <a:lnTo>
                    <a:pt x="123189" y="88899"/>
                  </a:lnTo>
                  <a:lnTo>
                    <a:pt x="124460" y="86359"/>
                  </a:lnTo>
                  <a:lnTo>
                    <a:pt x="125730" y="82549"/>
                  </a:lnTo>
                  <a:lnTo>
                    <a:pt x="129539" y="74929"/>
                  </a:lnTo>
                  <a:lnTo>
                    <a:pt x="130810" y="71119"/>
                  </a:lnTo>
                  <a:lnTo>
                    <a:pt x="130810" y="64769"/>
                  </a:lnTo>
                  <a:lnTo>
                    <a:pt x="132080" y="62229"/>
                  </a:lnTo>
                  <a:lnTo>
                    <a:pt x="132080" y="53339"/>
                  </a:lnTo>
                  <a:lnTo>
                    <a:pt x="130810" y="49529"/>
                  </a:lnTo>
                  <a:lnTo>
                    <a:pt x="130810" y="46989"/>
                  </a:lnTo>
                  <a:lnTo>
                    <a:pt x="129539" y="43179"/>
                  </a:lnTo>
                  <a:lnTo>
                    <a:pt x="128269" y="40639"/>
                  </a:lnTo>
                  <a:lnTo>
                    <a:pt x="128269" y="38099"/>
                  </a:lnTo>
                  <a:lnTo>
                    <a:pt x="125730" y="34289"/>
                  </a:lnTo>
                  <a:lnTo>
                    <a:pt x="123189" y="29209"/>
                  </a:lnTo>
                  <a:lnTo>
                    <a:pt x="120650" y="26669"/>
                  </a:lnTo>
                  <a:lnTo>
                    <a:pt x="119380" y="24129"/>
                  </a:lnTo>
                  <a:lnTo>
                    <a:pt x="116839" y="21589"/>
                  </a:lnTo>
                  <a:lnTo>
                    <a:pt x="115569" y="19049"/>
                  </a:lnTo>
                  <a:lnTo>
                    <a:pt x="113030" y="17779"/>
                  </a:lnTo>
                  <a:lnTo>
                    <a:pt x="107950" y="12699"/>
                  </a:lnTo>
                  <a:lnTo>
                    <a:pt x="105410" y="11429"/>
                  </a:lnTo>
                  <a:lnTo>
                    <a:pt x="101600" y="8889"/>
                  </a:lnTo>
                  <a:lnTo>
                    <a:pt x="96519" y="6349"/>
                  </a:lnTo>
                  <a:lnTo>
                    <a:pt x="92710" y="5079"/>
                  </a:lnTo>
                  <a:lnTo>
                    <a:pt x="90169" y="3809"/>
                  </a:lnTo>
                  <a:lnTo>
                    <a:pt x="86360" y="2539"/>
                  </a:lnTo>
                  <a:lnTo>
                    <a:pt x="83819" y="2539"/>
                  </a:lnTo>
                  <a:lnTo>
                    <a:pt x="7620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55900" y="5316220"/>
              <a:ext cx="132080" cy="118110"/>
            </a:xfrm>
            <a:custGeom>
              <a:avLst/>
              <a:gdLst/>
              <a:ahLst/>
              <a:cxnLst/>
              <a:rect l="l" t="t" r="r" b="b"/>
              <a:pathLst>
                <a:path w="132080" h="118110">
                  <a:moveTo>
                    <a:pt x="1269" y="59689"/>
                  </a:moveTo>
                  <a:lnTo>
                    <a:pt x="1269" y="55879"/>
                  </a:lnTo>
                  <a:lnTo>
                    <a:pt x="1269" y="53339"/>
                  </a:lnTo>
                  <a:lnTo>
                    <a:pt x="1269" y="49529"/>
                  </a:lnTo>
                  <a:lnTo>
                    <a:pt x="2539" y="46989"/>
                  </a:lnTo>
                  <a:lnTo>
                    <a:pt x="2539" y="44449"/>
                  </a:lnTo>
                  <a:lnTo>
                    <a:pt x="3810" y="40639"/>
                  </a:lnTo>
                  <a:lnTo>
                    <a:pt x="5080" y="38099"/>
                  </a:lnTo>
                  <a:lnTo>
                    <a:pt x="6350" y="35559"/>
                  </a:lnTo>
                  <a:lnTo>
                    <a:pt x="7619" y="31749"/>
                  </a:lnTo>
                  <a:lnTo>
                    <a:pt x="10160" y="29209"/>
                  </a:lnTo>
                  <a:lnTo>
                    <a:pt x="11430" y="26669"/>
                  </a:lnTo>
                  <a:lnTo>
                    <a:pt x="13969" y="24129"/>
                  </a:lnTo>
                  <a:lnTo>
                    <a:pt x="15239" y="21589"/>
                  </a:lnTo>
                  <a:lnTo>
                    <a:pt x="17780" y="20319"/>
                  </a:lnTo>
                  <a:lnTo>
                    <a:pt x="20319" y="17779"/>
                  </a:lnTo>
                  <a:lnTo>
                    <a:pt x="22860" y="15239"/>
                  </a:lnTo>
                  <a:lnTo>
                    <a:pt x="25400" y="12699"/>
                  </a:lnTo>
                  <a:lnTo>
                    <a:pt x="27939" y="11429"/>
                  </a:lnTo>
                  <a:lnTo>
                    <a:pt x="30480" y="10159"/>
                  </a:lnTo>
                  <a:lnTo>
                    <a:pt x="34289" y="7619"/>
                  </a:lnTo>
                  <a:lnTo>
                    <a:pt x="36830" y="6349"/>
                  </a:lnTo>
                  <a:lnTo>
                    <a:pt x="39369" y="5079"/>
                  </a:lnTo>
                  <a:lnTo>
                    <a:pt x="43180" y="3809"/>
                  </a:lnTo>
                  <a:lnTo>
                    <a:pt x="45719" y="2539"/>
                  </a:lnTo>
                  <a:lnTo>
                    <a:pt x="49530" y="2539"/>
                  </a:lnTo>
                  <a:lnTo>
                    <a:pt x="53339" y="1269"/>
                  </a:lnTo>
                  <a:lnTo>
                    <a:pt x="55880" y="0"/>
                  </a:lnTo>
                  <a:lnTo>
                    <a:pt x="59689" y="0"/>
                  </a:lnTo>
                  <a:lnTo>
                    <a:pt x="66039" y="0"/>
                  </a:lnTo>
                  <a:lnTo>
                    <a:pt x="76200" y="0"/>
                  </a:lnTo>
                  <a:lnTo>
                    <a:pt x="80010" y="1269"/>
                  </a:lnTo>
                  <a:lnTo>
                    <a:pt x="83819" y="2539"/>
                  </a:lnTo>
                  <a:lnTo>
                    <a:pt x="86360" y="2539"/>
                  </a:lnTo>
                  <a:lnTo>
                    <a:pt x="90169" y="3809"/>
                  </a:lnTo>
                  <a:lnTo>
                    <a:pt x="92710" y="5079"/>
                  </a:lnTo>
                  <a:lnTo>
                    <a:pt x="96519" y="6349"/>
                  </a:lnTo>
                  <a:lnTo>
                    <a:pt x="99060" y="7619"/>
                  </a:lnTo>
                  <a:lnTo>
                    <a:pt x="101600" y="8889"/>
                  </a:lnTo>
                  <a:lnTo>
                    <a:pt x="105410" y="11429"/>
                  </a:lnTo>
                  <a:lnTo>
                    <a:pt x="107950" y="12699"/>
                  </a:lnTo>
                  <a:lnTo>
                    <a:pt x="110489" y="15239"/>
                  </a:lnTo>
                  <a:lnTo>
                    <a:pt x="113030" y="17779"/>
                  </a:lnTo>
                  <a:lnTo>
                    <a:pt x="115569" y="19049"/>
                  </a:lnTo>
                  <a:lnTo>
                    <a:pt x="116839" y="21589"/>
                  </a:lnTo>
                  <a:lnTo>
                    <a:pt x="119380" y="24129"/>
                  </a:lnTo>
                  <a:lnTo>
                    <a:pt x="120650" y="26669"/>
                  </a:lnTo>
                  <a:lnTo>
                    <a:pt x="123189" y="29209"/>
                  </a:lnTo>
                  <a:lnTo>
                    <a:pt x="124460" y="31749"/>
                  </a:lnTo>
                  <a:lnTo>
                    <a:pt x="125730" y="34289"/>
                  </a:lnTo>
                  <a:lnTo>
                    <a:pt x="128269" y="38099"/>
                  </a:lnTo>
                  <a:lnTo>
                    <a:pt x="128269" y="40639"/>
                  </a:lnTo>
                  <a:lnTo>
                    <a:pt x="129539" y="43179"/>
                  </a:lnTo>
                  <a:lnTo>
                    <a:pt x="130810" y="46989"/>
                  </a:lnTo>
                  <a:lnTo>
                    <a:pt x="130810" y="49529"/>
                  </a:lnTo>
                  <a:lnTo>
                    <a:pt x="132080" y="53339"/>
                  </a:lnTo>
                  <a:lnTo>
                    <a:pt x="132080" y="55879"/>
                  </a:lnTo>
                  <a:lnTo>
                    <a:pt x="132080" y="58419"/>
                  </a:lnTo>
                  <a:lnTo>
                    <a:pt x="132080" y="62229"/>
                  </a:lnTo>
                  <a:lnTo>
                    <a:pt x="130810" y="64769"/>
                  </a:lnTo>
                  <a:lnTo>
                    <a:pt x="130810" y="68579"/>
                  </a:lnTo>
                  <a:lnTo>
                    <a:pt x="130810" y="71119"/>
                  </a:lnTo>
                  <a:lnTo>
                    <a:pt x="129539" y="74929"/>
                  </a:lnTo>
                  <a:lnTo>
                    <a:pt x="128269" y="77469"/>
                  </a:lnTo>
                  <a:lnTo>
                    <a:pt x="127000" y="80009"/>
                  </a:lnTo>
                  <a:lnTo>
                    <a:pt x="125730" y="82549"/>
                  </a:lnTo>
                  <a:lnTo>
                    <a:pt x="124460" y="86359"/>
                  </a:lnTo>
                  <a:lnTo>
                    <a:pt x="123189" y="88899"/>
                  </a:lnTo>
                  <a:lnTo>
                    <a:pt x="120650" y="91439"/>
                  </a:lnTo>
                  <a:lnTo>
                    <a:pt x="119380" y="93979"/>
                  </a:lnTo>
                  <a:lnTo>
                    <a:pt x="116839" y="96519"/>
                  </a:lnTo>
                  <a:lnTo>
                    <a:pt x="114300" y="99059"/>
                  </a:lnTo>
                  <a:lnTo>
                    <a:pt x="113030" y="101599"/>
                  </a:lnTo>
                  <a:lnTo>
                    <a:pt x="110489" y="102869"/>
                  </a:lnTo>
                  <a:lnTo>
                    <a:pt x="107950" y="105409"/>
                  </a:lnTo>
                  <a:lnTo>
                    <a:pt x="104139" y="106679"/>
                  </a:lnTo>
                  <a:lnTo>
                    <a:pt x="101600" y="109219"/>
                  </a:lnTo>
                  <a:lnTo>
                    <a:pt x="99060" y="110489"/>
                  </a:lnTo>
                  <a:lnTo>
                    <a:pt x="96519" y="111759"/>
                  </a:lnTo>
                  <a:lnTo>
                    <a:pt x="92710" y="113029"/>
                  </a:lnTo>
                  <a:lnTo>
                    <a:pt x="90169" y="114299"/>
                  </a:lnTo>
                  <a:lnTo>
                    <a:pt x="86360" y="115569"/>
                  </a:lnTo>
                  <a:lnTo>
                    <a:pt x="82550" y="115569"/>
                  </a:lnTo>
                  <a:lnTo>
                    <a:pt x="80010" y="116839"/>
                  </a:lnTo>
                  <a:lnTo>
                    <a:pt x="76200" y="118109"/>
                  </a:lnTo>
                  <a:lnTo>
                    <a:pt x="72389" y="118109"/>
                  </a:lnTo>
                  <a:lnTo>
                    <a:pt x="69850" y="118109"/>
                  </a:lnTo>
                  <a:lnTo>
                    <a:pt x="55880" y="118109"/>
                  </a:lnTo>
                  <a:lnTo>
                    <a:pt x="52069" y="116839"/>
                  </a:lnTo>
                  <a:lnTo>
                    <a:pt x="49530" y="115569"/>
                  </a:lnTo>
                  <a:lnTo>
                    <a:pt x="45719" y="115569"/>
                  </a:lnTo>
                  <a:lnTo>
                    <a:pt x="43180" y="114299"/>
                  </a:lnTo>
                  <a:lnTo>
                    <a:pt x="39369" y="113029"/>
                  </a:lnTo>
                  <a:lnTo>
                    <a:pt x="36830" y="111759"/>
                  </a:lnTo>
                  <a:lnTo>
                    <a:pt x="33019" y="110489"/>
                  </a:lnTo>
                  <a:lnTo>
                    <a:pt x="30480" y="109219"/>
                  </a:lnTo>
                  <a:lnTo>
                    <a:pt x="27939" y="106679"/>
                  </a:lnTo>
                  <a:lnTo>
                    <a:pt x="24130" y="105409"/>
                  </a:lnTo>
                  <a:lnTo>
                    <a:pt x="21589" y="102869"/>
                  </a:lnTo>
                  <a:lnTo>
                    <a:pt x="20319" y="101599"/>
                  </a:lnTo>
                  <a:lnTo>
                    <a:pt x="17780" y="99059"/>
                  </a:lnTo>
                  <a:lnTo>
                    <a:pt x="15239" y="96519"/>
                  </a:lnTo>
                  <a:lnTo>
                    <a:pt x="12700" y="93979"/>
                  </a:lnTo>
                  <a:lnTo>
                    <a:pt x="11430" y="91439"/>
                  </a:lnTo>
                  <a:lnTo>
                    <a:pt x="8889" y="88899"/>
                  </a:lnTo>
                  <a:lnTo>
                    <a:pt x="7619" y="86359"/>
                  </a:lnTo>
                  <a:lnTo>
                    <a:pt x="6350" y="82549"/>
                  </a:lnTo>
                  <a:lnTo>
                    <a:pt x="5080" y="80009"/>
                  </a:lnTo>
                  <a:lnTo>
                    <a:pt x="3810" y="77469"/>
                  </a:lnTo>
                  <a:lnTo>
                    <a:pt x="2539" y="74929"/>
                  </a:lnTo>
                  <a:lnTo>
                    <a:pt x="2539" y="71119"/>
                  </a:lnTo>
                  <a:lnTo>
                    <a:pt x="1269" y="68579"/>
                  </a:lnTo>
                  <a:lnTo>
                    <a:pt x="1269" y="64769"/>
                  </a:lnTo>
                  <a:lnTo>
                    <a:pt x="0" y="62229"/>
                  </a:lnTo>
                  <a:lnTo>
                    <a:pt x="0" y="58419"/>
                  </a:lnTo>
                  <a:lnTo>
                    <a:pt x="1269" y="59689"/>
                  </a:lnTo>
                  <a:close/>
                </a:path>
                <a:path w="132080" h="118110">
                  <a:moveTo>
                    <a:pt x="1269" y="0"/>
                  </a:moveTo>
                  <a:lnTo>
                    <a:pt x="1269" y="0"/>
                  </a:lnTo>
                </a:path>
                <a:path w="132080" h="118110">
                  <a:moveTo>
                    <a:pt x="132080" y="118109"/>
                  </a:moveTo>
                  <a:lnTo>
                    <a:pt x="132080" y="118109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457450" y="3999230"/>
              <a:ext cx="132080" cy="119380"/>
            </a:xfrm>
            <a:custGeom>
              <a:avLst/>
              <a:gdLst/>
              <a:ahLst/>
              <a:cxnLst/>
              <a:rect l="l" t="t" r="r" b="b"/>
              <a:pathLst>
                <a:path w="132080" h="119379">
                  <a:moveTo>
                    <a:pt x="69850" y="0"/>
                  </a:moveTo>
                  <a:lnTo>
                    <a:pt x="63500" y="0"/>
                  </a:lnTo>
                  <a:lnTo>
                    <a:pt x="59689" y="1270"/>
                  </a:lnTo>
                  <a:lnTo>
                    <a:pt x="53339" y="1270"/>
                  </a:lnTo>
                  <a:lnTo>
                    <a:pt x="45719" y="3810"/>
                  </a:lnTo>
                  <a:lnTo>
                    <a:pt x="43180" y="3810"/>
                  </a:lnTo>
                  <a:lnTo>
                    <a:pt x="39369" y="5080"/>
                  </a:lnTo>
                  <a:lnTo>
                    <a:pt x="36830" y="6350"/>
                  </a:lnTo>
                  <a:lnTo>
                    <a:pt x="34289" y="8890"/>
                  </a:lnTo>
                  <a:lnTo>
                    <a:pt x="30480" y="10160"/>
                  </a:lnTo>
                  <a:lnTo>
                    <a:pt x="27939" y="11430"/>
                  </a:lnTo>
                  <a:lnTo>
                    <a:pt x="25400" y="13970"/>
                  </a:lnTo>
                  <a:lnTo>
                    <a:pt x="22860" y="15240"/>
                  </a:lnTo>
                  <a:lnTo>
                    <a:pt x="15239" y="22860"/>
                  </a:lnTo>
                  <a:lnTo>
                    <a:pt x="13969" y="25400"/>
                  </a:lnTo>
                  <a:lnTo>
                    <a:pt x="11430" y="27940"/>
                  </a:lnTo>
                  <a:lnTo>
                    <a:pt x="10160" y="30480"/>
                  </a:lnTo>
                  <a:lnTo>
                    <a:pt x="7619" y="33020"/>
                  </a:lnTo>
                  <a:lnTo>
                    <a:pt x="5080" y="38100"/>
                  </a:lnTo>
                  <a:lnTo>
                    <a:pt x="3810" y="41910"/>
                  </a:lnTo>
                  <a:lnTo>
                    <a:pt x="2539" y="44450"/>
                  </a:lnTo>
                  <a:lnTo>
                    <a:pt x="2539" y="46990"/>
                  </a:lnTo>
                  <a:lnTo>
                    <a:pt x="1269" y="50800"/>
                  </a:lnTo>
                  <a:lnTo>
                    <a:pt x="1269" y="59690"/>
                  </a:lnTo>
                  <a:lnTo>
                    <a:pt x="0" y="59690"/>
                  </a:lnTo>
                  <a:lnTo>
                    <a:pt x="0" y="62230"/>
                  </a:lnTo>
                  <a:lnTo>
                    <a:pt x="1269" y="66040"/>
                  </a:lnTo>
                  <a:lnTo>
                    <a:pt x="1269" y="68580"/>
                  </a:lnTo>
                  <a:lnTo>
                    <a:pt x="2539" y="71120"/>
                  </a:lnTo>
                  <a:lnTo>
                    <a:pt x="2539" y="74930"/>
                  </a:lnTo>
                  <a:lnTo>
                    <a:pt x="3810" y="77470"/>
                  </a:lnTo>
                  <a:lnTo>
                    <a:pt x="5080" y="81280"/>
                  </a:lnTo>
                  <a:lnTo>
                    <a:pt x="8889" y="88900"/>
                  </a:lnTo>
                  <a:lnTo>
                    <a:pt x="11430" y="91440"/>
                  </a:lnTo>
                  <a:lnTo>
                    <a:pt x="12700" y="93980"/>
                  </a:lnTo>
                  <a:lnTo>
                    <a:pt x="24130" y="105410"/>
                  </a:lnTo>
                  <a:lnTo>
                    <a:pt x="27939" y="106680"/>
                  </a:lnTo>
                  <a:lnTo>
                    <a:pt x="30480" y="109220"/>
                  </a:lnTo>
                  <a:lnTo>
                    <a:pt x="33019" y="110490"/>
                  </a:lnTo>
                  <a:lnTo>
                    <a:pt x="36830" y="111760"/>
                  </a:lnTo>
                  <a:lnTo>
                    <a:pt x="39369" y="114300"/>
                  </a:lnTo>
                  <a:lnTo>
                    <a:pt x="43180" y="114300"/>
                  </a:lnTo>
                  <a:lnTo>
                    <a:pt x="45719" y="115570"/>
                  </a:lnTo>
                  <a:lnTo>
                    <a:pt x="49530" y="116840"/>
                  </a:lnTo>
                  <a:lnTo>
                    <a:pt x="52069" y="116840"/>
                  </a:lnTo>
                  <a:lnTo>
                    <a:pt x="55880" y="118110"/>
                  </a:lnTo>
                  <a:lnTo>
                    <a:pt x="59689" y="118110"/>
                  </a:lnTo>
                  <a:lnTo>
                    <a:pt x="62230" y="119380"/>
                  </a:lnTo>
                  <a:lnTo>
                    <a:pt x="69850" y="119380"/>
                  </a:lnTo>
                  <a:lnTo>
                    <a:pt x="72389" y="118110"/>
                  </a:lnTo>
                  <a:lnTo>
                    <a:pt x="76200" y="118110"/>
                  </a:lnTo>
                  <a:lnTo>
                    <a:pt x="80010" y="116840"/>
                  </a:lnTo>
                  <a:lnTo>
                    <a:pt x="82550" y="116840"/>
                  </a:lnTo>
                  <a:lnTo>
                    <a:pt x="90169" y="114300"/>
                  </a:lnTo>
                  <a:lnTo>
                    <a:pt x="92710" y="114300"/>
                  </a:lnTo>
                  <a:lnTo>
                    <a:pt x="96519" y="111760"/>
                  </a:lnTo>
                  <a:lnTo>
                    <a:pt x="101600" y="109220"/>
                  </a:lnTo>
                  <a:lnTo>
                    <a:pt x="104139" y="106680"/>
                  </a:lnTo>
                  <a:lnTo>
                    <a:pt x="107950" y="105410"/>
                  </a:lnTo>
                  <a:lnTo>
                    <a:pt x="110489" y="104140"/>
                  </a:lnTo>
                  <a:lnTo>
                    <a:pt x="113030" y="101600"/>
                  </a:lnTo>
                  <a:lnTo>
                    <a:pt x="114300" y="99060"/>
                  </a:lnTo>
                  <a:lnTo>
                    <a:pt x="119380" y="93980"/>
                  </a:lnTo>
                  <a:lnTo>
                    <a:pt x="120650" y="91440"/>
                  </a:lnTo>
                  <a:lnTo>
                    <a:pt x="123189" y="88900"/>
                  </a:lnTo>
                  <a:lnTo>
                    <a:pt x="127000" y="81280"/>
                  </a:lnTo>
                  <a:lnTo>
                    <a:pt x="128269" y="77470"/>
                  </a:lnTo>
                  <a:lnTo>
                    <a:pt x="129539" y="74930"/>
                  </a:lnTo>
                  <a:lnTo>
                    <a:pt x="130810" y="71120"/>
                  </a:lnTo>
                  <a:lnTo>
                    <a:pt x="130810" y="66040"/>
                  </a:lnTo>
                  <a:lnTo>
                    <a:pt x="132080" y="62230"/>
                  </a:lnTo>
                  <a:lnTo>
                    <a:pt x="132080" y="53340"/>
                  </a:lnTo>
                  <a:lnTo>
                    <a:pt x="130810" y="49530"/>
                  </a:lnTo>
                  <a:lnTo>
                    <a:pt x="130810" y="46990"/>
                  </a:lnTo>
                  <a:lnTo>
                    <a:pt x="129539" y="44450"/>
                  </a:lnTo>
                  <a:lnTo>
                    <a:pt x="128269" y="40640"/>
                  </a:lnTo>
                  <a:lnTo>
                    <a:pt x="128269" y="38100"/>
                  </a:lnTo>
                  <a:lnTo>
                    <a:pt x="125730" y="35560"/>
                  </a:lnTo>
                  <a:lnTo>
                    <a:pt x="123189" y="30480"/>
                  </a:lnTo>
                  <a:lnTo>
                    <a:pt x="120650" y="27940"/>
                  </a:lnTo>
                  <a:lnTo>
                    <a:pt x="119380" y="25400"/>
                  </a:lnTo>
                  <a:lnTo>
                    <a:pt x="116839" y="22860"/>
                  </a:lnTo>
                  <a:lnTo>
                    <a:pt x="115569" y="20320"/>
                  </a:lnTo>
                  <a:lnTo>
                    <a:pt x="107950" y="12700"/>
                  </a:lnTo>
                  <a:lnTo>
                    <a:pt x="105410" y="11430"/>
                  </a:lnTo>
                  <a:lnTo>
                    <a:pt x="101600" y="10160"/>
                  </a:lnTo>
                  <a:lnTo>
                    <a:pt x="99060" y="8890"/>
                  </a:lnTo>
                  <a:lnTo>
                    <a:pt x="96519" y="6350"/>
                  </a:lnTo>
                  <a:lnTo>
                    <a:pt x="92710" y="5080"/>
                  </a:lnTo>
                  <a:lnTo>
                    <a:pt x="90169" y="3810"/>
                  </a:lnTo>
                  <a:lnTo>
                    <a:pt x="86360" y="3810"/>
                  </a:lnTo>
                  <a:lnTo>
                    <a:pt x="83819" y="2540"/>
                  </a:lnTo>
                  <a:lnTo>
                    <a:pt x="80010" y="1270"/>
                  </a:lnTo>
                  <a:lnTo>
                    <a:pt x="73660" y="1270"/>
                  </a:lnTo>
                  <a:lnTo>
                    <a:pt x="6985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457450" y="3999230"/>
              <a:ext cx="132080" cy="119380"/>
            </a:xfrm>
            <a:custGeom>
              <a:avLst/>
              <a:gdLst/>
              <a:ahLst/>
              <a:cxnLst/>
              <a:rect l="l" t="t" r="r" b="b"/>
              <a:pathLst>
                <a:path w="132080" h="119379">
                  <a:moveTo>
                    <a:pt x="1269" y="59690"/>
                  </a:moveTo>
                  <a:lnTo>
                    <a:pt x="1269" y="57150"/>
                  </a:lnTo>
                  <a:lnTo>
                    <a:pt x="1269" y="53340"/>
                  </a:lnTo>
                  <a:lnTo>
                    <a:pt x="1269" y="50800"/>
                  </a:lnTo>
                  <a:lnTo>
                    <a:pt x="2539" y="46990"/>
                  </a:lnTo>
                  <a:lnTo>
                    <a:pt x="2539" y="44450"/>
                  </a:lnTo>
                  <a:lnTo>
                    <a:pt x="3810" y="41910"/>
                  </a:lnTo>
                  <a:lnTo>
                    <a:pt x="5080" y="38100"/>
                  </a:lnTo>
                  <a:lnTo>
                    <a:pt x="6350" y="35560"/>
                  </a:lnTo>
                  <a:lnTo>
                    <a:pt x="7619" y="33020"/>
                  </a:lnTo>
                  <a:lnTo>
                    <a:pt x="10160" y="30480"/>
                  </a:lnTo>
                  <a:lnTo>
                    <a:pt x="11430" y="27940"/>
                  </a:lnTo>
                  <a:lnTo>
                    <a:pt x="13969" y="25400"/>
                  </a:lnTo>
                  <a:lnTo>
                    <a:pt x="15239" y="22860"/>
                  </a:lnTo>
                  <a:lnTo>
                    <a:pt x="17780" y="20320"/>
                  </a:lnTo>
                  <a:lnTo>
                    <a:pt x="20319" y="17780"/>
                  </a:lnTo>
                  <a:lnTo>
                    <a:pt x="22860" y="15240"/>
                  </a:lnTo>
                  <a:lnTo>
                    <a:pt x="25400" y="13970"/>
                  </a:lnTo>
                  <a:lnTo>
                    <a:pt x="27939" y="11430"/>
                  </a:lnTo>
                  <a:lnTo>
                    <a:pt x="30480" y="10160"/>
                  </a:lnTo>
                  <a:lnTo>
                    <a:pt x="34289" y="8890"/>
                  </a:lnTo>
                  <a:lnTo>
                    <a:pt x="36830" y="6350"/>
                  </a:lnTo>
                  <a:lnTo>
                    <a:pt x="39369" y="5080"/>
                  </a:lnTo>
                  <a:lnTo>
                    <a:pt x="43180" y="3810"/>
                  </a:lnTo>
                  <a:lnTo>
                    <a:pt x="45719" y="3810"/>
                  </a:lnTo>
                  <a:lnTo>
                    <a:pt x="49530" y="2540"/>
                  </a:lnTo>
                  <a:lnTo>
                    <a:pt x="53339" y="1270"/>
                  </a:lnTo>
                  <a:lnTo>
                    <a:pt x="55880" y="1270"/>
                  </a:lnTo>
                  <a:lnTo>
                    <a:pt x="59689" y="1270"/>
                  </a:lnTo>
                  <a:lnTo>
                    <a:pt x="63500" y="0"/>
                  </a:lnTo>
                  <a:lnTo>
                    <a:pt x="66039" y="0"/>
                  </a:lnTo>
                  <a:lnTo>
                    <a:pt x="69850" y="0"/>
                  </a:lnTo>
                  <a:lnTo>
                    <a:pt x="73660" y="1270"/>
                  </a:lnTo>
                  <a:lnTo>
                    <a:pt x="76200" y="1270"/>
                  </a:lnTo>
                  <a:lnTo>
                    <a:pt x="80010" y="1270"/>
                  </a:lnTo>
                  <a:lnTo>
                    <a:pt x="83819" y="2540"/>
                  </a:lnTo>
                  <a:lnTo>
                    <a:pt x="86360" y="3810"/>
                  </a:lnTo>
                  <a:lnTo>
                    <a:pt x="90169" y="3810"/>
                  </a:lnTo>
                  <a:lnTo>
                    <a:pt x="92710" y="5080"/>
                  </a:lnTo>
                  <a:lnTo>
                    <a:pt x="96519" y="6350"/>
                  </a:lnTo>
                  <a:lnTo>
                    <a:pt x="99060" y="8890"/>
                  </a:lnTo>
                  <a:lnTo>
                    <a:pt x="101600" y="10160"/>
                  </a:lnTo>
                  <a:lnTo>
                    <a:pt x="105410" y="11430"/>
                  </a:lnTo>
                  <a:lnTo>
                    <a:pt x="107950" y="12700"/>
                  </a:lnTo>
                  <a:lnTo>
                    <a:pt x="110489" y="15240"/>
                  </a:lnTo>
                  <a:lnTo>
                    <a:pt x="113030" y="17780"/>
                  </a:lnTo>
                  <a:lnTo>
                    <a:pt x="115569" y="20320"/>
                  </a:lnTo>
                  <a:lnTo>
                    <a:pt x="116839" y="22860"/>
                  </a:lnTo>
                  <a:lnTo>
                    <a:pt x="119380" y="25400"/>
                  </a:lnTo>
                  <a:lnTo>
                    <a:pt x="120650" y="27940"/>
                  </a:lnTo>
                  <a:lnTo>
                    <a:pt x="123189" y="30480"/>
                  </a:lnTo>
                  <a:lnTo>
                    <a:pt x="124460" y="33020"/>
                  </a:lnTo>
                  <a:lnTo>
                    <a:pt x="125730" y="35560"/>
                  </a:lnTo>
                  <a:lnTo>
                    <a:pt x="128269" y="38100"/>
                  </a:lnTo>
                  <a:lnTo>
                    <a:pt x="128269" y="40640"/>
                  </a:lnTo>
                  <a:lnTo>
                    <a:pt x="129539" y="44450"/>
                  </a:lnTo>
                  <a:lnTo>
                    <a:pt x="130810" y="46990"/>
                  </a:lnTo>
                  <a:lnTo>
                    <a:pt x="130810" y="49530"/>
                  </a:lnTo>
                  <a:lnTo>
                    <a:pt x="132080" y="53340"/>
                  </a:lnTo>
                  <a:lnTo>
                    <a:pt x="132080" y="55880"/>
                  </a:lnTo>
                  <a:lnTo>
                    <a:pt x="132080" y="59690"/>
                  </a:lnTo>
                  <a:lnTo>
                    <a:pt x="132080" y="62230"/>
                  </a:lnTo>
                  <a:lnTo>
                    <a:pt x="130810" y="66040"/>
                  </a:lnTo>
                  <a:lnTo>
                    <a:pt x="130810" y="68580"/>
                  </a:lnTo>
                  <a:lnTo>
                    <a:pt x="130810" y="71120"/>
                  </a:lnTo>
                  <a:lnTo>
                    <a:pt x="129539" y="74930"/>
                  </a:lnTo>
                  <a:lnTo>
                    <a:pt x="128269" y="77470"/>
                  </a:lnTo>
                  <a:lnTo>
                    <a:pt x="127000" y="81280"/>
                  </a:lnTo>
                  <a:lnTo>
                    <a:pt x="125730" y="83820"/>
                  </a:lnTo>
                  <a:lnTo>
                    <a:pt x="124460" y="86360"/>
                  </a:lnTo>
                  <a:lnTo>
                    <a:pt x="123189" y="88900"/>
                  </a:lnTo>
                  <a:lnTo>
                    <a:pt x="120650" y="91440"/>
                  </a:lnTo>
                  <a:lnTo>
                    <a:pt x="119380" y="93980"/>
                  </a:lnTo>
                  <a:lnTo>
                    <a:pt x="116839" y="96520"/>
                  </a:lnTo>
                  <a:lnTo>
                    <a:pt x="114300" y="99060"/>
                  </a:lnTo>
                  <a:lnTo>
                    <a:pt x="113030" y="101600"/>
                  </a:lnTo>
                  <a:lnTo>
                    <a:pt x="110489" y="104140"/>
                  </a:lnTo>
                  <a:lnTo>
                    <a:pt x="107950" y="105410"/>
                  </a:lnTo>
                  <a:lnTo>
                    <a:pt x="104139" y="106680"/>
                  </a:lnTo>
                  <a:lnTo>
                    <a:pt x="101600" y="109220"/>
                  </a:lnTo>
                  <a:lnTo>
                    <a:pt x="99060" y="110490"/>
                  </a:lnTo>
                  <a:lnTo>
                    <a:pt x="96519" y="111760"/>
                  </a:lnTo>
                  <a:lnTo>
                    <a:pt x="92710" y="114300"/>
                  </a:lnTo>
                  <a:lnTo>
                    <a:pt x="90169" y="114300"/>
                  </a:lnTo>
                  <a:lnTo>
                    <a:pt x="86360" y="115570"/>
                  </a:lnTo>
                  <a:lnTo>
                    <a:pt x="82550" y="116840"/>
                  </a:lnTo>
                  <a:lnTo>
                    <a:pt x="80010" y="116840"/>
                  </a:lnTo>
                  <a:lnTo>
                    <a:pt x="76200" y="118110"/>
                  </a:lnTo>
                  <a:lnTo>
                    <a:pt x="72389" y="118110"/>
                  </a:lnTo>
                  <a:lnTo>
                    <a:pt x="69850" y="119380"/>
                  </a:lnTo>
                  <a:lnTo>
                    <a:pt x="66039" y="119380"/>
                  </a:lnTo>
                  <a:lnTo>
                    <a:pt x="62230" y="119380"/>
                  </a:lnTo>
                  <a:lnTo>
                    <a:pt x="59689" y="118110"/>
                  </a:lnTo>
                  <a:lnTo>
                    <a:pt x="55880" y="118110"/>
                  </a:lnTo>
                  <a:lnTo>
                    <a:pt x="52069" y="116840"/>
                  </a:lnTo>
                  <a:lnTo>
                    <a:pt x="49530" y="116840"/>
                  </a:lnTo>
                  <a:lnTo>
                    <a:pt x="45719" y="115570"/>
                  </a:lnTo>
                  <a:lnTo>
                    <a:pt x="43180" y="114300"/>
                  </a:lnTo>
                  <a:lnTo>
                    <a:pt x="39369" y="114300"/>
                  </a:lnTo>
                  <a:lnTo>
                    <a:pt x="36830" y="111760"/>
                  </a:lnTo>
                  <a:lnTo>
                    <a:pt x="33019" y="110490"/>
                  </a:lnTo>
                  <a:lnTo>
                    <a:pt x="30480" y="109220"/>
                  </a:lnTo>
                  <a:lnTo>
                    <a:pt x="27939" y="106680"/>
                  </a:lnTo>
                  <a:lnTo>
                    <a:pt x="24130" y="105410"/>
                  </a:lnTo>
                  <a:lnTo>
                    <a:pt x="22860" y="104140"/>
                  </a:lnTo>
                  <a:lnTo>
                    <a:pt x="20319" y="101600"/>
                  </a:lnTo>
                  <a:lnTo>
                    <a:pt x="17780" y="99060"/>
                  </a:lnTo>
                  <a:lnTo>
                    <a:pt x="15239" y="96520"/>
                  </a:lnTo>
                  <a:lnTo>
                    <a:pt x="12700" y="93980"/>
                  </a:lnTo>
                  <a:lnTo>
                    <a:pt x="11430" y="91440"/>
                  </a:lnTo>
                  <a:lnTo>
                    <a:pt x="8889" y="88900"/>
                  </a:lnTo>
                  <a:lnTo>
                    <a:pt x="7619" y="86360"/>
                  </a:lnTo>
                  <a:lnTo>
                    <a:pt x="6350" y="83820"/>
                  </a:lnTo>
                  <a:lnTo>
                    <a:pt x="5080" y="81280"/>
                  </a:lnTo>
                  <a:lnTo>
                    <a:pt x="3810" y="77470"/>
                  </a:lnTo>
                  <a:lnTo>
                    <a:pt x="2539" y="74930"/>
                  </a:lnTo>
                  <a:lnTo>
                    <a:pt x="2539" y="71120"/>
                  </a:lnTo>
                  <a:lnTo>
                    <a:pt x="1269" y="68580"/>
                  </a:lnTo>
                  <a:lnTo>
                    <a:pt x="1269" y="66040"/>
                  </a:lnTo>
                  <a:lnTo>
                    <a:pt x="0" y="62230"/>
                  </a:lnTo>
                  <a:lnTo>
                    <a:pt x="0" y="59690"/>
                  </a:lnTo>
                  <a:lnTo>
                    <a:pt x="1269" y="59690"/>
                  </a:lnTo>
                  <a:close/>
                </a:path>
                <a:path w="132080" h="119379">
                  <a:moveTo>
                    <a:pt x="1269" y="0"/>
                  </a:moveTo>
                  <a:lnTo>
                    <a:pt x="1269" y="0"/>
                  </a:lnTo>
                </a:path>
                <a:path w="132080" h="119379">
                  <a:moveTo>
                    <a:pt x="132080" y="119380"/>
                  </a:moveTo>
                  <a:lnTo>
                    <a:pt x="132080" y="11938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60980" y="5552439"/>
              <a:ext cx="132080" cy="119380"/>
            </a:xfrm>
            <a:custGeom>
              <a:avLst/>
              <a:gdLst/>
              <a:ahLst/>
              <a:cxnLst/>
              <a:rect l="l" t="t" r="r" b="b"/>
              <a:pathLst>
                <a:path w="132080" h="119379">
                  <a:moveTo>
                    <a:pt x="69850" y="0"/>
                  </a:moveTo>
                  <a:lnTo>
                    <a:pt x="62230" y="0"/>
                  </a:lnTo>
                  <a:lnTo>
                    <a:pt x="59689" y="1270"/>
                  </a:lnTo>
                  <a:lnTo>
                    <a:pt x="55880" y="1270"/>
                  </a:lnTo>
                  <a:lnTo>
                    <a:pt x="52069" y="2540"/>
                  </a:lnTo>
                  <a:lnTo>
                    <a:pt x="49530" y="2540"/>
                  </a:lnTo>
                  <a:lnTo>
                    <a:pt x="45719" y="3810"/>
                  </a:lnTo>
                  <a:lnTo>
                    <a:pt x="43180" y="5080"/>
                  </a:lnTo>
                  <a:lnTo>
                    <a:pt x="39369" y="5080"/>
                  </a:lnTo>
                  <a:lnTo>
                    <a:pt x="36830" y="7620"/>
                  </a:lnTo>
                  <a:lnTo>
                    <a:pt x="33019" y="8890"/>
                  </a:lnTo>
                  <a:lnTo>
                    <a:pt x="30480" y="10160"/>
                  </a:lnTo>
                  <a:lnTo>
                    <a:pt x="27939" y="12700"/>
                  </a:lnTo>
                  <a:lnTo>
                    <a:pt x="24130" y="13970"/>
                  </a:lnTo>
                  <a:lnTo>
                    <a:pt x="21589" y="15240"/>
                  </a:lnTo>
                  <a:lnTo>
                    <a:pt x="19050" y="17780"/>
                  </a:lnTo>
                  <a:lnTo>
                    <a:pt x="17780" y="20320"/>
                  </a:lnTo>
                  <a:lnTo>
                    <a:pt x="12700" y="25400"/>
                  </a:lnTo>
                  <a:lnTo>
                    <a:pt x="11430" y="27940"/>
                  </a:lnTo>
                  <a:lnTo>
                    <a:pt x="8889" y="30480"/>
                  </a:lnTo>
                  <a:lnTo>
                    <a:pt x="5080" y="38100"/>
                  </a:lnTo>
                  <a:lnTo>
                    <a:pt x="3809" y="41910"/>
                  </a:lnTo>
                  <a:lnTo>
                    <a:pt x="2539" y="44450"/>
                  </a:lnTo>
                  <a:lnTo>
                    <a:pt x="2539" y="48260"/>
                  </a:lnTo>
                  <a:lnTo>
                    <a:pt x="1269" y="50800"/>
                  </a:lnTo>
                  <a:lnTo>
                    <a:pt x="1269" y="53340"/>
                  </a:lnTo>
                  <a:lnTo>
                    <a:pt x="0" y="57150"/>
                  </a:lnTo>
                  <a:lnTo>
                    <a:pt x="0" y="66040"/>
                  </a:lnTo>
                  <a:lnTo>
                    <a:pt x="1269" y="68580"/>
                  </a:lnTo>
                  <a:lnTo>
                    <a:pt x="1269" y="72390"/>
                  </a:lnTo>
                  <a:lnTo>
                    <a:pt x="3809" y="77470"/>
                  </a:lnTo>
                  <a:lnTo>
                    <a:pt x="5080" y="81280"/>
                  </a:lnTo>
                  <a:lnTo>
                    <a:pt x="10159" y="91440"/>
                  </a:lnTo>
                  <a:lnTo>
                    <a:pt x="15239" y="96520"/>
                  </a:lnTo>
                  <a:lnTo>
                    <a:pt x="16509" y="99060"/>
                  </a:lnTo>
                  <a:lnTo>
                    <a:pt x="21589" y="104140"/>
                  </a:lnTo>
                  <a:lnTo>
                    <a:pt x="24130" y="105410"/>
                  </a:lnTo>
                  <a:lnTo>
                    <a:pt x="26669" y="107950"/>
                  </a:lnTo>
                  <a:lnTo>
                    <a:pt x="30480" y="109220"/>
                  </a:lnTo>
                  <a:lnTo>
                    <a:pt x="33019" y="110490"/>
                  </a:lnTo>
                  <a:lnTo>
                    <a:pt x="35559" y="113030"/>
                  </a:lnTo>
                  <a:lnTo>
                    <a:pt x="39369" y="114300"/>
                  </a:lnTo>
                  <a:lnTo>
                    <a:pt x="41909" y="115570"/>
                  </a:lnTo>
                  <a:lnTo>
                    <a:pt x="45719" y="115570"/>
                  </a:lnTo>
                  <a:lnTo>
                    <a:pt x="48259" y="116840"/>
                  </a:lnTo>
                  <a:lnTo>
                    <a:pt x="52069" y="118110"/>
                  </a:lnTo>
                  <a:lnTo>
                    <a:pt x="58419" y="118110"/>
                  </a:lnTo>
                  <a:lnTo>
                    <a:pt x="62230" y="119380"/>
                  </a:lnTo>
                  <a:lnTo>
                    <a:pt x="69850" y="119380"/>
                  </a:lnTo>
                  <a:lnTo>
                    <a:pt x="72389" y="118110"/>
                  </a:lnTo>
                  <a:lnTo>
                    <a:pt x="80009" y="118110"/>
                  </a:lnTo>
                  <a:lnTo>
                    <a:pt x="82550" y="116840"/>
                  </a:lnTo>
                  <a:lnTo>
                    <a:pt x="86359" y="115570"/>
                  </a:lnTo>
                  <a:lnTo>
                    <a:pt x="88900" y="115570"/>
                  </a:lnTo>
                  <a:lnTo>
                    <a:pt x="92709" y="114300"/>
                  </a:lnTo>
                  <a:lnTo>
                    <a:pt x="95250" y="113030"/>
                  </a:lnTo>
                  <a:lnTo>
                    <a:pt x="99059" y="110490"/>
                  </a:lnTo>
                  <a:lnTo>
                    <a:pt x="104139" y="107950"/>
                  </a:lnTo>
                  <a:lnTo>
                    <a:pt x="106680" y="105410"/>
                  </a:lnTo>
                  <a:lnTo>
                    <a:pt x="109219" y="104140"/>
                  </a:lnTo>
                  <a:lnTo>
                    <a:pt x="116839" y="96520"/>
                  </a:lnTo>
                  <a:lnTo>
                    <a:pt x="118109" y="93980"/>
                  </a:lnTo>
                  <a:lnTo>
                    <a:pt x="123189" y="88900"/>
                  </a:lnTo>
                  <a:lnTo>
                    <a:pt x="127000" y="81280"/>
                  </a:lnTo>
                  <a:lnTo>
                    <a:pt x="128269" y="77470"/>
                  </a:lnTo>
                  <a:lnTo>
                    <a:pt x="129539" y="74930"/>
                  </a:lnTo>
                  <a:lnTo>
                    <a:pt x="129539" y="72390"/>
                  </a:lnTo>
                  <a:lnTo>
                    <a:pt x="130809" y="68580"/>
                  </a:lnTo>
                  <a:lnTo>
                    <a:pt x="130809" y="59690"/>
                  </a:lnTo>
                  <a:lnTo>
                    <a:pt x="132080" y="59690"/>
                  </a:lnTo>
                  <a:lnTo>
                    <a:pt x="132080" y="55880"/>
                  </a:lnTo>
                  <a:lnTo>
                    <a:pt x="130809" y="53340"/>
                  </a:lnTo>
                  <a:lnTo>
                    <a:pt x="130809" y="46990"/>
                  </a:lnTo>
                  <a:lnTo>
                    <a:pt x="129539" y="44450"/>
                  </a:lnTo>
                  <a:lnTo>
                    <a:pt x="128269" y="40640"/>
                  </a:lnTo>
                  <a:lnTo>
                    <a:pt x="123189" y="30480"/>
                  </a:lnTo>
                  <a:lnTo>
                    <a:pt x="120650" y="27940"/>
                  </a:lnTo>
                  <a:lnTo>
                    <a:pt x="119380" y="25400"/>
                  </a:lnTo>
                  <a:lnTo>
                    <a:pt x="109219" y="15240"/>
                  </a:lnTo>
                  <a:lnTo>
                    <a:pt x="106680" y="13970"/>
                  </a:lnTo>
                  <a:lnTo>
                    <a:pt x="104139" y="11430"/>
                  </a:lnTo>
                  <a:lnTo>
                    <a:pt x="99059" y="8890"/>
                  </a:lnTo>
                  <a:lnTo>
                    <a:pt x="95250" y="7620"/>
                  </a:lnTo>
                  <a:lnTo>
                    <a:pt x="92709" y="5080"/>
                  </a:lnTo>
                  <a:lnTo>
                    <a:pt x="88900" y="5080"/>
                  </a:lnTo>
                  <a:lnTo>
                    <a:pt x="86359" y="3810"/>
                  </a:lnTo>
                  <a:lnTo>
                    <a:pt x="82550" y="2540"/>
                  </a:lnTo>
                  <a:lnTo>
                    <a:pt x="80009" y="2540"/>
                  </a:lnTo>
                  <a:lnTo>
                    <a:pt x="76200" y="1270"/>
                  </a:lnTo>
                  <a:lnTo>
                    <a:pt x="72389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60980" y="5552439"/>
              <a:ext cx="132080" cy="119380"/>
            </a:xfrm>
            <a:custGeom>
              <a:avLst/>
              <a:gdLst/>
              <a:ahLst/>
              <a:cxnLst/>
              <a:rect l="l" t="t" r="r" b="b"/>
              <a:pathLst>
                <a:path w="132080" h="119379">
                  <a:moveTo>
                    <a:pt x="0" y="59690"/>
                  </a:moveTo>
                  <a:lnTo>
                    <a:pt x="0" y="57150"/>
                  </a:lnTo>
                  <a:lnTo>
                    <a:pt x="1269" y="53340"/>
                  </a:lnTo>
                  <a:lnTo>
                    <a:pt x="1269" y="50800"/>
                  </a:lnTo>
                  <a:lnTo>
                    <a:pt x="2539" y="48260"/>
                  </a:lnTo>
                  <a:lnTo>
                    <a:pt x="2539" y="44450"/>
                  </a:lnTo>
                  <a:lnTo>
                    <a:pt x="3809" y="41910"/>
                  </a:lnTo>
                  <a:lnTo>
                    <a:pt x="5080" y="38100"/>
                  </a:lnTo>
                  <a:lnTo>
                    <a:pt x="6350" y="35560"/>
                  </a:lnTo>
                  <a:lnTo>
                    <a:pt x="7619" y="33020"/>
                  </a:lnTo>
                  <a:lnTo>
                    <a:pt x="8889" y="30480"/>
                  </a:lnTo>
                  <a:lnTo>
                    <a:pt x="11430" y="27940"/>
                  </a:lnTo>
                  <a:lnTo>
                    <a:pt x="12700" y="25400"/>
                  </a:lnTo>
                  <a:lnTo>
                    <a:pt x="15239" y="22860"/>
                  </a:lnTo>
                  <a:lnTo>
                    <a:pt x="17780" y="20320"/>
                  </a:lnTo>
                  <a:lnTo>
                    <a:pt x="19050" y="17780"/>
                  </a:lnTo>
                  <a:lnTo>
                    <a:pt x="21589" y="15240"/>
                  </a:lnTo>
                  <a:lnTo>
                    <a:pt x="24130" y="13970"/>
                  </a:lnTo>
                  <a:lnTo>
                    <a:pt x="27939" y="12700"/>
                  </a:lnTo>
                  <a:lnTo>
                    <a:pt x="30480" y="10160"/>
                  </a:lnTo>
                  <a:lnTo>
                    <a:pt x="33019" y="8890"/>
                  </a:lnTo>
                  <a:lnTo>
                    <a:pt x="36830" y="7620"/>
                  </a:lnTo>
                  <a:lnTo>
                    <a:pt x="39369" y="5080"/>
                  </a:lnTo>
                  <a:lnTo>
                    <a:pt x="43180" y="5080"/>
                  </a:lnTo>
                  <a:lnTo>
                    <a:pt x="45719" y="3810"/>
                  </a:lnTo>
                  <a:lnTo>
                    <a:pt x="49530" y="2540"/>
                  </a:lnTo>
                  <a:lnTo>
                    <a:pt x="52069" y="2540"/>
                  </a:lnTo>
                  <a:lnTo>
                    <a:pt x="55880" y="1270"/>
                  </a:lnTo>
                  <a:lnTo>
                    <a:pt x="59689" y="1270"/>
                  </a:lnTo>
                  <a:lnTo>
                    <a:pt x="62230" y="0"/>
                  </a:lnTo>
                  <a:lnTo>
                    <a:pt x="66039" y="0"/>
                  </a:lnTo>
                  <a:lnTo>
                    <a:pt x="69850" y="0"/>
                  </a:lnTo>
                  <a:lnTo>
                    <a:pt x="72389" y="1270"/>
                  </a:lnTo>
                  <a:lnTo>
                    <a:pt x="76200" y="1270"/>
                  </a:lnTo>
                  <a:lnTo>
                    <a:pt x="80009" y="2540"/>
                  </a:lnTo>
                  <a:lnTo>
                    <a:pt x="82550" y="2540"/>
                  </a:lnTo>
                  <a:lnTo>
                    <a:pt x="86359" y="3810"/>
                  </a:lnTo>
                  <a:lnTo>
                    <a:pt x="88900" y="5080"/>
                  </a:lnTo>
                  <a:lnTo>
                    <a:pt x="92709" y="5080"/>
                  </a:lnTo>
                  <a:lnTo>
                    <a:pt x="95250" y="7620"/>
                  </a:lnTo>
                  <a:lnTo>
                    <a:pt x="99059" y="8890"/>
                  </a:lnTo>
                  <a:lnTo>
                    <a:pt x="101600" y="10160"/>
                  </a:lnTo>
                  <a:lnTo>
                    <a:pt x="104139" y="11430"/>
                  </a:lnTo>
                  <a:lnTo>
                    <a:pt x="106680" y="13970"/>
                  </a:lnTo>
                  <a:lnTo>
                    <a:pt x="109219" y="15240"/>
                  </a:lnTo>
                  <a:lnTo>
                    <a:pt x="111759" y="17780"/>
                  </a:lnTo>
                  <a:lnTo>
                    <a:pt x="114300" y="20320"/>
                  </a:lnTo>
                  <a:lnTo>
                    <a:pt x="116839" y="22860"/>
                  </a:lnTo>
                  <a:lnTo>
                    <a:pt x="119380" y="25400"/>
                  </a:lnTo>
                  <a:lnTo>
                    <a:pt x="120650" y="27940"/>
                  </a:lnTo>
                  <a:lnTo>
                    <a:pt x="123189" y="30480"/>
                  </a:lnTo>
                  <a:lnTo>
                    <a:pt x="124459" y="33020"/>
                  </a:lnTo>
                  <a:lnTo>
                    <a:pt x="125730" y="35560"/>
                  </a:lnTo>
                  <a:lnTo>
                    <a:pt x="127000" y="38100"/>
                  </a:lnTo>
                  <a:lnTo>
                    <a:pt x="128269" y="40640"/>
                  </a:lnTo>
                  <a:lnTo>
                    <a:pt x="129539" y="44450"/>
                  </a:lnTo>
                  <a:lnTo>
                    <a:pt x="130809" y="46990"/>
                  </a:lnTo>
                  <a:lnTo>
                    <a:pt x="130809" y="50800"/>
                  </a:lnTo>
                  <a:lnTo>
                    <a:pt x="130809" y="53340"/>
                  </a:lnTo>
                  <a:lnTo>
                    <a:pt x="132080" y="55880"/>
                  </a:lnTo>
                  <a:lnTo>
                    <a:pt x="132080" y="59690"/>
                  </a:lnTo>
                  <a:lnTo>
                    <a:pt x="130809" y="59690"/>
                  </a:lnTo>
                  <a:lnTo>
                    <a:pt x="130809" y="62230"/>
                  </a:lnTo>
                  <a:lnTo>
                    <a:pt x="130809" y="66040"/>
                  </a:lnTo>
                  <a:lnTo>
                    <a:pt x="130809" y="68580"/>
                  </a:lnTo>
                  <a:lnTo>
                    <a:pt x="129539" y="72390"/>
                  </a:lnTo>
                  <a:lnTo>
                    <a:pt x="129539" y="74930"/>
                  </a:lnTo>
                  <a:lnTo>
                    <a:pt x="128269" y="77470"/>
                  </a:lnTo>
                  <a:lnTo>
                    <a:pt x="127000" y="81280"/>
                  </a:lnTo>
                  <a:lnTo>
                    <a:pt x="125730" y="83820"/>
                  </a:lnTo>
                  <a:lnTo>
                    <a:pt x="124459" y="86360"/>
                  </a:lnTo>
                  <a:lnTo>
                    <a:pt x="123189" y="88900"/>
                  </a:lnTo>
                  <a:lnTo>
                    <a:pt x="120650" y="91440"/>
                  </a:lnTo>
                  <a:lnTo>
                    <a:pt x="118109" y="93980"/>
                  </a:lnTo>
                  <a:lnTo>
                    <a:pt x="116839" y="96520"/>
                  </a:lnTo>
                  <a:lnTo>
                    <a:pt x="114300" y="99060"/>
                  </a:lnTo>
                  <a:lnTo>
                    <a:pt x="111759" y="101600"/>
                  </a:lnTo>
                  <a:lnTo>
                    <a:pt x="109219" y="104140"/>
                  </a:lnTo>
                  <a:lnTo>
                    <a:pt x="106680" y="105410"/>
                  </a:lnTo>
                  <a:lnTo>
                    <a:pt x="104139" y="107950"/>
                  </a:lnTo>
                  <a:lnTo>
                    <a:pt x="101600" y="109220"/>
                  </a:lnTo>
                  <a:lnTo>
                    <a:pt x="99059" y="110490"/>
                  </a:lnTo>
                  <a:lnTo>
                    <a:pt x="95250" y="113030"/>
                  </a:lnTo>
                  <a:lnTo>
                    <a:pt x="92709" y="114300"/>
                  </a:lnTo>
                  <a:lnTo>
                    <a:pt x="88900" y="115570"/>
                  </a:lnTo>
                  <a:lnTo>
                    <a:pt x="86359" y="115570"/>
                  </a:lnTo>
                  <a:lnTo>
                    <a:pt x="82550" y="116840"/>
                  </a:lnTo>
                  <a:lnTo>
                    <a:pt x="80009" y="118110"/>
                  </a:lnTo>
                  <a:lnTo>
                    <a:pt x="76200" y="118110"/>
                  </a:lnTo>
                  <a:lnTo>
                    <a:pt x="72389" y="118110"/>
                  </a:lnTo>
                  <a:lnTo>
                    <a:pt x="69850" y="119380"/>
                  </a:lnTo>
                  <a:lnTo>
                    <a:pt x="66039" y="119380"/>
                  </a:lnTo>
                  <a:lnTo>
                    <a:pt x="62230" y="119380"/>
                  </a:lnTo>
                  <a:lnTo>
                    <a:pt x="58419" y="118110"/>
                  </a:lnTo>
                  <a:lnTo>
                    <a:pt x="55880" y="118110"/>
                  </a:lnTo>
                  <a:lnTo>
                    <a:pt x="52069" y="118110"/>
                  </a:lnTo>
                  <a:lnTo>
                    <a:pt x="48259" y="116840"/>
                  </a:lnTo>
                  <a:lnTo>
                    <a:pt x="45719" y="115570"/>
                  </a:lnTo>
                  <a:lnTo>
                    <a:pt x="41909" y="115570"/>
                  </a:lnTo>
                  <a:lnTo>
                    <a:pt x="39369" y="114300"/>
                  </a:lnTo>
                  <a:lnTo>
                    <a:pt x="35559" y="113030"/>
                  </a:lnTo>
                  <a:lnTo>
                    <a:pt x="33019" y="110490"/>
                  </a:lnTo>
                  <a:lnTo>
                    <a:pt x="30480" y="109220"/>
                  </a:lnTo>
                  <a:lnTo>
                    <a:pt x="26669" y="107950"/>
                  </a:lnTo>
                  <a:lnTo>
                    <a:pt x="24130" y="105410"/>
                  </a:lnTo>
                  <a:lnTo>
                    <a:pt x="21589" y="104140"/>
                  </a:lnTo>
                  <a:lnTo>
                    <a:pt x="19050" y="101600"/>
                  </a:lnTo>
                  <a:lnTo>
                    <a:pt x="16509" y="99060"/>
                  </a:lnTo>
                  <a:lnTo>
                    <a:pt x="15239" y="96520"/>
                  </a:lnTo>
                  <a:lnTo>
                    <a:pt x="12700" y="93980"/>
                  </a:lnTo>
                  <a:lnTo>
                    <a:pt x="10159" y="91440"/>
                  </a:lnTo>
                  <a:lnTo>
                    <a:pt x="8889" y="88900"/>
                  </a:lnTo>
                  <a:lnTo>
                    <a:pt x="7619" y="86360"/>
                  </a:lnTo>
                  <a:lnTo>
                    <a:pt x="6350" y="83820"/>
                  </a:lnTo>
                  <a:lnTo>
                    <a:pt x="5080" y="81280"/>
                  </a:lnTo>
                  <a:lnTo>
                    <a:pt x="3809" y="77470"/>
                  </a:lnTo>
                  <a:lnTo>
                    <a:pt x="2539" y="74930"/>
                  </a:lnTo>
                  <a:lnTo>
                    <a:pt x="1269" y="72390"/>
                  </a:lnTo>
                  <a:lnTo>
                    <a:pt x="1269" y="68580"/>
                  </a:lnTo>
                  <a:lnTo>
                    <a:pt x="0" y="66040"/>
                  </a:lnTo>
                  <a:lnTo>
                    <a:pt x="0" y="62230"/>
                  </a:lnTo>
                  <a:lnTo>
                    <a:pt x="0" y="59690"/>
                  </a:lnTo>
                  <a:close/>
                </a:path>
                <a:path w="132080" h="119379">
                  <a:moveTo>
                    <a:pt x="0" y="0"/>
                  </a:moveTo>
                  <a:lnTo>
                    <a:pt x="0" y="0"/>
                  </a:lnTo>
                </a:path>
                <a:path w="132080" h="119379">
                  <a:moveTo>
                    <a:pt x="132080" y="119380"/>
                  </a:moveTo>
                  <a:lnTo>
                    <a:pt x="132080" y="11938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457450" y="5307329"/>
              <a:ext cx="132080" cy="118110"/>
            </a:xfrm>
            <a:custGeom>
              <a:avLst/>
              <a:gdLst/>
              <a:ahLst/>
              <a:cxnLst/>
              <a:rect l="l" t="t" r="r" b="b"/>
              <a:pathLst>
                <a:path w="132080" h="118110">
                  <a:moveTo>
                    <a:pt x="73660" y="0"/>
                  </a:moveTo>
                  <a:lnTo>
                    <a:pt x="59689" y="0"/>
                  </a:lnTo>
                  <a:lnTo>
                    <a:pt x="55880" y="1270"/>
                  </a:lnTo>
                  <a:lnTo>
                    <a:pt x="53339" y="1270"/>
                  </a:lnTo>
                  <a:lnTo>
                    <a:pt x="49530" y="2540"/>
                  </a:lnTo>
                  <a:lnTo>
                    <a:pt x="45719" y="2540"/>
                  </a:lnTo>
                  <a:lnTo>
                    <a:pt x="43180" y="3810"/>
                  </a:lnTo>
                  <a:lnTo>
                    <a:pt x="39369" y="5080"/>
                  </a:lnTo>
                  <a:lnTo>
                    <a:pt x="34289" y="7620"/>
                  </a:lnTo>
                  <a:lnTo>
                    <a:pt x="30480" y="10160"/>
                  </a:lnTo>
                  <a:lnTo>
                    <a:pt x="27939" y="11430"/>
                  </a:lnTo>
                  <a:lnTo>
                    <a:pt x="25400" y="13970"/>
                  </a:lnTo>
                  <a:lnTo>
                    <a:pt x="22860" y="15240"/>
                  </a:lnTo>
                  <a:lnTo>
                    <a:pt x="17780" y="20320"/>
                  </a:lnTo>
                  <a:lnTo>
                    <a:pt x="15239" y="21590"/>
                  </a:lnTo>
                  <a:lnTo>
                    <a:pt x="13969" y="24130"/>
                  </a:lnTo>
                  <a:lnTo>
                    <a:pt x="11430" y="26670"/>
                  </a:lnTo>
                  <a:lnTo>
                    <a:pt x="10160" y="29210"/>
                  </a:lnTo>
                  <a:lnTo>
                    <a:pt x="7619" y="33020"/>
                  </a:lnTo>
                  <a:lnTo>
                    <a:pt x="3810" y="40640"/>
                  </a:lnTo>
                  <a:lnTo>
                    <a:pt x="2539" y="44450"/>
                  </a:lnTo>
                  <a:lnTo>
                    <a:pt x="2539" y="46990"/>
                  </a:lnTo>
                  <a:lnTo>
                    <a:pt x="1269" y="50800"/>
                  </a:lnTo>
                  <a:lnTo>
                    <a:pt x="1269" y="59690"/>
                  </a:lnTo>
                  <a:lnTo>
                    <a:pt x="0" y="59690"/>
                  </a:lnTo>
                  <a:lnTo>
                    <a:pt x="0" y="62230"/>
                  </a:lnTo>
                  <a:lnTo>
                    <a:pt x="1269" y="64770"/>
                  </a:lnTo>
                  <a:lnTo>
                    <a:pt x="1269" y="68580"/>
                  </a:lnTo>
                  <a:lnTo>
                    <a:pt x="2539" y="71120"/>
                  </a:lnTo>
                  <a:lnTo>
                    <a:pt x="2539" y="74930"/>
                  </a:lnTo>
                  <a:lnTo>
                    <a:pt x="5080" y="80010"/>
                  </a:lnTo>
                  <a:lnTo>
                    <a:pt x="6350" y="83820"/>
                  </a:lnTo>
                  <a:lnTo>
                    <a:pt x="8889" y="88900"/>
                  </a:lnTo>
                  <a:lnTo>
                    <a:pt x="11430" y="91440"/>
                  </a:lnTo>
                  <a:lnTo>
                    <a:pt x="12700" y="93980"/>
                  </a:lnTo>
                  <a:lnTo>
                    <a:pt x="20319" y="101600"/>
                  </a:lnTo>
                  <a:lnTo>
                    <a:pt x="22860" y="102870"/>
                  </a:lnTo>
                  <a:lnTo>
                    <a:pt x="24130" y="105410"/>
                  </a:lnTo>
                  <a:lnTo>
                    <a:pt x="27939" y="106680"/>
                  </a:lnTo>
                  <a:lnTo>
                    <a:pt x="30480" y="109220"/>
                  </a:lnTo>
                  <a:lnTo>
                    <a:pt x="33019" y="110490"/>
                  </a:lnTo>
                  <a:lnTo>
                    <a:pt x="36830" y="111760"/>
                  </a:lnTo>
                  <a:lnTo>
                    <a:pt x="39369" y="113030"/>
                  </a:lnTo>
                  <a:lnTo>
                    <a:pt x="43180" y="114300"/>
                  </a:lnTo>
                  <a:lnTo>
                    <a:pt x="45719" y="115570"/>
                  </a:lnTo>
                  <a:lnTo>
                    <a:pt x="49530" y="116840"/>
                  </a:lnTo>
                  <a:lnTo>
                    <a:pt x="52069" y="116840"/>
                  </a:lnTo>
                  <a:lnTo>
                    <a:pt x="55880" y="118110"/>
                  </a:lnTo>
                  <a:lnTo>
                    <a:pt x="76200" y="118110"/>
                  </a:lnTo>
                  <a:lnTo>
                    <a:pt x="80010" y="116840"/>
                  </a:lnTo>
                  <a:lnTo>
                    <a:pt x="82550" y="116840"/>
                  </a:lnTo>
                  <a:lnTo>
                    <a:pt x="90169" y="114300"/>
                  </a:lnTo>
                  <a:lnTo>
                    <a:pt x="92710" y="113030"/>
                  </a:lnTo>
                  <a:lnTo>
                    <a:pt x="96519" y="111760"/>
                  </a:lnTo>
                  <a:lnTo>
                    <a:pt x="101600" y="109220"/>
                  </a:lnTo>
                  <a:lnTo>
                    <a:pt x="104139" y="106680"/>
                  </a:lnTo>
                  <a:lnTo>
                    <a:pt x="107950" y="105410"/>
                  </a:lnTo>
                  <a:lnTo>
                    <a:pt x="110489" y="102870"/>
                  </a:lnTo>
                  <a:lnTo>
                    <a:pt x="113030" y="101600"/>
                  </a:lnTo>
                  <a:lnTo>
                    <a:pt x="114300" y="99060"/>
                  </a:lnTo>
                  <a:lnTo>
                    <a:pt x="119380" y="93980"/>
                  </a:lnTo>
                  <a:lnTo>
                    <a:pt x="120650" y="91440"/>
                  </a:lnTo>
                  <a:lnTo>
                    <a:pt x="123189" y="88900"/>
                  </a:lnTo>
                  <a:lnTo>
                    <a:pt x="125730" y="83820"/>
                  </a:lnTo>
                  <a:lnTo>
                    <a:pt x="127000" y="80010"/>
                  </a:lnTo>
                  <a:lnTo>
                    <a:pt x="129539" y="74930"/>
                  </a:lnTo>
                  <a:lnTo>
                    <a:pt x="130810" y="71120"/>
                  </a:lnTo>
                  <a:lnTo>
                    <a:pt x="130810" y="64770"/>
                  </a:lnTo>
                  <a:lnTo>
                    <a:pt x="132080" y="62230"/>
                  </a:lnTo>
                  <a:lnTo>
                    <a:pt x="132080" y="53340"/>
                  </a:lnTo>
                  <a:lnTo>
                    <a:pt x="130810" y="49530"/>
                  </a:lnTo>
                  <a:lnTo>
                    <a:pt x="130810" y="46990"/>
                  </a:lnTo>
                  <a:lnTo>
                    <a:pt x="129539" y="43180"/>
                  </a:lnTo>
                  <a:lnTo>
                    <a:pt x="128269" y="40640"/>
                  </a:lnTo>
                  <a:lnTo>
                    <a:pt x="128269" y="38100"/>
                  </a:lnTo>
                  <a:lnTo>
                    <a:pt x="125730" y="35560"/>
                  </a:lnTo>
                  <a:lnTo>
                    <a:pt x="124460" y="31750"/>
                  </a:lnTo>
                  <a:lnTo>
                    <a:pt x="123189" y="29210"/>
                  </a:lnTo>
                  <a:lnTo>
                    <a:pt x="120650" y="26670"/>
                  </a:lnTo>
                  <a:lnTo>
                    <a:pt x="119380" y="24130"/>
                  </a:lnTo>
                  <a:lnTo>
                    <a:pt x="116839" y="21590"/>
                  </a:lnTo>
                  <a:lnTo>
                    <a:pt x="115569" y="19050"/>
                  </a:lnTo>
                  <a:lnTo>
                    <a:pt x="113030" y="17780"/>
                  </a:lnTo>
                  <a:lnTo>
                    <a:pt x="107950" y="12700"/>
                  </a:lnTo>
                  <a:lnTo>
                    <a:pt x="105410" y="11430"/>
                  </a:lnTo>
                  <a:lnTo>
                    <a:pt x="101600" y="8890"/>
                  </a:lnTo>
                  <a:lnTo>
                    <a:pt x="96519" y="6350"/>
                  </a:lnTo>
                  <a:lnTo>
                    <a:pt x="92710" y="5080"/>
                  </a:lnTo>
                  <a:lnTo>
                    <a:pt x="90169" y="3810"/>
                  </a:lnTo>
                  <a:lnTo>
                    <a:pt x="86360" y="2540"/>
                  </a:lnTo>
                  <a:lnTo>
                    <a:pt x="83819" y="2540"/>
                  </a:lnTo>
                  <a:lnTo>
                    <a:pt x="80010" y="1270"/>
                  </a:lnTo>
                  <a:lnTo>
                    <a:pt x="76200" y="1270"/>
                  </a:lnTo>
                  <a:lnTo>
                    <a:pt x="73660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57450" y="5307329"/>
              <a:ext cx="132080" cy="119380"/>
            </a:xfrm>
            <a:custGeom>
              <a:avLst/>
              <a:gdLst/>
              <a:ahLst/>
              <a:cxnLst/>
              <a:rect l="l" t="t" r="r" b="b"/>
              <a:pathLst>
                <a:path w="132080" h="119379">
                  <a:moveTo>
                    <a:pt x="1269" y="59690"/>
                  </a:moveTo>
                  <a:lnTo>
                    <a:pt x="1269" y="55880"/>
                  </a:lnTo>
                  <a:lnTo>
                    <a:pt x="1269" y="53340"/>
                  </a:lnTo>
                  <a:lnTo>
                    <a:pt x="1269" y="50800"/>
                  </a:lnTo>
                  <a:lnTo>
                    <a:pt x="2539" y="46990"/>
                  </a:lnTo>
                  <a:lnTo>
                    <a:pt x="2539" y="44450"/>
                  </a:lnTo>
                  <a:lnTo>
                    <a:pt x="3810" y="40640"/>
                  </a:lnTo>
                  <a:lnTo>
                    <a:pt x="5080" y="38100"/>
                  </a:lnTo>
                  <a:lnTo>
                    <a:pt x="6350" y="35560"/>
                  </a:lnTo>
                  <a:lnTo>
                    <a:pt x="7619" y="33020"/>
                  </a:lnTo>
                  <a:lnTo>
                    <a:pt x="10160" y="29210"/>
                  </a:lnTo>
                  <a:lnTo>
                    <a:pt x="11430" y="26670"/>
                  </a:lnTo>
                  <a:lnTo>
                    <a:pt x="13969" y="24130"/>
                  </a:lnTo>
                  <a:lnTo>
                    <a:pt x="15239" y="21590"/>
                  </a:lnTo>
                  <a:lnTo>
                    <a:pt x="17780" y="20320"/>
                  </a:lnTo>
                  <a:lnTo>
                    <a:pt x="20319" y="17780"/>
                  </a:lnTo>
                  <a:lnTo>
                    <a:pt x="22860" y="15240"/>
                  </a:lnTo>
                  <a:lnTo>
                    <a:pt x="25400" y="13970"/>
                  </a:lnTo>
                  <a:lnTo>
                    <a:pt x="27939" y="11430"/>
                  </a:lnTo>
                  <a:lnTo>
                    <a:pt x="30480" y="10160"/>
                  </a:lnTo>
                  <a:lnTo>
                    <a:pt x="34289" y="7620"/>
                  </a:lnTo>
                  <a:lnTo>
                    <a:pt x="36830" y="6350"/>
                  </a:lnTo>
                  <a:lnTo>
                    <a:pt x="39369" y="5080"/>
                  </a:lnTo>
                  <a:lnTo>
                    <a:pt x="43180" y="3810"/>
                  </a:lnTo>
                  <a:lnTo>
                    <a:pt x="45719" y="2540"/>
                  </a:lnTo>
                  <a:lnTo>
                    <a:pt x="49530" y="2540"/>
                  </a:lnTo>
                  <a:lnTo>
                    <a:pt x="53339" y="1270"/>
                  </a:lnTo>
                  <a:lnTo>
                    <a:pt x="55880" y="1270"/>
                  </a:lnTo>
                  <a:lnTo>
                    <a:pt x="59689" y="0"/>
                  </a:lnTo>
                  <a:lnTo>
                    <a:pt x="63500" y="0"/>
                  </a:lnTo>
                  <a:lnTo>
                    <a:pt x="66039" y="0"/>
                  </a:lnTo>
                  <a:lnTo>
                    <a:pt x="69850" y="0"/>
                  </a:lnTo>
                  <a:lnTo>
                    <a:pt x="73660" y="0"/>
                  </a:lnTo>
                  <a:lnTo>
                    <a:pt x="76200" y="1270"/>
                  </a:lnTo>
                  <a:lnTo>
                    <a:pt x="80010" y="1270"/>
                  </a:lnTo>
                  <a:lnTo>
                    <a:pt x="83819" y="2540"/>
                  </a:lnTo>
                  <a:lnTo>
                    <a:pt x="86360" y="2540"/>
                  </a:lnTo>
                  <a:lnTo>
                    <a:pt x="90169" y="3810"/>
                  </a:lnTo>
                  <a:lnTo>
                    <a:pt x="92710" y="5080"/>
                  </a:lnTo>
                  <a:lnTo>
                    <a:pt x="96519" y="6350"/>
                  </a:lnTo>
                  <a:lnTo>
                    <a:pt x="99060" y="7620"/>
                  </a:lnTo>
                  <a:lnTo>
                    <a:pt x="101600" y="8890"/>
                  </a:lnTo>
                  <a:lnTo>
                    <a:pt x="105410" y="11430"/>
                  </a:lnTo>
                  <a:lnTo>
                    <a:pt x="107950" y="12700"/>
                  </a:lnTo>
                  <a:lnTo>
                    <a:pt x="110489" y="15240"/>
                  </a:lnTo>
                  <a:lnTo>
                    <a:pt x="113030" y="17780"/>
                  </a:lnTo>
                  <a:lnTo>
                    <a:pt x="115569" y="19050"/>
                  </a:lnTo>
                  <a:lnTo>
                    <a:pt x="116839" y="21590"/>
                  </a:lnTo>
                  <a:lnTo>
                    <a:pt x="119380" y="24130"/>
                  </a:lnTo>
                  <a:lnTo>
                    <a:pt x="120650" y="26670"/>
                  </a:lnTo>
                  <a:lnTo>
                    <a:pt x="123189" y="29210"/>
                  </a:lnTo>
                  <a:lnTo>
                    <a:pt x="124460" y="31750"/>
                  </a:lnTo>
                  <a:lnTo>
                    <a:pt x="125730" y="35560"/>
                  </a:lnTo>
                  <a:lnTo>
                    <a:pt x="128269" y="38100"/>
                  </a:lnTo>
                  <a:lnTo>
                    <a:pt x="128269" y="40640"/>
                  </a:lnTo>
                  <a:lnTo>
                    <a:pt x="129539" y="43180"/>
                  </a:lnTo>
                  <a:lnTo>
                    <a:pt x="130810" y="46990"/>
                  </a:lnTo>
                  <a:lnTo>
                    <a:pt x="130810" y="49530"/>
                  </a:lnTo>
                  <a:lnTo>
                    <a:pt x="132080" y="53340"/>
                  </a:lnTo>
                  <a:lnTo>
                    <a:pt x="132080" y="55880"/>
                  </a:lnTo>
                  <a:lnTo>
                    <a:pt x="132080" y="59690"/>
                  </a:lnTo>
                  <a:lnTo>
                    <a:pt x="132080" y="62230"/>
                  </a:lnTo>
                  <a:lnTo>
                    <a:pt x="130810" y="64770"/>
                  </a:lnTo>
                  <a:lnTo>
                    <a:pt x="130810" y="68580"/>
                  </a:lnTo>
                  <a:lnTo>
                    <a:pt x="130810" y="71120"/>
                  </a:lnTo>
                  <a:lnTo>
                    <a:pt x="129539" y="74930"/>
                  </a:lnTo>
                  <a:lnTo>
                    <a:pt x="128269" y="77470"/>
                  </a:lnTo>
                  <a:lnTo>
                    <a:pt x="127000" y="80010"/>
                  </a:lnTo>
                  <a:lnTo>
                    <a:pt x="125730" y="83820"/>
                  </a:lnTo>
                  <a:lnTo>
                    <a:pt x="124460" y="86360"/>
                  </a:lnTo>
                  <a:lnTo>
                    <a:pt x="123189" y="88900"/>
                  </a:lnTo>
                  <a:lnTo>
                    <a:pt x="120650" y="91440"/>
                  </a:lnTo>
                  <a:lnTo>
                    <a:pt x="119380" y="93980"/>
                  </a:lnTo>
                  <a:lnTo>
                    <a:pt x="116839" y="96520"/>
                  </a:lnTo>
                  <a:lnTo>
                    <a:pt x="114300" y="99060"/>
                  </a:lnTo>
                  <a:lnTo>
                    <a:pt x="113030" y="101600"/>
                  </a:lnTo>
                  <a:lnTo>
                    <a:pt x="110489" y="102870"/>
                  </a:lnTo>
                  <a:lnTo>
                    <a:pt x="107950" y="105410"/>
                  </a:lnTo>
                  <a:lnTo>
                    <a:pt x="104139" y="106680"/>
                  </a:lnTo>
                  <a:lnTo>
                    <a:pt x="101600" y="109220"/>
                  </a:lnTo>
                  <a:lnTo>
                    <a:pt x="99060" y="110490"/>
                  </a:lnTo>
                  <a:lnTo>
                    <a:pt x="96519" y="111760"/>
                  </a:lnTo>
                  <a:lnTo>
                    <a:pt x="92710" y="113030"/>
                  </a:lnTo>
                  <a:lnTo>
                    <a:pt x="90169" y="114300"/>
                  </a:lnTo>
                  <a:lnTo>
                    <a:pt x="86360" y="115570"/>
                  </a:lnTo>
                  <a:lnTo>
                    <a:pt x="82550" y="116840"/>
                  </a:lnTo>
                  <a:lnTo>
                    <a:pt x="80010" y="116840"/>
                  </a:lnTo>
                  <a:lnTo>
                    <a:pt x="76200" y="118110"/>
                  </a:lnTo>
                  <a:lnTo>
                    <a:pt x="55880" y="118110"/>
                  </a:lnTo>
                  <a:lnTo>
                    <a:pt x="52069" y="116840"/>
                  </a:lnTo>
                  <a:lnTo>
                    <a:pt x="49530" y="116840"/>
                  </a:lnTo>
                  <a:lnTo>
                    <a:pt x="45719" y="115570"/>
                  </a:lnTo>
                  <a:lnTo>
                    <a:pt x="43180" y="114300"/>
                  </a:lnTo>
                  <a:lnTo>
                    <a:pt x="39369" y="113030"/>
                  </a:lnTo>
                  <a:lnTo>
                    <a:pt x="36830" y="111760"/>
                  </a:lnTo>
                  <a:lnTo>
                    <a:pt x="33019" y="110490"/>
                  </a:lnTo>
                  <a:lnTo>
                    <a:pt x="30480" y="109220"/>
                  </a:lnTo>
                  <a:lnTo>
                    <a:pt x="27939" y="106680"/>
                  </a:lnTo>
                  <a:lnTo>
                    <a:pt x="24130" y="105410"/>
                  </a:lnTo>
                  <a:lnTo>
                    <a:pt x="22860" y="102870"/>
                  </a:lnTo>
                  <a:lnTo>
                    <a:pt x="20319" y="101600"/>
                  </a:lnTo>
                  <a:lnTo>
                    <a:pt x="17780" y="99060"/>
                  </a:lnTo>
                  <a:lnTo>
                    <a:pt x="15239" y="96520"/>
                  </a:lnTo>
                  <a:lnTo>
                    <a:pt x="12700" y="93980"/>
                  </a:lnTo>
                  <a:lnTo>
                    <a:pt x="11430" y="91440"/>
                  </a:lnTo>
                  <a:lnTo>
                    <a:pt x="8889" y="88900"/>
                  </a:lnTo>
                  <a:lnTo>
                    <a:pt x="7619" y="86360"/>
                  </a:lnTo>
                  <a:lnTo>
                    <a:pt x="6350" y="83820"/>
                  </a:lnTo>
                  <a:lnTo>
                    <a:pt x="5080" y="80010"/>
                  </a:lnTo>
                  <a:lnTo>
                    <a:pt x="3810" y="77470"/>
                  </a:lnTo>
                  <a:lnTo>
                    <a:pt x="2539" y="74930"/>
                  </a:lnTo>
                  <a:lnTo>
                    <a:pt x="2539" y="71120"/>
                  </a:lnTo>
                  <a:lnTo>
                    <a:pt x="1269" y="68580"/>
                  </a:lnTo>
                  <a:lnTo>
                    <a:pt x="1269" y="64770"/>
                  </a:lnTo>
                  <a:lnTo>
                    <a:pt x="0" y="62230"/>
                  </a:lnTo>
                  <a:lnTo>
                    <a:pt x="0" y="59690"/>
                  </a:lnTo>
                  <a:lnTo>
                    <a:pt x="1269" y="59690"/>
                  </a:lnTo>
                  <a:close/>
                </a:path>
                <a:path w="132080" h="119379">
                  <a:moveTo>
                    <a:pt x="1269" y="0"/>
                  </a:moveTo>
                  <a:lnTo>
                    <a:pt x="1269" y="0"/>
                  </a:lnTo>
                </a:path>
                <a:path w="132080" h="119379">
                  <a:moveTo>
                    <a:pt x="132080" y="119380"/>
                  </a:moveTo>
                  <a:lnTo>
                    <a:pt x="132080" y="11938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650230" y="5552439"/>
              <a:ext cx="130810" cy="119380"/>
            </a:xfrm>
            <a:custGeom>
              <a:avLst/>
              <a:gdLst/>
              <a:ahLst/>
              <a:cxnLst/>
              <a:rect l="l" t="t" r="r" b="b"/>
              <a:pathLst>
                <a:path w="130810" h="119379">
                  <a:moveTo>
                    <a:pt x="68580" y="0"/>
                  </a:moveTo>
                  <a:lnTo>
                    <a:pt x="62230" y="0"/>
                  </a:lnTo>
                  <a:lnTo>
                    <a:pt x="58420" y="1270"/>
                  </a:lnTo>
                  <a:lnTo>
                    <a:pt x="55880" y="1270"/>
                  </a:lnTo>
                  <a:lnTo>
                    <a:pt x="52070" y="2540"/>
                  </a:lnTo>
                  <a:lnTo>
                    <a:pt x="48260" y="2540"/>
                  </a:lnTo>
                  <a:lnTo>
                    <a:pt x="45720" y="3810"/>
                  </a:lnTo>
                  <a:lnTo>
                    <a:pt x="41910" y="5080"/>
                  </a:lnTo>
                  <a:lnTo>
                    <a:pt x="39370" y="5080"/>
                  </a:lnTo>
                  <a:lnTo>
                    <a:pt x="35560" y="7620"/>
                  </a:lnTo>
                  <a:lnTo>
                    <a:pt x="30480" y="10160"/>
                  </a:lnTo>
                  <a:lnTo>
                    <a:pt x="26670" y="12700"/>
                  </a:lnTo>
                  <a:lnTo>
                    <a:pt x="21590" y="15240"/>
                  </a:lnTo>
                  <a:lnTo>
                    <a:pt x="16510" y="20320"/>
                  </a:lnTo>
                  <a:lnTo>
                    <a:pt x="15240" y="22860"/>
                  </a:lnTo>
                  <a:lnTo>
                    <a:pt x="10160" y="27940"/>
                  </a:lnTo>
                  <a:lnTo>
                    <a:pt x="6350" y="35560"/>
                  </a:lnTo>
                  <a:lnTo>
                    <a:pt x="3810" y="38100"/>
                  </a:lnTo>
                  <a:lnTo>
                    <a:pt x="3810" y="41910"/>
                  </a:lnTo>
                  <a:lnTo>
                    <a:pt x="2540" y="44450"/>
                  </a:lnTo>
                  <a:lnTo>
                    <a:pt x="1270" y="48260"/>
                  </a:lnTo>
                  <a:lnTo>
                    <a:pt x="1270" y="50800"/>
                  </a:lnTo>
                  <a:lnTo>
                    <a:pt x="0" y="53340"/>
                  </a:lnTo>
                  <a:lnTo>
                    <a:pt x="0" y="68580"/>
                  </a:lnTo>
                  <a:lnTo>
                    <a:pt x="1270" y="72390"/>
                  </a:lnTo>
                  <a:lnTo>
                    <a:pt x="1270" y="74930"/>
                  </a:lnTo>
                  <a:lnTo>
                    <a:pt x="2540" y="77470"/>
                  </a:lnTo>
                  <a:lnTo>
                    <a:pt x="3810" y="81280"/>
                  </a:lnTo>
                  <a:lnTo>
                    <a:pt x="7620" y="88900"/>
                  </a:lnTo>
                  <a:lnTo>
                    <a:pt x="12700" y="93980"/>
                  </a:lnTo>
                  <a:lnTo>
                    <a:pt x="13970" y="96520"/>
                  </a:lnTo>
                  <a:lnTo>
                    <a:pt x="21590" y="104140"/>
                  </a:lnTo>
                  <a:lnTo>
                    <a:pt x="24130" y="105410"/>
                  </a:lnTo>
                  <a:lnTo>
                    <a:pt x="26670" y="107950"/>
                  </a:lnTo>
                  <a:lnTo>
                    <a:pt x="31750" y="110490"/>
                  </a:lnTo>
                  <a:lnTo>
                    <a:pt x="35560" y="113030"/>
                  </a:lnTo>
                  <a:lnTo>
                    <a:pt x="38100" y="114300"/>
                  </a:lnTo>
                  <a:lnTo>
                    <a:pt x="41910" y="115570"/>
                  </a:lnTo>
                  <a:lnTo>
                    <a:pt x="44450" y="115570"/>
                  </a:lnTo>
                  <a:lnTo>
                    <a:pt x="52070" y="118110"/>
                  </a:lnTo>
                  <a:lnTo>
                    <a:pt x="58420" y="118110"/>
                  </a:lnTo>
                  <a:lnTo>
                    <a:pt x="60960" y="119380"/>
                  </a:lnTo>
                  <a:lnTo>
                    <a:pt x="68580" y="119380"/>
                  </a:lnTo>
                  <a:lnTo>
                    <a:pt x="72390" y="118110"/>
                  </a:lnTo>
                  <a:lnTo>
                    <a:pt x="78740" y="118110"/>
                  </a:lnTo>
                  <a:lnTo>
                    <a:pt x="82550" y="116840"/>
                  </a:lnTo>
                  <a:lnTo>
                    <a:pt x="85090" y="115570"/>
                  </a:lnTo>
                  <a:lnTo>
                    <a:pt x="88900" y="115570"/>
                  </a:lnTo>
                  <a:lnTo>
                    <a:pt x="91440" y="114300"/>
                  </a:lnTo>
                  <a:lnTo>
                    <a:pt x="95250" y="113030"/>
                  </a:lnTo>
                  <a:lnTo>
                    <a:pt x="97790" y="110490"/>
                  </a:lnTo>
                  <a:lnTo>
                    <a:pt x="100330" y="109220"/>
                  </a:lnTo>
                  <a:lnTo>
                    <a:pt x="104140" y="107950"/>
                  </a:lnTo>
                  <a:lnTo>
                    <a:pt x="106680" y="105410"/>
                  </a:lnTo>
                  <a:lnTo>
                    <a:pt x="109220" y="104140"/>
                  </a:lnTo>
                  <a:lnTo>
                    <a:pt x="114300" y="99060"/>
                  </a:lnTo>
                  <a:lnTo>
                    <a:pt x="115570" y="96520"/>
                  </a:lnTo>
                  <a:lnTo>
                    <a:pt x="120650" y="91440"/>
                  </a:lnTo>
                  <a:lnTo>
                    <a:pt x="125730" y="81280"/>
                  </a:lnTo>
                  <a:lnTo>
                    <a:pt x="127000" y="77470"/>
                  </a:lnTo>
                  <a:lnTo>
                    <a:pt x="129540" y="72390"/>
                  </a:lnTo>
                  <a:lnTo>
                    <a:pt x="129540" y="68580"/>
                  </a:lnTo>
                  <a:lnTo>
                    <a:pt x="130810" y="66040"/>
                  </a:lnTo>
                  <a:lnTo>
                    <a:pt x="130810" y="50800"/>
                  </a:lnTo>
                  <a:lnTo>
                    <a:pt x="129540" y="46990"/>
                  </a:lnTo>
                  <a:lnTo>
                    <a:pt x="128270" y="44450"/>
                  </a:lnTo>
                  <a:lnTo>
                    <a:pt x="128270" y="40640"/>
                  </a:lnTo>
                  <a:lnTo>
                    <a:pt x="125730" y="35560"/>
                  </a:lnTo>
                  <a:lnTo>
                    <a:pt x="123190" y="33020"/>
                  </a:lnTo>
                  <a:lnTo>
                    <a:pt x="120650" y="27940"/>
                  </a:lnTo>
                  <a:lnTo>
                    <a:pt x="118110" y="25400"/>
                  </a:lnTo>
                  <a:lnTo>
                    <a:pt x="116840" y="22860"/>
                  </a:lnTo>
                  <a:lnTo>
                    <a:pt x="109220" y="15240"/>
                  </a:lnTo>
                  <a:lnTo>
                    <a:pt x="106680" y="13970"/>
                  </a:lnTo>
                  <a:lnTo>
                    <a:pt x="104140" y="11430"/>
                  </a:lnTo>
                  <a:lnTo>
                    <a:pt x="101600" y="10160"/>
                  </a:lnTo>
                  <a:lnTo>
                    <a:pt x="97790" y="8890"/>
                  </a:lnTo>
                  <a:lnTo>
                    <a:pt x="95250" y="7620"/>
                  </a:lnTo>
                  <a:lnTo>
                    <a:pt x="92710" y="5080"/>
                  </a:lnTo>
                  <a:lnTo>
                    <a:pt x="88900" y="5080"/>
                  </a:lnTo>
                  <a:lnTo>
                    <a:pt x="85090" y="3810"/>
                  </a:lnTo>
                  <a:lnTo>
                    <a:pt x="82550" y="2540"/>
                  </a:lnTo>
                  <a:lnTo>
                    <a:pt x="78740" y="2540"/>
                  </a:lnTo>
                  <a:lnTo>
                    <a:pt x="76200" y="1270"/>
                  </a:lnTo>
                  <a:lnTo>
                    <a:pt x="72390" y="127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50230" y="5552439"/>
              <a:ext cx="130810" cy="119380"/>
            </a:xfrm>
            <a:custGeom>
              <a:avLst/>
              <a:gdLst/>
              <a:ahLst/>
              <a:cxnLst/>
              <a:rect l="l" t="t" r="r" b="b"/>
              <a:pathLst>
                <a:path w="130810" h="119379">
                  <a:moveTo>
                    <a:pt x="0" y="59690"/>
                  </a:moveTo>
                  <a:lnTo>
                    <a:pt x="0" y="57150"/>
                  </a:lnTo>
                  <a:lnTo>
                    <a:pt x="0" y="53340"/>
                  </a:lnTo>
                  <a:lnTo>
                    <a:pt x="1270" y="50800"/>
                  </a:lnTo>
                  <a:lnTo>
                    <a:pt x="1270" y="48260"/>
                  </a:lnTo>
                  <a:lnTo>
                    <a:pt x="2540" y="44450"/>
                  </a:lnTo>
                  <a:lnTo>
                    <a:pt x="3810" y="41910"/>
                  </a:lnTo>
                  <a:lnTo>
                    <a:pt x="3810" y="38100"/>
                  </a:lnTo>
                  <a:lnTo>
                    <a:pt x="6350" y="35560"/>
                  </a:lnTo>
                  <a:lnTo>
                    <a:pt x="7620" y="33020"/>
                  </a:lnTo>
                  <a:lnTo>
                    <a:pt x="8890" y="30480"/>
                  </a:lnTo>
                  <a:lnTo>
                    <a:pt x="10160" y="27940"/>
                  </a:lnTo>
                  <a:lnTo>
                    <a:pt x="12700" y="25400"/>
                  </a:lnTo>
                  <a:lnTo>
                    <a:pt x="15240" y="22860"/>
                  </a:lnTo>
                  <a:lnTo>
                    <a:pt x="16510" y="20320"/>
                  </a:lnTo>
                  <a:lnTo>
                    <a:pt x="19050" y="17780"/>
                  </a:lnTo>
                  <a:lnTo>
                    <a:pt x="21590" y="15240"/>
                  </a:lnTo>
                  <a:lnTo>
                    <a:pt x="24130" y="13970"/>
                  </a:lnTo>
                  <a:lnTo>
                    <a:pt x="26670" y="12700"/>
                  </a:lnTo>
                  <a:lnTo>
                    <a:pt x="30480" y="10160"/>
                  </a:lnTo>
                  <a:lnTo>
                    <a:pt x="33020" y="8890"/>
                  </a:lnTo>
                  <a:lnTo>
                    <a:pt x="35560" y="7620"/>
                  </a:lnTo>
                  <a:lnTo>
                    <a:pt x="39370" y="5080"/>
                  </a:lnTo>
                  <a:lnTo>
                    <a:pt x="41910" y="5080"/>
                  </a:lnTo>
                  <a:lnTo>
                    <a:pt x="45720" y="3810"/>
                  </a:lnTo>
                  <a:lnTo>
                    <a:pt x="48260" y="2540"/>
                  </a:lnTo>
                  <a:lnTo>
                    <a:pt x="52070" y="2540"/>
                  </a:lnTo>
                  <a:lnTo>
                    <a:pt x="55880" y="1270"/>
                  </a:lnTo>
                  <a:lnTo>
                    <a:pt x="58420" y="1270"/>
                  </a:lnTo>
                  <a:lnTo>
                    <a:pt x="62230" y="0"/>
                  </a:lnTo>
                  <a:lnTo>
                    <a:pt x="66040" y="0"/>
                  </a:lnTo>
                  <a:lnTo>
                    <a:pt x="68580" y="0"/>
                  </a:lnTo>
                  <a:lnTo>
                    <a:pt x="72390" y="1270"/>
                  </a:lnTo>
                  <a:lnTo>
                    <a:pt x="76200" y="1270"/>
                  </a:lnTo>
                  <a:lnTo>
                    <a:pt x="78740" y="2540"/>
                  </a:lnTo>
                  <a:lnTo>
                    <a:pt x="82550" y="2540"/>
                  </a:lnTo>
                  <a:lnTo>
                    <a:pt x="85090" y="3810"/>
                  </a:lnTo>
                  <a:lnTo>
                    <a:pt x="88900" y="5080"/>
                  </a:lnTo>
                  <a:lnTo>
                    <a:pt x="92710" y="5080"/>
                  </a:lnTo>
                  <a:lnTo>
                    <a:pt x="95250" y="7620"/>
                  </a:lnTo>
                  <a:lnTo>
                    <a:pt x="97790" y="8890"/>
                  </a:lnTo>
                  <a:lnTo>
                    <a:pt x="101600" y="10160"/>
                  </a:lnTo>
                  <a:lnTo>
                    <a:pt x="104140" y="11430"/>
                  </a:lnTo>
                  <a:lnTo>
                    <a:pt x="106680" y="13970"/>
                  </a:lnTo>
                  <a:lnTo>
                    <a:pt x="109220" y="15240"/>
                  </a:lnTo>
                  <a:lnTo>
                    <a:pt x="111760" y="17780"/>
                  </a:lnTo>
                  <a:lnTo>
                    <a:pt x="114300" y="20320"/>
                  </a:lnTo>
                  <a:lnTo>
                    <a:pt x="116840" y="22860"/>
                  </a:lnTo>
                  <a:lnTo>
                    <a:pt x="118110" y="25400"/>
                  </a:lnTo>
                  <a:lnTo>
                    <a:pt x="120650" y="27940"/>
                  </a:lnTo>
                  <a:lnTo>
                    <a:pt x="121920" y="30480"/>
                  </a:lnTo>
                  <a:lnTo>
                    <a:pt x="123190" y="33020"/>
                  </a:lnTo>
                  <a:lnTo>
                    <a:pt x="125730" y="35560"/>
                  </a:lnTo>
                  <a:lnTo>
                    <a:pt x="127000" y="38100"/>
                  </a:lnTo>
                  <a:lnTo>
                    <a:pt x="128270" y="40640"/>
                  </a:lnTo>
                  <a:lnTo>
                    <a:pt x="128270" y="44450"/>
                  </a:lnTo>
                  <a:lnTo>
                    <a:pt x="129540" y="46990"/>
                  </a:lnTo>
                  <a:lnTo>
                    <a:pt x="130810" y="50800"/>
                  </a:lnTo>
                  <a:lnTo>
                    <a:pt x="130810" y="53340"/>
                  </a:lnTo>
                  <a:lnTo>
                    <a:pt x="130810" y="55880"/>
                  </a:lnTo>
                  <a:lnTo>
                    <a:pt x="130810" y="59690"/>
                  </a:lnTo>
                  <a:lnTo>
                    <a:pt x="130810" y="62230"/>
                  </a:lnTo>
                  <a:lnTo>
                    <a:pt x="130810" y="66040"/>
                  </a:lnTo>
                  <a:lnTo>
                    <a:pt x="129540" y="68580"/>
                  </a:lnTo>
                  <a:lnTo>
                    <a:pt x="129540" y="72390"/>
                  </a:lnTo>
                  <a:lnTo>
                    <a:pt x="128270" y="74930"/>
                  </a:lnTo>
                  <a:lnTo>
                    <a:pt x="127000" y="77470"/>
                  </a:lnTo>
                  <a:lnTo>
                    <a:pt x="125730" y="81280"/>
                  </a:lnTo>
                  <a:lnTo>
                    <a:pt x="124460" y="83820"/>
                  </a:lnTo>
                  <a:lnTo>
                    <a:pt x="123190" y="86360"/>
                  </a:lnTo>
                  <a:lnTo>
                    <a:pt x="121920" y="88900"/>
                  </a:lnTo>
                  <a:lnTo>
                    <a:pt x="120650" y="91440"/>
                  </a:lnTo>
                  <a:lnTo>
                    <a:pt x="118110" y="93980"/>
                  </a:lnTo>
                  <a:lnTo>
                    <a:pt x="115570" y="96520"/>
                  </a:lnTo>
                  <a:lnTo>
                    <a:pt x="114300" y="99060"/>
                  </a:lnTo>
                  <a:lnTo>
                    <a:pt x="111760" y="101600"/>
                  </a:lnTo>
                  <a:lnTo>
                    <a:pt x="109220" y="104140"/>
                  </a:lnTo>
                  <a:lnTo>
                    <a:pt x="106680" y="105410"/>
                  </a:lnTo>
                  <a:lnTo>
                    <a:pt x="104140" y="107950"/>
                  </a:lnTo>
                  <a:lnTo>
                    <a:pt x="100330" y="109220"/>
                  </a:lnTo>
                  <a:lnTo>
                    <a:pt x="97790" y="110490"/>
                  </a:lnTo>
                  <a:lnTo>
                    <a:pt x="95250" y="113030"/>
                  </a:lnTo>
                  <a:lnTo>
                    <a:pt x="91440" y="114300"/>
                  </a:lnTo>
                  <a:lnTo>
                    <a:pt x="88900" y="115570"/>
                  </a:lnTo>
                  <a:lnTo>
                    <a:pt x="85090" y="115570"/>
                  </a:lnTo>
                  <a:lnTo>
                    <a:pt x="82550" y="116840"/>
                  </a:lnTo>
                  <a:lnTo>
                    <a:pt x="78740" y="118110"/>
                  </a:lnTo>
                  <a:lnTo>
                    <a:pt x="74930" y="118110"/>
                  </a:lnTo>
                  <a:lnTo>
                    <a:pt x="72390" y="118110"/>
                  </a:lnTo>
                  <a:lnTo>
                    <a:pt x="68580" y="119380"/>
                  </a:lnTo>
                  <a:lnTo>
                    <a:pt x="64770" y="119380"/>
                  </a:lnTo>
                  <a:lnTo>
                    <a:pt x="60960" y="119380"/>
                  </a:lnTo>
                  <a:lnTo>
                    <a:pt x="58420" y="118110"/>
                  </a:lnTo>
                  <a:lnTo>
                    <a:pt x="54610" y="118110"/>
                  </a:lnTo>
                  <a:lnTo>
                    <a:pt x="52070" y="118110"/>
                  </a:lnTo>
                  <a:lnTo>
                    <a:pt x="48260" y="116840"/>
                  </a:lnTo>
                  <a:lnTo>
                    <a:pt x="44450" y="115570"/>
                  </a:lnTo>
                  <a:lnTo>
                    <a:pt x="41910" y="115570"/>
                  </a:lnTo>
                  <a:lnTo>
                    <a:pt x="38100" y="114300"/>
                  </a:lnTo>
                  <a:lnTo>
                    <a:pt x="35560" y="113030"/>
                  </a:lnTo>
                  <a:lnTo>
                    <a:pt x="31750" y="110490"/>
                  </a:lnTo>
                  <a:lnTo>
                    <a:pt x="29210" y="109220"/>
                  </a:lnTo>
                  <a:lnTo>
                    <a:pt x="26670" y="107950"/>
                  </a:lnTo>
                  <a:lnTo>
                    <a:pt x="24130" y="105410"/>
                  </a:lnTo>
                  <a:lnTo>
                    <a:pt x="21590" y="104140"/>
                  </a:lnTo>
                  <a:lnTo>
                    <a:pt x="19050" y="101600"/>
                  </a:lnTo>
                  <a:lnTo>
                    <a:pt x="16510" y="99060"/>
                  </a:lnTo>
                  <a:lnTo>
                    <a:pt x="13970" y="96520"/>
                  </a:lnTo>
                  <a:lnTo>
                    <a:pt x="12700" y="93980"/>
                  </a:lnTo>
                  <a:lnTo>
                    <a:pt x="10160" y="91440"/>
                  </a:lnTo>
                  <a:lnTo>
                    <a:pt x="7620" y="88900"/>
                  </a:lnTo>
                  <a:lnTo>
                    <a:pt x="6350" y="86360"/>
                  </a:lnTo>
                  <a:lnTo>
                    <a:pt x="5080" y="83820"/>
                  </a:lnTo>
                  <a:lnTo>
                    <a:pt x="3810" y="81280"/>
                  </a:lnTo>
                  <a:lnTo>
                    <a:pt x="2540" y="77470"/>
                  </a:lnTo>
                  <a:lnTo>
                    <a:pt x="1270" y="74930"/>
                  </a:lnTo>
                  <a:lnTo>
                    <a:pt x="1270" y="72390"/>
                  </a:lnTo>
                  <a:lnTo>
                    <a:pt x="0" y="68580"/>
                  </a:lnTo>
                  <a:lnTo>
                    <a:pt x="0" y="66040"/>
                  </a:lnTo>
                  <a:lnTo>
                    <a:pt x="0" y="62230"/>
                  </a:lnTo>
                  <a:lnTo>
                    <a:pt x="0" y="59690"/>
                  </a:lnTo>
                  <a:close/>
                </a:path>
                <a:path w="130810" h="119379">
                  <a:moveTo>
                    <a:pt x="0" y="0"/>
                  </a:moveTo>
                  <a:lnTo>
                    <a:pt x="0" y="0"/>
                  </a:lnTo>
                </a:path>
                <a:path w="130810" h="119379">
                  <a:moveTo>
                    <a:pt x="130810" y="119380"/>
                  </a:moveTo>
                  <a:lnTo>
                    <a:pt x="130810" y="11938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10540" y="1633220"/>
            <a:ext cx="6972934" cy="255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kiểm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</a:t>
            </a:r>
            <a:endParaRPr sz="24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Với Thu nhập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hàng tháng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{999$, 1000$,</a:t>
            </a:r>
            <a:r>
              <a:rPr sz="20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83333$,83334$}</a:t>
            </a:r>
            <a:endParaRPr sz="2000">
              <a:latin typeface="Arial"/>
              <a:cs typeface="Arial"/>
            </a:endParaRPr>
          </a:p>
          <a:p>
            <a:pPr marL="495300" lvl="1" indent="-183515">
              <a:lnSpc>
                <a:spcPts val="2275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Với số nhà cầm cố</a:t>
            </a:r>
            <a:r>
              <a:rPr sz="20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{0,1,5,6}</a:t>
            </a:r>
            <a:endParaRPr sz="2000">
              <a:latin typeface="Arial"/>
              <a:cs typeface="Arial"/>
            </a:endParaRPr>
          </a:p>
          <a:p>
            <a:pPr marL="352425">
              <a:lnSpc>
                <a:spcPts val="2035"/>
              </a:lnSpc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lượng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nhà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50">
              <a:latin typeface="Arial"/>
              <a:cs typeface="Arial"/>
            </a:endParaRPr>
          </a:p>
          <a:p>
            <a:pPr marL="87249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129780" y="6248400"/>
            <a:ext cx="990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Thu</a:t>
            </a:r>
            <a:r>
              <a:rPr sz="1800" spc="-8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nhập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2438400" y="6203950"/>
            <a:ext cx="659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r>
              <a:rPr sz="1800" spc="-15" dirty="0">
                <a:latin typeface="Arial"/>
                <a:cs typeface="Arial"/>
              </a:rPr>
              <a:t>0</a:t>
            </a:r>
            <a:r>
              <a:rPr sz="1800" spc="-5" dirty="0">
                <a:latin typeface="Arial"/>
                <a:cs typeface="Arial"/>
              </a:rPr>
              <a:t>0$</a:t>
            </a:r>
            <a:endParaRPr sz="18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668009" y="6248400"/>
            <a:ext cx="658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latin typeface="Arial"/>
                <a:cs typeface="Arial"/>
              </a:rPr>
              <a:t>8</a:t>
            </a:r>
            <a:r>
              <a:rPr sz="1800" spc="-5" dirty="0">
                <a:latin typeface="Arial"/>
                <a:cs typeface="Arial"/>
              </a:rPr>
              <a:t>33</a:t>
            </a:r>
            <a:r>
              <a:rPr sz="1800" spc="-15" dirty="0">
                <a:latin typeface="Arial"/>
                <a:cs typeface="Arial"/>
              </a:rPr>
              <a:t>3</a:t>
            </a:r>
            <a:r>
              <a:rPr sz="1800" dirty="0"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367789" y="52006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1082039" y="1188784"/>
          <a:ext cx="6196330" cy="5440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87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7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45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2999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4224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Thu</a:t>
                      </a:r>
                      <a:r>
                        <a:rPr sz="1800" b="1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28511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Số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lượng</a:t>
                      </a:r>
                      <a:r>
                        <a:rPr sz="1800" b="1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nhà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ra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mong 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50000$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83333$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21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83333$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83333$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83333$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21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999$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83334$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721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999$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3749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42240">
                        <a:lnSpc>
                          <a:spcPts val="208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83334$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285115">
                        <a:lnSpc>
                          <a:spcPts val="2080"/>
                        </a:lnSpc>
                        <a:spcBef>
                          <a:spcPts val="2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tc>
                  <a:txBody>
                    <a:bodyPr/>
                    <a:lstStyle/>
                    <a:p>
                      <a:pPr marL="120650">
                        <a:lnSpc>
                          <a:spcPts val="2080"/>
                        </a:lnSpc>
                        <a:spcBef>
                          <a:spcPts val="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được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thế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chấp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83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540" y="491490"/>
            <a:ext cx="47066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BT2. Các </a:t>
            </a:r>
            <a:r>
              <a:rPr spc="-50" dirty="0"/>
              <a:t>ca </a:t>
            </a:r>
            <a:r>
              <a:rPr spc="-80" dirty="0"/>
              <a:t>kiểm</a:t>
            </a:r>
            <a:r>
              <a:rPr spc="-615" dirty="0"/>
              <a:t> </a:t>
            </a:r>
            <a:r>
              <a:rPr spc="-70" dirty="0"/>
              <a:t>thử</a:t>
            </a: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805" cy="3131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chương trình dịch, trong đó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câu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FOR,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câu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FOR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sau: “Lệnh FOR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chỉ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chấp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nhận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tham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duy nhất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là biến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đếm. Tên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biến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được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quá hai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ký tự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khác rỗng. Sau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hiệu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=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cận dưới  và cận trên 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biến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đếm.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cận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cận dưới là  các số nguyên dương và 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đặt giữa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khóa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TO”.</a:t>
            </a:r>
            <a:endParaRPr sz="2400">
              <a:latin typeface="Arial"/>
              <a:cs typeface="Arial"/>
            </a:endParaRPr>
          </a:p>
          <a:p>
            <a:pPr marL="208279" marR="1968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Dùng phương pháp phân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tương đương, thiết  kế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ca kiểm thử cho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cậu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lệnh</a:t>
            </a:r>
            <a:r>
              <a:rPr sz="2400" b="1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FOR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384809"/>
            <a:ext cx="76892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BT3: </a:t>
            </a:r>
            <a:r>
              <a:rPr spc="-80" dirty="0"/>
              <a:t>bảng phân </a:t>
            </a:r>
            <a:r>
              <a:rPr spc="-75" dirty="0"/>
              <a:t>vùng </a:t>
            </a:r>
            <a:r>
              <a:rPr spc="-85" dirty="0"/>
              <a:t>tương</a:t>
            </a:r>
            <a:r>
              <a:rPr spc="-715" dirty="0"/>
              <a:t> </a:t>
            </a:r>
            <a:r>
              <a:rPr spc="-85" dirty="0"/>
              <a:t>đương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12950" y="3078479"/>
            <a:ext cx="770255" cy="5562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>
              <a:lnSpc>
                <a:spcPts val="2020"/>
              </a:lnSpc>
              <a:spcBef>
                <a:spcPts val="28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ng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y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ê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n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dương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347979" y="1036384"/>
          <a:ext cx="8554085" cy="20770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60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6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0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613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20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946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b="1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Đánh</a:t>
                      </a:r>
                      <a:r>
                        <a:rPr sz="1800" b="1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dấu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Đánh</a:t>
                      </a:r>
                      <a:r>
                        <a:rPr sz="1800" b="1" spc="-6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dấu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Tên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biến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1-2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ký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tự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i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Rỗng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334"/>
                        </a:spcBef>
                      </a:pPr>
                      <a:r>
                        <a:rPr sz="1800" i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&gt;2 ký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tự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i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lượng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biến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i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i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0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sz="1800" i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399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Cận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trên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01600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75260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i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22555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phải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số 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nguyên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dương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i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4550409" y="3050540"/>
            <a:ext cx="3697604" cy="3392170"/>
          </a:xfrm>
          <a:prstGeom prst="rect">
            <a:avLst/>
          </a:prstGeom>
        </p:spPr>
        <p:txBody>
          <a:bodyPr vert="horz" wrap="square" lIns="0" tIns="143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30"/>
              </a:spcBef>
              <a:tabLst>
                <a:tab pos="3278504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Không phải</a:t>
            </a:r>
            <a:r>
              <a:rPr sz="18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số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nguyên	</a:t>
            </a:r>
            <a:r>
              <a:rPr sz="1800" i="1" spc="-10" dirty="0">
                <a:solidFill>
                  <a:srgbClr val="282833"/>
                </a:solidFill>
                <a:latin typeface="Arial"/>
                <a:cs typeface="Arial"/>
              </a:rPr>
              <a:t>K6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  <a:tabLst>
                <a:tab pos="3278504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Không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phải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số	</a:t>
            </a:r>
            <a:r>
              <a:rPr sz="1800" i="1" spc="-10" dirty="0">
                <a:solidFill>
                  <a:srgbClr val="282833"/>
                </a:solidFill>
                <a:latin typeface="Arial"/>
                <a:cs typeface="Arial"/>
              </a:rPr>
              <a:t>K7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  <a:tabLst>
                <a:tab pos="3278504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Rỗng	</a:t>
            </a:r>
            <a:r>
              <a:rPr sz="1800" i="1" spc="-10" dirty="0">
                <a:solidFill>
                  <a:srgbClr val="282833"/>
                </a:solidFill>
                <a:latin typeface="Arial"/>
                <a:cs typeface="Arial"/>
              </a:rPr>
              <a:t>K8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278504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Không phải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số</a:t>
            </a:r>
            <a:r>
              <a:rPr sz="18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nguyên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dương	</a:t>
            </a:r>
            <a:r>
              <a:rPr sz="1800" i="1" spc="-10" dirty="0">
                <a:solidFill>
                  <a:srgbClr val="282833"/>
                </a:solidFill>
                <a:latin typeface="Arial"/>
                <a:cs typeface="Arial"/>
              </a:rPr>
              <a:t>K9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278504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ô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g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p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ả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số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gu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ê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n	</a:t>
            </a:r>
            <a:r>
              <a:rPr sz="1800" i="1" spc="-15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1800" i="1" spc="-5" dirty="0">
                <a:solidFill>
                  <a:srgbClr val="282833"/>
                </a:solidFill>
                <a:latin typeface="Arial"/>
                <a:cs typeface="Arial"/>
              </a:rPr>
              <a:t>10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278504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Không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phải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số	</a:t>
            </a:r>
            <a:r>
              <a:rPr sz="1800" i="1" spc="-50" dirty="0">
                <a:solidFill>
                  <a:srgbClr val="282833"/>
                </a:solidFill>
                <a:latin typeface="Arial"/>
                <a:cs typeface="Arial"/>
              </a:rPr>
              <a:t>K11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278504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Rỗ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g	</a:t>
            </a:r>
            <a:r>
              <a:rPr sz="1800" i="1" spc="-15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1800" i="1" spc="-5" dirty="0">
                <a:solidFill>
                  <a:srgbClr val="282833"/>
                </a:solidFill>
                <a:latin typeface="Arial"/>
                <a:cs typeface="Arial"/>
              </a:rPr>
              <a:t>12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  <a:tabLst>
                <a:tab pos="3278504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ý</a:t>
            </a:r>
            <a:r>
              <a:rPr sz="18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ự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kh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ấ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=	</a:t>
            </a:r>
            <a:r>
              <a:rPr sz="1800" i="1" spc="-15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1800" i="1" spc="-5" dirty="0">
                <a:solidFill>
                  <a:srgbClr val="282833"/>
                </a:solidFill>
                <a:latin typeface="Arial"/>
                <a:cs typeface="Arial"/>
              </a:rPr>
              <a:t>13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  <a:tabLst>
                <a:tab pos="3278504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ý</a:t>
            </a:r>
            <a:r>
              <a:rPr sz="18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ự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kh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9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o	</a:t>
            </a:r>
            <a:r>
              <a:rPr sz="1800" i="1" spc="-15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1800" i="1" spc="-5" dirty="0">
                <a:solidFill>
                  <a:srgbClr val="282833"/>
                </a:solidFill>
                <a:latin typeface="Arial"/>
                <a:cs typeface="Arial"/>
              </a:rPr>
              <a:t>14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67029" y="4323079"/>
            <a:ext cx="9867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Cận</a:t>
            </a:r>
            <a:r>
              <a:rPr sz="18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dưới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2950" y="4323079"/>
            <a:ext cx="770255" cy="81153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 marR="5080">
              <a:lnSpc>
                <a:spcPct val="93300"/>
              </a:lnSpc>
              <a:spcBef>
                <a:spcPts val="244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Số  ng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y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ê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n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dương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62629" y="4323079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5" dirty="0">
                <a:solidFill>
                  <a:srgbClr val="282833"/>
                </a:solidFill>
                <a:latin typeface="Arial"/>
                <a:cs typeface="Arial"/>
              </a:rPr>
              <a:t>H4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67029" y="5652770"/>
            <a:ext cx="1915795" cy="789940"/>
          </a:xfrm>
          <a:prstGeom prst="rect">
            <a:avLst/>
          </a:prstGeom>
        </p:spPr>
        <p:txBody>
          <a:bodyPr vert="horz" wrap="square" lIns="0" tIns="1206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0"/>
              </a:spcBef>
              <a:tabLst>
                <a:tab pos="1657985" algn="l"/>
              </a:tabLst>
            </a:pP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Toán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tử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gán	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=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50"/>
              </a:spcBef>
              <a:tabLst>
                <a:tab pos="1657985" algn="l"/>
              </a:tabLst>
            </a:pP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ừ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khóa</a:t>
            </a:r>
            <a:r>
              <a:rPr sz="18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9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o	</a:t>
            </a:r>
            <a:r>
              <a:rPr sz="1800" spc="-18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62629" y="5652770"/>
            <a:ext cx="318135" cy="789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800" i="1" spc="-5" dirty="0">
                <a:solidFill>
                  <a:srgbClr val="282833"/>
                </a:solidFill>
                <a:latin typeface="Arial"/>
                <a:cs typeface="Arial"/>
              </a:rPr>
              <a:t>H5  H6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2440" y="300990"/>
            <a:ext cx="32175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BT3. </a:t>
            </a:r>
            <a:r>
              <a:rPr spc="-185" dirty="0"/>
              <a:t>Test</a:t>
            </a:r>
            <a:r>
              <a:rPr spc="-440" dirty="0"/>
              <a:t> </a:t>
            </a:r>
            <a:r>
              <a:rPr spc="-75" dirty="0"/>
              <a:t>case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516890" y="959048"/>
          <a:ext cx="7503159" cy="56311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7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863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1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291">
                <a:tc>
                  <a:txBody>
                    <a:bodyPr/>
                    <a:lstStyle/>
                    <a:p>
                      <a:pPr marL="31750">
                        <a:lnSpc>
                          <a:spcPts val="1770"/>
                        </a:lnSpc>
                      </a:pPr>
                      <a:r>
                        <a:rPr sz="16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770"/>
                        </a:lnSpc>
                      </a:pPr>
                      <a:r>
                        <a:rPr sz="16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Inputs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ts val="1770"/>
                        </a:lnSpc>
                      </a:pPr>
                      <a:r>
                        <a:rPr sz="16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E.</a:t>
                      </a:r>
                      <a:r>
                        <a:rPr sz="16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Output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770"/>
                        </a:lnSpc>
                      </a:pPr>
                      <a:r>
                        <a:rPr sz="1600" b="1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Cover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6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i=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Vòng lặp hợp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(H1,H2,H3,H4,H5,H6)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83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tìm thấy</a:t>
                      </a:r>
                      <a:r>
                        <a:rPr sz="16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biến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845"/>
                        </a:lnSpc>
                        <a:spcBef>
                          <a:spcPts val="409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(K1,H2,H3,H4,H5,H6)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264795">
                        <a:lnSpc>
                          <a:spcPts val="1845"/>
                        </a:lnSpc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(H1,K3,H3,H4,H5,H6)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35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Bien= 10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6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Tên biến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(K2,H2,H3,H4,H5,H6)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603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i,j=10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Thừa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biến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(H1,K4,H3,H4,H5,H6)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956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i=-10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cận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dưới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(H1,H2,K5,H4,H5,H6)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94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i=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1.5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5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cận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dưới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(H1,H2,K6,H4,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7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i= a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5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cận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dưới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915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645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(H1,H2,K7,H4,H5,H6)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8191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i= </a:t>
                      </a:r>
                      <a:r>
                        <a:rPr sz="1600" spc="-9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5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tìm thấy cận</a:t>
                      </a:r>
                      <a:r>
                        <a:rPr sz="16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dưới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5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(H1,H2,K8,H4,H5,H6)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143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956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i=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cận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trên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(H1,H2,H3,K9,H5,H6)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i=10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10.25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cận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trên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(H1,H2,H3,K10,H5,H6)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956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=10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cận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trên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(H1,H2,H3,K11,H5,H6)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i=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r>
                        <a:rPr sz="16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tìm thấy cận</a:t>
                      </a:r>
                      <a:r>
                        <a:rPr sz="1600" spc="-5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trên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(H1,H2,H3,K12,H5,H6)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893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 &lt;&gt; 1 </a:t>
                      </a:r>
                      <a:r>
                        <a:rPr sz="1600" spc="-9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To</a:t>
                      </a:r>
                      <a:r>
                        <a:rPr sz="1600" spc="-7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cú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pháp</a:t>
                      </a:r>
                      <a:r>
                        <a:rPr sz="16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lệnh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ct val="100000"/>
                        </a:lnSpc>
                        <a:spcBef>
                          <a:spcPts val="409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(H1,H2,H3,H4,K13,H6)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2069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97656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spcBef>
                          <a:spcPts val="40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839"/>
                        </a:lnSpc>
                        <a:spcBef>
                          <a:spcPts val="40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i=1 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Tuo</a:t>
                      </a:r>
                      <a:r>
                        <a:rPr sz="1600" spc="-5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294005">
                        <a:lnSpc>
                          <a:spcPts val="1839"/>
                        </a:lnSpc>
                        <a:spcBef>
                          <a:spcPts val="40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từ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khóa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1435" marB="0"/>
                </a:tc>
                <a:tc>
                  <a:txBody>
                    <a:bodyPr/>
                    <a:lstStyle/>
                    <a:p>
                      <a:pPr marL="264795">
                        <a:lnSpc>
                          <a:spcPts val="1839"/>
                        </a:lnSpc>
                        <a:spcBef>
                          <a:spcPts val="405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(H1,H2,H3,H4,H5,K14)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1435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3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500" y="1573530"/>
            <a:ext cx="4276090" cy="25590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Bài toán tìm nghiệm thực cho phương trình bậc</a:t>
            </a:r>
            <a:r>
              <a:rPr sz="15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2: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1500" y="3864864"/>
            <a:ext cx="6065520" cy="2772410"/>
          </a:xfrm>
          <a:prstGeom prst="rect">
            <a:avLst/>
          </a:prstGeom>
        </p:spPr>
        <p:txBody>
          <a:bodyPr vert="horz" wrap="square" lIns="0" tIns="12636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4"/>
              </a:spcBef>
            </a:pP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Biết a,b,c là các số thực </a:t>
            </a:r>
            <a:r>
              <a:rPr sz="1500" spc="5" dirty="0">
                <a:solidFill>
                  <a:srgbClr val="282833"/>
                </a:solidFill>
                <a:latin typeface="Courier New"/>
                <a:cs typeface="Courier New"/>
              </a:rPr>
              <a:t>€ [-10,</a:t>
            </a:r>
            <a:r>
              <a:rPr sz="1500" spc="35" dirty="0">
                <a:solidFill>
                  <a:srgbClr val="282833"/>
                </a:solidFill>
                <a:latin typeface="Courier New"/>
                <a:cs typeface="Courier New"/>
              </a:rPr>
              <a:t> </a:t>
            </a:r>
            <a:r>
              <a:rPr sz="1500" spc="5" dirty="0">
                <a:solidFill>
                  <a:srgbClr val="282833"/>
                </a:solidFill>
                <a:latin typeface="Courier New"/>
                <a:cs typeface="Courier New"/>
              </a:rPr>
              <a:t>100]</a:t>
            </a:r>
            <a:endParaRPr sz="15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Đầu ra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thể gặp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sau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khi nhập bộ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3 số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a,b,c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bấm nút Calculate</a:t>
            </a:r>
            <a:r>
              <a:rPr sz="15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00" spc="-5" dirty="0">
                <a:solidFill>
                  <a:srgbClr val="282833"/>
                </a:solidFill>
                <a:latin typeface="Arial"/>
                <a:cs typeface="Arial"/>
              </a:rPr>
              <a:t>là:</a:t>
            </a:r>
            <a:endParaRPr sz="1500">
              <a:latin typeface="Arial"/>
              <a:cs typeface="Arial"/>
            </a:endParaRPr>
          </a:p>
          <a:p>
            <a:pPr marL="300990" indent="-288290">
              <a:lnSpc>
                <a:spcPct val="100000"/>
              </a:lnSpc>
              <a:spcBef>
                <a:spcPts val="910"/>
              </a:spcBef>
              <a:buClr>
                <a:srgbClr val="92A199"/>
              </a:buClr>
              <a:buSzPct val="83333"/>
              <a:buAutoNum type="arabicPeriod"/>
              <a:tabLst>
                <a:tab pos="300355" algn="l"/>
                <a:tab pos="300990" algn="l"/>
              </a:tabLst>
            </a:pP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Không phải là phương trình bậc</a:t>
            </a:r>
            <a:r>
              <a:rPr sz="1500" spc="-5" dirty="0">
                <a:solidFill>
                  <a:srgbClr val="282833"/>
                </a:solidFill>
                <a:latin typeface="Arial"/>
                <a:cs typeface="Arial"/>
              </a:rPr>
              <a:t> 2.</a:t>
            </a:r>
            <a:endParaRPr sz="1500">
              <a:latin typeface="Arial"/>
              <a:cs typeface="Arial"/>
            </a:endParaRPr>
          </a:p>
          <a:p>
            <a:pPr marL="300990" indent="-288290">
              <a:lnSpc>
                <a:spcPct val="100000"/>
              </a:lnSpc>
              <a:spcBef>
                <a:spcPts val="900"/>
              </a:spcBef>
              <a:buClr>
                <a:srgbClr val="92A199"/>
              </a:buClr>
              <a:buSzPct val="83333"/>
              <a:buAutoNum type="arabicPeriod"/>
              <a:tabLst>
                <a:tab pos="300355" algn="l"/>
                <a:tab pos="300990" algn="l"/>
              </a:tabLst>
            </a:pP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Phương trình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vô</a:t>
            </a:r>
            <a:r>
              <a:rPr sz="15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nghiệm</a:t>
            </a:r>
            <a:endParaRPr sz="1500">
              <a:latin typeface="Arial"/>
              <a:cs typeface="Arial"/>
            </a:endParaRPr>
          </a:p>
          <a:p>
            <a:pPr marL="300990" indent="-288290">
              <a:lnSpc>
                <a:spcPct val="100000"/>
              </a:lnSpc>
              <a:spcBef>
                <a:spcPts val="900"/>
              </a:spcBef>
              <a:buClr>
                <a:srgbClr val="92A199"/>
              </a:buClr>
              <a:buSzPct val="83333"/>
              <a:buAutoNum type="arabicPeriod"/>
              <a:tabLst>
                <a:tab pos="300355" algn="l"/>
                <a:tab pos="300990" algn="l"/>
              </a:tabLst>
            </a:pP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Phương trình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có một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nghiệm (đưa ra giá </a:t>
            </a:r>
            <a:r>
              <a:rPr sz="1500" spc="-5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của</a:t>
            </a:r>
            <a:r>
              <a:rPr sz="15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nghiệm)</a:t>
            </a:r>
            <a:endParaRPr sz="1500">
              <a:latin typeface="Arial"/>
              <a:cs typeface="Arial"/>
            </a:endParaRPr>
          </a:p>
          <a:p>
            <a:pPr marL="300990" indent="-288290">
              <a:lnSpc>
                <a:spcPct val="100000"/>
              </a:lnSpc>
              <a:spcBef>
                <a:spcPts val="910"/>
              </a:spcBef>
              <a:buClr>
                <a:srgbClr val="92A199"/>
              </a:buClr>
              <a:buSzPct val="83333"/>
              <a:buAutoNum type="arabicPeriod"/>
              <a:tabLst>
                <a:tab pos="300355" algn="l"/>
                <a:tab pos="300990" algn="l"/>
              </a:tabLst>
            </a:pP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Phương trình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có 2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nghiệm (đưa ra giá </a:t>
            </a:r>
            <a:r>
              <a:rPr sz="1500" spc="-5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2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nghiệm)</a:t>
            </a:r>
            <a:endParaRPr sz="1500">
              <a:latin typeface="Arial"/>
              <a:cs typeface="Arial"/>
            </a:endParaRPr>
          </a:p>
          <a:p>
            <a:pPr marL="300990" indent="-288290">
              <a:lnSpc>
                <a:spcPct val="100000"/>
              </a:lnSpc>
              <a:spcBef>
                <a:spcPts val="900"/>
              </a:spcBef>
              <a:buClr>
                <a:srgbClr val="92A199"/>
              </a:buClr>
              <a:buSzPct val="83333"/>
              <a:buAutoNum type="arabicPeriod"/>
              <a:tabLst>
                <a:tab pos="300355" algn="l"/>
                <a:tab pos="300990" algn="l"/>
              </a:tabLst>
            </a:pP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Nhập sai dữ</a:t>
            </a:r>
            <a:r>
              <a:rPr sz="15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Thiết kế các </a:t>
            </a:r>
            <a:r>
              <a:rPr sz="1500" spc="5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kiểm thử dùng phương pháp phân hoạch tương</a:t>
            </a:r>
            <a:r>
              <a:rPr sz="15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282833"/>
                </a:solidFill>
                <a:latin typeface="Arial"/>
                <a:cs typeface="Arial"/>
              </a:rPr>
              <a:t>đương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47800" y="1981200"/>
            <a:ext cx="4314190" cy="16281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3540" y="360679"/>
            <a:ext cx="65932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Bảng phân </a:t>
            </a:r>
            <a:r>
              <a:rPr spc="-75" dirty="0"/>
              <a:t>vùng </a:t>
            </a:r>
            <a:r>
              <a:rPr spc="-85" dirty="0"/>
              <a:t>tương</a:t>
            </a:r>
            <a:r>
              <a:rPr spc="-600" dirty="0"/>
              <a:t> </a:t>
            </a:r>
            <a:r>
              <a:rPr spc="-85" dirty="0"/>
              <a:t>đương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4490" y="1187514"/>
          <a:ext cx="7781290" cy="528256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0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0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7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442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565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Vùng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Đánh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dấu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Vùng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6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Đánh</a:t>
                      </a:r>
                      <a:r>
                        <a:rPr sz="1800" spc="-6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dấu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029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[-10,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&lt;-10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2829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&gt;100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282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phải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3825" marR="732790">
                        <a:lnSpc>
                          <a:spcPts val="2780"/>
                        </a:lnSpc>
                        <a:spcBef>
                          <a:spcPts val="18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K2  K3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2649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07950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[-10,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492759">
                        <a:lnSpc>
                          <a:spcPct val="100000"/>
                        </a:lnSpc>
                        <a:spcBef>
                          <a:spcPts val="133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=0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2829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trống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28295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&lt;-10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38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3825" marR="732790">
                        <a:lnSpc>
                          <a:spcPct val="128200"/>
                        </a:lnSpc>
                        <a:spcBef>
                          <a:spcPts val="1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K5  K6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26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&gt;100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93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70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phải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trống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429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91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0795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[-10,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&lt;-10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&gt;100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591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phải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số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65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8295">
                        <a:lnSpc>
                          <a:spcPts val="208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trống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2080"/>
                        </a:lnSpc>
                        <a:spcBef>
                          <a:spcPts val="30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873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69290" y="1568648"/>
          <a:ext cx="7216140" cy="455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0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59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5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2466">
                <a:tc>
                  <a:txBody>
                    <a:bodyPr/>
                    <a:lstStyle/>
                    <a:p>
                      <a:pPr marL="31750">
                        <a:lnSpc>
                          <a:spcPts val="1770"/>
                        </a:lnSpc>
                      </a:pPr>
                      <a:r>
                        <a:rPr sz="16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770"/>
                        </a:lnSpc>
                      </a:pPr>
                      <a:r>
                        <a:rPr sz="16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inputs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40335">
                        <a:lnSpc>
                          <a:spcPct val="100000"/>
                        </a:lnSpc>
                        <a:spcBef>
                          <a:spcPts val="1070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a,bc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117475">
                        <a:lnSpc>
                          <a:spcPct val="100000"/>
                        </a:lnSpc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Delta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1770"/>
                        </a:lnSpc>
                      </a:pPr>
                      <a:r>
                        <a:rPr sz="16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E.</a:t>
                      </a:r>
                      <a:r>
                        <a:rPr sz="16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output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1770"/>
                        </a:lnSpc>
                      </a:pPr>
                      <a:r>
                        <a:rPr sz="1600" b="1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Cover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39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a=2, b=5,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Delta</a:t>
                      </a:r>
                      <a:r>
                        <a:rPr sz="16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1850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Delta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=9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70815">
                        <a:lnSpc>
                          <a:spcPts val="1850"/>
                        </a:lnSpc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Pt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có 2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nghiệm</a:t>
                      </a:r>
                      <a:r>
                        <a:rPr sz="1600" spc="-5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{-1/2,-2}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445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H1,H2,H3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62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a=4, b=-4,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</a:t>
                      </a:r>
                      <a:r>
                        <a:rPr sz="16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Delta=0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185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Delta=0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70815">
                        <a:lnSpc>
                          <a:spcPts val="1850"/>
                        </a:lnSpc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Pt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có 1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nghiệm</a:t>
                      </a:r>
                      <a:r>
                        <a:rPr sz="16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{1/2}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H1,H2,H3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5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a=1, b=-7,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Delta&lt;0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1850"/>
                        </a:lnSpc>
                        <a:spcBef>
                          <a:spcPts val="254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Delta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&lt;0</a:t>
                      </a:r>
                      <a:endParaRPr sz="1600">
                        <a:latin typeface="Arial"/>
                        <a:cs typeface="Arial"/>
                      </a:endParaRPr>
                    </a:p>
                    <a:p>
                      <a:pPr marL="170815">
                        <a:lnSpc>
                          <a:spcPts val="1850"/>
                        </a:lnSpc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Pt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vô</a:t>
                      </a:r>
                      <a:r>
                        <a:rPr sz="16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nghiệm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H1,H2,H3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238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32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a=-20, b=5,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K1,H2,H3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3175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a=200, b=5,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K2,H2,H3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72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 abc, b=5,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K3,H2,H3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a=0, b=5,</a:t>
                      </a: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phải pt bậc</a:t>
                      </a:r>
                      <a:r>
                        <a:rPr sz="16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K4,H2,H3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09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Để trống, b=5,</a:t>
                      </a:r>
                      <a:r>
                        <a:rPr sz="1600" spc="-5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ct val="100000"/>
                        </a:lnSpc>
                        <a:spcBef>
                          <a:spcPts val="450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K5,H2,H3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715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2736">
                <a:tc>
                  <a:txBody>
                    <a:bodyPr/>
                    <a:lstStyle/>
                    <a:p>
                      <a:pPr marL="31750">
                        <a:lnSpc>
                          <a:spcPts val="1839"/>
                        </a:lnSpc>
                        <a:spcBef>
                          <a:spcPts val="445"/>
                        </a:spcBef>
                      </a:pP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L="140335">
                        <a:lnSpc>
                          <a:spcPts val="1839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 2, b=-50,</a:t>
                      </a:r>
                      <a:r>
                        <a:rPr sz="16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0815">
                        <a:lnSpc>
                          <a:spcPts val="1839"/>
                        </a:lnSpc>
                        <a:spcBef>
                          <a:spcPts val="445"/>
                        </a:spcBef>
                      </a:pPr>
                      <a:r>
                        <a:rPr sz="16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</a:t>
                      </a:r>
                      <a:r>
                        <a:rPr sz="16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sai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dữ</a:t>
                      </a:r>
                      <a:r>
                        <a:rPr sz="16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tc>
                  <a:txBody>
                    <a:bodyPr/>
                    <a:lstStyle/>
                    <a:p>
                      <a:pPr marL="257175">
                        <a:lnSpc>
                          <a:spcPts val="1839"/>
                        </a:lnSpc>
                        <a:spcBef>
                          <a:spcPts val="445"/>
                        </a:spcBef>
                      </a:pP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</a:t>
                      </a:r>
                      <a:r>
                        <a:rPr sz="1600" spc="-6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K6,H3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5651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2670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Ca </a:t>
            </a:r>
            <a:r>
              <a:rPr spc="-75" dirty="0"/>
              <a:t>kiểm</a:t>
            </a:r>
            <a:r>
              <a:rPr spc="-400" dirty="0"/>
              <a:t> </a:t>
            </a:r>
            <a:r>
              <a:rPr spc="-70" dirty="0"/>
              <a:t>thử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8836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Ca </a:t>
            </a:r>
            <a:r>
              <a:rPr spc="-75" dirty="0"/>
              <a:t>kiểm </a:t>
            </a:r>
            <a:r>
              <a:rPr spc="-70" dirty="0"/>
              <a:t>thử</a:t>
            </a:r>
            <a:r>
              <a:rPr spc="-509" dirty="0"/>
              <a:t> </a:t>
            </a:r>
            <a:r>
              <a:rPr spc="-85" dirty="0"/>
              <a:t>(tiếp)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69290" y="1645850"/>
          <a:ext cx="7461250" cy="4068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56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3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58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037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6894">
                <a:tc>
                  <a:txBody>
                    <a:bodyPr/>
                    <a:lstStyle/>
                    <a:p>
                      <a:pPr marL="31750">
                        <a:lnSpc>
                          <a:spcPts val="2210"/>
                        </a:lnSpc>
                      </a:pPr>
                      <a:r>
                        <a:rPr sz="20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210"/>
                        </a:lnSpc>
                      </a:pPr>
                      <a:r>
                        <a:rPr sz="20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inputs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22580">
                        <a:lnSpc>
                          <a:spcPts val="2210"/>
                        </a:lnSpc>
                      </a:pPr>
                      <a:r>
                        <a:rPr sz="20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E.</a:t>
                      </a:r>
                      <a:r>
                        <a:rPr sz="20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0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output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ts val="2210"/>
                        </a:lnSpc>
                      </a:pPr>
                      <a:r>
                        <a:rPr sz="20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Cover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13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 số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a,b,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 2, b=500,</a:t>
                      </a:r>
                      <a:r>
                        <a:rPr sz="1800" spc="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sai dữ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H1,K7,H3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508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80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748030" algn="l"/>
                        </a:tabLst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</a:t>
                      </a:r>
                      <a:r>
                        <a:rPr sz="1800" spc="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2,	Nhập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abcde,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sai dữ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H1,K8,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81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 2, để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trống,</a:t>
                      </a:r>
                      <a:r>
                        <a:rPr sz="1800" spc="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sai dữ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H1,K9,H3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45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 2,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b=5,</a:t>
                      </a:r>
                      <a:r>
                        <a:rPr sz="1800" spc="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c=-20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sai dữ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H1,H2,K10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18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67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 2,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b=5,</a:t>
                      </a:r>
                      <a:r>
                        <a:rPr sz="1800" spc="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c=200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sai dữ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1290"/>
                        </a:spcBef>
                      </a:pP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H1,H2,K11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383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2674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4465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 2,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b=5,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</a:t>
                      </a:r>
                      <a:r>
                        <a:rPr sz="1800" spc="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abcde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4465" marB="0"/>
                </a:tc>
                <a:tc>
                  <a:txBody>
                    <a:bodyPr/>
                    <a:lstStyle/>
                    <a:p>
                      <a:pPr marL="322580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sai dữ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4465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ct val="100000"/>
                        </a:lnSpc>
                        <a:spcBef>
                          <a:spcPts val="12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H1,H2,,K12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446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0749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106680">
                        <a:lnSpc>
                          <a:spcPts val="208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a= 2,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b=5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,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Để</a:t>
                      </a:r>
                      <a:r>
                        <a:rPr sz="1800" spc="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trống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322580">
                        <a:lnSpc>
                          <a:spcPts val="2080"/>
                        </a:lnSpc>
                        <a:spcBef>
                          <a:spcPts val="12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Nhập sai dữ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liệu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3830" marB="0"/>
                </a:tc>
                <a:tc>
                  <a:txBody>
                    <a:bodyPr/>
                    <a:lstStyle/>
                    <a:p>
                      <a:pPr marL="492759">
                        <a:lnSpc>
                          <a:spcPts val="2080"/>
                        </a:lnSpc>
                        <a:spcBef>
                          <a:spcPts val="12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H1,H2,K13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6383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4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Chương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tính chi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 bệnh nhân dựa trên độ tuổi  và giới tính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màn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hình và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yêu cầu như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2564129"/>
            <a:ext cx="4718050" cy="3606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5829300" y="2561589"/>
          <a:ext cx="2461260" cy="3492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4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6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908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Male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019" marB="0">
                    <a:solidFill>
                      <a:srgbClr val="8CB3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239">
                <a:tc gridSpan="2">
                  <a:txBody>
                    <a:bodyPr/>
                    <a:lstStyle/>
                    <a:p>
                      <a:pPr marL="44450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FBD4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576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ay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FBD4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99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18-35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EDEFEE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100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euro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36-50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solidFill>
                      <a:srgbClr val="EDEF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120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euro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478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51-145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solidFill>
                      <a:srgbClr val="EDEF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140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euro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239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Female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8CB3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2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3"/>
                    </a:solidFill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FBD4B3"/>
                    </a:solidFill>
                  </a:tcPr>
                </a:tc>
                <a:tc>
                  <a:txBody>
                    <a:bodyPr/>
                    <a:lstStyle/>
                    <a:p>
                      <a:pPr marR="365760" algn="r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ay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FBD4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699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18-35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EDEFEE"/>
                    </a:solidFill>
                  </a:tcPr>
                </a:tc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80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euro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9239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36-50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solidFill>
                      <a:srgbClr val="EDEF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spc="-20" dirty="0">
                          <a:latin typeface="Times New Roman"/>
                          <a:cs typeface="Times New Roman"/>
                        </a:rPr>
                        <a:t>110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euro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6605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51-145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solidFill>
                      <a:srgbClr val="EDEFEE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140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euro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3655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69240"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dirty="0">
                          <a:latin typeface="Times New Roman"/>
                          <a:cs typeface="Times New Roman"/>
                        </a:rPr>
                        <a:t>Child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solidFill>
                      <a:srgbClr val="8CB3E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6923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FBD4B3"/>
                    </a:solidFill>
                  </a:tcPr>
                </a:tc>
                <a:tc>
                  <a:txBody>
                    <a:bodyPr/>
                    <a:lstStyle/>
                    <a:p>
                      <a:pPr marL="1905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Age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solidFill>
                      <a:srgbClr val="FBD4B3"/>
                    </a:solidFill>
                  </a:tcPr>
                </a:tc>
                <a:tc>
                  <a:txBody>
                    <a:bodyPr/>
                    <a:lstStyle/>
                    <a:p>
                      <a:pPr marR="365760" algn="r">
                        <a:lnSpc>
                          <a:spcPct val="100000"/>
                        </a:lnSpc>
                        <a:spcBef>
                          <a:spcPts val="290"/>
                        </a:spcBef>
                      </a:pPr>
                      <a:r>
                        <a:rPr sz="1200" b="1" spc="-15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ay</a:t>
                      </a:r>
                      <a:r>
                        <a:rPr sz="1200" b="1" spc="-10" dirty="0">
                          <a:latin typeface="Times New Roman"/>
                          <a:cs typeface="Times New Roman"/>
                        </a:rPr>
                        <a:t>m</a:t>
                      </a:r>
                      <a:r>
                        <a:rPr sz="1200" b="1" spc="-5" dirty="0">
                          <a:latin typeface="Times New Roman"/>
                          <a:cs typeface="Times New Roman"/>
                        </a:rPr>
                        <a:t>e</a:t>
                      </a:r>
                      <a:r>
                        <a:rPr sz="1200" b="1" dirty="0">
                          <a:latin typeface="Times New Roman"/>
                          <a:cs typeface="Times New Roman"/>
                        </a:rPr>
                        <a:t>nt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6830" marB="0">
                    <a:solidFill>
                      <a:srgbClr val="FBD4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0510">
                <a:tc>
                  <a:txBody>
                    <a:bodyPr/>
                    <a:lstStyle/>
                    <a:p>
                      <a:pPr marL="8255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0-17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 marL="226060">
                        <a:lnSpc>
                          <a:spcPct val="100000"/>
                        </a:lnSpc>
                        <a:spcBef>
                          <a:spcPts val="300"/>
                        </a:spcBef>
                      </a:pPr>
                      <a:r>
                        <a:rPr sz="1200" dirty="0">
                          <a:latin typeface="Times New Roman"/>
                          <a:cs typeface="Times New Roman"/>
                        </a:rPr>
                        <a:t>50</a:t>
                      </a:r>
                      <a:r>
                        <a:rPr sz="1200" spc="-5" dirty="0">
                          <a:latin typeface="Times New Roman"/>
                          <a:cs typeface="Times New Roman"/>
                        </a:rPr>
                        <a:t> euro</a:t>
                      </a: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3810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68069" y="33083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2670" y="39941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64260" y="47409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54350" y="52895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3240" y="1633220"/>
            <a:ext cx="8088630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Khoảng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cách giữa yêu cầu người dùng và sản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phẩm:</a:t>
            </a:r>
            <a:endParaRPr sz="24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Khoảng cách này xuất hiện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sản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phẩm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làm ra không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thỏa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mãn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 người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dùng</a:t>
            </a:r>
            <a:endParaRPr sz="20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Độ lệch này phụ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thuộc vào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hai cạnh còn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lại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tam giác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chất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lượng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Đây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là độ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lệch gây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tốn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kém nhất để sửa</a:t>
            </a:r>
            <a:r>
              <a:rPr sz="20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chữa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2047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1.2.</a:t>
            </a:r>
            <a:r>
              <a:rPr spc="-275" dirty="0"/>
              <a:t> </a:t>
            </a:r>
            <a:r>
              <a:rPr spc="-85" dirty="0"/>
              <a:t>(tiếp)</a:t>
            </a: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4830" y="524509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184728"/>
            <a:ext cx="7839075" cy="570674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63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Mô tả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chức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năng:</a:t>
            </a:r>
            <a:endParaRPr sz="2400">
              <a:latin typeface="Arial"/>
              <a:cs typeface="Arial"/>
            </a:endParaRPr>
          </a:p>
          <a:p>
            <a:pPr marL="497205" lvl="1" indent="-199390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497840" algn="l"/>
              </a:tabLst>
            </a:pP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Khởi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tạo màn</a:t>
            </a:r>
            <a:r>
              <a:rPr sz="1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82833"/>
                </a:solidFill>
                <a:latin typeface="Arial"/>
                <a:cs typeface="Arial"/>
              </a:rPr>
              <a:t>hình:</a:t>
            </a:r>
            <a:endParaRPr sz="1400">
              <a:latin typeface="Arial"/>
              <a:cs typeface="Arial"/>
            </a:endParaRPr>
          </a:p>
          <a:p>
            <a:pPr marL="1102360">
              <a:lnSpc>
                <a:spcPct val="100000"/>
              </a:lnSpc>
              <a:spcBef>
                <a:spcPts val="509"/>
              </a:spcBef>
            </a:pP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Item 2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check mặc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ở</a:t>
            </a:r>
            <a:r>
              <a:rPr sz="140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"Male"</a:t>
            </a:r>
            <a:endParaRPr sz="1400">
              <a:latin typeface="Arial"/>
              <a:cs typeface="Arial"/>
            </a:endParaRPr>
          </a:p>
          <a:p>
            <a:pPr marL="1102360">
              <a:lnSpc>
                <a:spcPct val="100000"/>
              </a:lnSpc>
              <a:spcBef>
                <a:spcPts val="1050"/>
              </a:spcBef>
            </a:pP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Item 3 </a:t>
            </a:r>
            <a:r>
              <a:rPr sz="1400" spc="-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r>
              <a:rPr sz="1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null</a:t>
            </a:r>
            <a:endParaRPr sz="1400">
              <a:latin typeface="Arial"/>
              <a:cs typeface="Arial"/>
            </a:endParaRPr>
          </a:p>
          <a:p>
            <a:pPr marL="1102360">
              <a:lnSpc>
                <a:spcPct val="100000"/>
              </a:lnSpc>
              <a:spcBef>
                <a:spcPts val="1050"/>
              </a:spcBef>
            </a:pP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Item 4 ở trạng thái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enable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(có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click</a:t>
            </a:r>
            <a:r>
              <a:rPr sz="1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được)</a:t>
            </a:r>
            <a:endParaRPr sz="1400">
              <a:latin typeface="Arial"/>
              <a:cs typeface="Arial"/>
            </a:endParaRPr>
          </a:p>
          <a:p>
            <a:pPr marL="497205" lvl="1" indent="-199390">
              <a:lnSpc>
                <a:spcPct val="100000"/>
              </a:lnSpc>
              <a:spcBef>
                <a:spcPts val="509"/>
              </a:spcBef>
              <a:buAutoNum type="arabicPeriod" startAt="2"/>
              <a:tabLst>
                <a:tab pos="497840" algn="l"/>
              </a:tabLst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1400" spc="-10" dirty="0">
                <a:solidFill>
                  <a:srgbClr val="282833"/>
                </a:solidFill>
                <a:latin typeface="Arial"/>
                <a:cs typeface="Arial"/>
              </a:rPr>
              <a:t>xử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lý</a:t>
            </a:r>
            <a:r>
              <a:rPr sz="1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chính:</a:t>
            </a:r>
            <a:endParaRPr sz="1400">
              <a:latin typeface="Arial"/>
              <a:cs typeface="Arial"/>
            </a:endParaRPr>
          </a:p>
          <a:p>
            <a:pPr marL="1102360">
              <a:lnSpc>
                <a:spcPct val="100000"/>
              </a:lnSpc>
              <a:spcBef>
                <a:spcPts val="509"/>
              </a:spcBef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click </a:t>
            </a:r>
            <a:r>
              <a:rPr sz="1400" spc="-10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item 4 thì </a:t>
            </a:r>
            <a:r>
              <a:rPr sz="1400" spc="-10" dirty="0">
                <a:solidFill>
                  <a:srgbClr val="282833"/>
                </a:solidFill>
                <a:latin typeface="Arial"/>
                <a:cs typeface="Arial"/>
              </a:rPr>
              <a:t>xử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lý như</a:t>
            </a:r>
            <a:r>
              <a:rPr sz="1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sau:</a:t>
            </a:r>
            <a:endParaRPr sz="1400">
              <a:latin typeface="Arial"/>
              <a:cs typeface="Arial"/>
            </a:endParaRPr>
          </a:p>
          <a:p>
            <a:pPr marL="1102360">
              <a:lnSpc>
                <a:spcPct val="100000"/>
              </a:lnSpc>
              <a:spcBef>
                <a:spcPts val="1050"/>
              </a:spcBef>
            </a:pP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+ Nếu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là</a:t>
            </a:r>
            <a:r>
              <a:rPr sz="1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Male</a:t>
            </a:r>
            <a:endParaRPr sz="1400">
              <a:latin typeface="Arial"/>
              <a:cs typeface="Arial"/>
            </a:endParaRPr>
          </a:p>
          <a:p>
            <a:pPr marL="1642745">
              <a:lnSpc>
                <a:spcPct val="100000"/>
              </a:lnSpc>
              <a:spcBef>
                <a:spcPts val="1050"/>
              </a:spcBef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++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1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18 đến 35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nhận được</a:t>
            </a:r>
            <a:r>
              <a:rPr sz="1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100€</a:t>
            </a:r>
            <a:endParaRPr sz="1400">
              <a:latin typeface="Arial"/>
              <a:cs typeface="Arial"/>
            </a:endParaRPr>
          </a:p>
          <a:p>
            <a:pPr marL="1642745">
              <a:lnSpc>
                <a:spcPct val="100000"/>
              </a:lnSpc>
              <a:spcBef>
                <a:spcPts val="1050"/>
              </a:spcBef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++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1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36 đến 50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nhận được</a:t>
            </a:r>
            <a:r>
              <a:rPr sz="1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120€</a:t>
            </a:r>
            <a:endParaRPr sz="1400">
              <a:latin typeface="Arial"/>
              <a:cs typeface="Arial"/>
            </a:endParaRPr>
          </a:p>
          <a:p>
            <a:pPr marL="1642745">
              <a:lnSpc>
                <a:spcPct val="100000"/>
              </a:lnSpc>
              <a:spcBef>
                <a:spcPts val="1050"/>
              </a:spcBef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++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1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51 đến 145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nhận được</a:t>
            </a:r>
            <a:r>
              <a:rPr sz="1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140€</a:t>
            </a:r>
            <a:endParaRPr sz="1400">
              <a:latin typeface="Arial"/>
              <a:cs typeface="Arial"/>
            </a:endParaRPr>
          </a:p>
          <a:p>
            <a:pPr marL="1642745">
              <a:lnSpc>
                <a:spcPct val="100000"/>
              </a:lnSpc>
              <a:spcBef>
                <a:spcPts val="1050"/>
              </a:spcBef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++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tuổi khác thì hiển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thị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thông báo lỗi: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"Xin </a:t>
            </a:r>
            <a:r>
              <a:rPr sz="1400" spc="-10" dirty="0">
                <a:solidFill>
                  <a:srgbClr val="282833"/>
                </a:solidFill>
                <a:latin typeface="Arial"/>
                <a:cs typeface="Arial"/>
              </a:rPr>
              <a:t>vui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lòng nhập độ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chính</a:t>
            </a:r>
            <a:r>
              <a:rPr sz="1400" spc="1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xác"</a:t>
            </a:r>
            <a:endParaRPr sz="1400">
              <a:latin typeface="Arial"/>
              <a:cs typeface="Arial"/>
            </a:endParaRPr>
          </a:p>
          <a:p>
            <a:pPr marL="1102360">
              <a:lnSpc>
                <a:spcPct val="100000"/>
              </a:lnSpc>
              <a:spcBef>
                <a:spcPts val="1050"/>
              </a:spcBef>
            </a:pP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+ Nếu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là</a:t>
            </a:r>
            <a:r>
              <a:rPr sz="1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Female</a:t>
            </a:r>
            <a:endParaRPr sz="1400">
              <a:latin typeface="Arial"/>
              <a:cs typeface="Arial"/>
            </a:endParaRPr>
          </a:p>
          <a:p>
            <a:pPr marL="1642745">
              <a:lnSpc>
                <a:spcPct val="100000"/>
              </a:lnSpc>
              <a:spcBef>
                <a:spcPts val="1050"/>
              </a:spcBef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++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1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18 đến 35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nhận được</a:t>
            </a:r>
            <a:r>
              <a:rPr sz="140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10" dirty="0">
                <a:solidFill>
                  <a:srgbClr val="282833"/>
                </a:solidFill>
                <a:latin typeface="Arial"/>
                <a:cs typeface="Arial"/>
              </a:rPr>
              <a:t>80€</a:t>
            </a:r>
            <a:endParaRPr sz="1400">
              <a:latin typeface="Arial"/>
              <a:cs typeface="Arial"/>
            </a:endParaRPr>
          </a:p>
          <a:p>
            <a:pPr marL="1642745">
              <a:lnSpc>
                <a:spcPct val="100000"/>
              </a:lnSpc>
              <a:spcBef>
                <a:spcPts val="1050"/>
              </a:spcBef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++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1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36 đến 50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nhận được</a:t>
            </a:r>
            <a:r>
              <a:rPr sz="14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35" dirty="0">
                <a:solidFill>
                  <a:srgbClr val="282833"/>
                </a:solidFill>
                <a:latin typeface="Arial"/>
                <a:cs typeface="Arial"/>
              </a:rPr>
              <a:t>110€</a:t>
            </a:r>
            <a:endParaRPr sz="1400">
              <a:latin typeface="Arial"/>
              <a:cs typeface="Arial"/>
            </a:endParaRPr>
          </a:p>
          <a:p>
            <a:pPr marL="1642745">
              <a:lnSpc>
                <a:spcPct val="100000"/>
              </a:lnSpc>
              <a:spcBef>
                <a:spcPts val="1050"/>
              </a:spcBef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++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1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51 đến 145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nhận được</a:t>
            </a:r>
            <a:r>
              <a:rPr sz="1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140€</a:t>
            </a:r>
            <a:endParaRPr sz="1400">
              <a:latin typeface="Arial"/>
              <a:cs typeface="Arial"/>
            </a:endParaRPr>
          </a:p>
          <a:p>
            <a:pPr marL="1642745">
              <a:lnSpc>
                <a:spcPct val="100000"/>
              </a:lnSpc>
              <a:spcBef>
                <a:spcPts val="1050"/>
              </a:spcBef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++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tuổi khác thì hiển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thị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thông báo lỗi: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"Xin </a:t>
            </a:r>
            <a:r>
              <a:rPr sz="1400" spc="-10" dirty="0">
                <a:solidFill>
                  <a:srgbClr val="282833"/>
                </a:solidFill>
                <a:latin typeface="Arial"/>
                <a:cs typeface="Arial"/>
              </a:rPr>
              <a:t>vui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lòng nhập độ </a:t>
            </a:r>
            <a:r>
              <a:rPr sz="1400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chính</a:t>
            </a:r>
            <a:r>
              <a:rPr sz="1400" spc="1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xác"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5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7040" cy="1122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phương pháp phân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hoạch tương đương và phân  tích 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dựng 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cho chương  trình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trên.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2457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5.2.2.3. </a:t>
            </a:r>
            <a:r>
              <a:rPr spc="-80" dirty="0"/>
              <a:t>Bảng </a:t>
            </a:r>
            <a:r>
              <a:rPr spc="-85" dirty="0"/>
              <a:t>quyết</a:t>
            </a:r>
            <a:r>
              <a:rPr spc="-455" dirty="0"/>
              <a:t> </a:t>
            </a:r>
            <a:r>
              <a:rPr spc="-80" dirty="0"/>
              <a:t>định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706880"/>
            <a:ext cx="8096884" cy="999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7325" marR="17780" indent="-162560">
              <a:lnSpc>
                <a:spcPct val="101400"/>
              </a:lnSpc>
              <a:spcBef>
                <a:spcPts val="100"/>
              </a:spcBef>
              <a:buClr>
                <a:srgbClr val="92A199"/>
              </a:buClr>
              <a:buSzPct val="85714"/>
              <a:buChar char="•"/>
              <a:tabLst>
                <a:tab pos="187960" algn="l"/>
              </a:tabLst>
            </a:pP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Cung cấp cách biểu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diễn chính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xác các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điều kiện logic </a:t>
            </a:r>
            <a:r>
              <a:rPr sz="1750" spc="15" dirty="0">
                <a:solidFill>
                  <a:srgbClr val="282833"/>
                </a:solidFill>
                <a:latin typeface="Arial"/>
                <a:cs typeface="Arial"/>
              </a:rPr>
              <a:t>và các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hành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động 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17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ứng</a:t>
            </a:r>
            <a:endParaRPr sz="1750">
              <a:latin typeface="Arial"/>
              <a:cs typeface="Arial"/>
            </a:endParaRPr>
          </a:p>
          <a:p>
            <a:pPr marL="187960" indent="-162560">
              <a:lnSpc>
                <a:spcPct val="100000"/>
              </a:lnSpc>
              <a:spcBef>
                <a:spcPts val="1300"/>
              </a:spcBef>
              <a:buClr>
                <a:srgbClr val="92A199"/>
              </a:buClr>
              <a:buSzPct val="85714"/>
              <a:buChar char="•"/>
              <a:tabLst>
                <a:tab pos="187960" algn="l"/>
              </a:tabLst>
            </a:pP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Bảng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quyết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1750" spc="15" dirty="0">
                <a:solidFill>
                  <a:srgbClr val="282833"/>
                </a:solidFill>
                <a:latin typeface="Arial"/>
                <a:cs typeface="Arial"/>
              </a:rPr>
              <a:t>có</a:t>
            </a:r>
            <a:r>
              <a:rPr sz="175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dạng: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7940" y="3451859"/>
            <a:ext cx="90170" cy="886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4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7940" y="5260340"/>
            <a:ext cx="9017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5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762000" y="2877820"/>
          <a:ext cx="4191000" cy="39801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17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6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0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1749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A199"/>
                    </a:solidFill>
                  </a:tcPr>
                </a:tc>
                <a:tc>
                  <a:txBody>
                    <a:bodyPr/>
                    <a:lstStyle/>
                    <a:p>
                      <a:pPr marL="29209" algn="ctr">
                        <a:lnSpc>
                          <a:spcPts val="2085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92A199"/>
                    </a:solidFill>
                  </a:tcPr>
                </a:tc>
                <a:tc>
                  <a:txBody>
                    <a:bodyPr/>
                    <a:lstStyle/>
                    <a:p>
                      <a:pPr marR="36830" algn="ctr">
                        <a:lnSpc>
                          <a:spcPts val="2085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92A199"/>
                    </a:solidFill>
                  </a:tcPr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2085"/>
                        </a:lnSpc>
                        <a:spcBef>
                          <a:spcPts val="190"/>
                        </a:spcBef>
                      </a:pP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92A199"/>
                    </a:solidFill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2085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92A1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50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>
                    <a:solidFill>
                      <a:srgbClr val="92A199"/>
                    </a:solidFill>
                  </a:tcPr>
                </a:tc>
                <a:tc>
                  <a:txBody>
                    <a:bodyPr/>
                    <a:lstStyle/>
                    <a:p>
                      <a:pPr marL="29845" algn="ctr">
                        <a:lnSpc>
                          <a:spcPts val="1995"/>
                        </a:lnSpc>
                      </a:pP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2A199"/>
                    </a:solidFill>
                  </a:tcPr>
                </a:tc>
                <a:tc>
                  <a:txBody>
                    <a:bodyPr/>
                    <a:lstStyle/>
                    <a:p>
                      <a:pPr marR="36195" algn="ctr">
                        <a:lnSpc>
                          <a:spcPts val="1995"/>
                        </a:lnSpc>
                      </a:pP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2A19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2A199"/>
                    </a:solidFill>
                  </a:tcPr>
                </a:tc>
                <a:tc>
                  <a:txBody>
                    <a:bodyPr/>
                    <a:lstStyle/>
                    <a:p>
                      <a:pPr marL="24765" algn="ctr">
                        <a:lnSpc>
                          <a:spcPts val="1995"/>
                        </a:lnSpc>
                      </a:pP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2A1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Điều</a:t>
                      </a:r>
                      <a:r>
                        <a:rPr sz="1800" b="1" spc="-10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kiện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Đk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Đk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9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b="1" spc="-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Hành</a:t>
                      </a:r>
                      <a:r>
                        <a:rPr sz="1800" b="1" spc="-3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động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Hđ1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540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2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…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DBDE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Hđ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DEF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683259"/>
            <a:ext cx="48463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4.2.3. </a:t>
            </a:r>
            <a:r>
              <a:rPr spc="-80" dirty="0"/>
              <a:t>Bảng </a:t>
            </a:r>
            <a:r>
              <a:rPr spc="-85" dirty="0"/>
              <a:t>quyết</a:t>
            </a:r>
            <a:r>
              <a:rPr spc="-470" dirty="0"/>
              <a:t> </a:t>
            </a:r>
            <a:r>
              <a:rPr spc="-80" dirty="0"/>
              <a:t>định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04009"/>
            <a:ext cx="8065770" cy="4227830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94945" marR="8255" indent="-182880" algn="just">
              <a:lnSpc>
                <a:spcPts val="2680"/>
              </a:lnSpc>
              <a:spcBef>
                <a:spcPts val="35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 trình dùng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dựng 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 thử:</a:t>
            </a:r>
            <a:endParaRPr sz="2400">
              <a:latin typeface="Arial"/>
              <a:cs typeface="Arial"/>
            </a:endParaRPr>
          </a:p>
          <a:p>
            <a:pPr marL="195580" indent="-182880">
              <a:lnSpc>
                <a:spcPct val="100000"/>
              </a:lnSpc>
              <a:spcBef>
                <a:spcPts val="115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Dựa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yêu cầu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mềm,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lập bảng quyết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định.</a:t>
            </a:r>
            <a:endParaRPr sz="2400">
              <a:latin typeface="Arial"/>
              <a:cs typeface="Arial"/>
            </a:endParaRPr>
          </a:p>
          <a:p>
            <a:pPr marL="194945" marR="5080" indent="-182880" algn="just">
              <a:lnSpc>
                <a:spcPts val="2680"/>
              </a:lnSpc>
              <a:spcBef>
                <a:spcPts val="1465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bảng quyết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chuyển thành 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 đó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cột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miêu tả 1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luật được chuyển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cột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miêu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tương ứng với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luật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đó:</a:t>
            </a:r>
            <a:endParaRPr sz="2400">
              <a:latin typeface="Arial"/>
              <a:cs typeface="Arial"/>
            </a:endParaRPr>
          </a:p>
          <a:p>
            <a:pPr marL="469900" marR="10160" lvl="1" indent="-182880" algn="just">
              <a:lnSpc>
                <a:spcPts val="223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Nếu điều kiện nhập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giá trị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luận lý thì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mỗi cột luật được  chuyển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1 ca kiểm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thử</a:t>
            </a:r>
            <a:endParaRPr sz="2000">
              <a:latin typeface="Arial"/>
              <a:cs typeface="Arial"/>
            </a:endParaRPr>
          </a:p>
          <a:p>
            <a:pPr marL="469900" marR="6985" lvl="1" indent="-182880" algn="just">
              <a:lnSpc>
                <a:spcPts val="223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699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Nếu điều kiện nhập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1 lớp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tương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đương(nhiều giá trị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liên tục thì  mỗi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cột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luật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 chuyển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nhiều ca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dựa trên  phương pháp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tương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đương hoặc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giá trị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biên)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289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Ví</a:t>
            </a:r>
            <a:r>
              <a:rPr spc="-290" dirty="0"/>
              <a:t> </a:t>
            </a:r>
            <a:r>
              <a:rPr spc="-70" dirty="0"/>
              <a:t>dụ: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294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Honda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học bổng cho những bạn sinh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viên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thỏa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ít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nhất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2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 sau: Là sinh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viên  giỏi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bộ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lớp.</a:t>
            </a:r>
            <a:endParaRPr sz="2400">
              <a:latin typeface="Arial"/>
              <a:cs typeface="Arial"/>
            </a:endParaRPr>
          </a:p>
          <a:p>
            <a:pPr marL="208279" marR="1841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Nếu thỏa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cả 2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điều kiện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học bổng 600$,  nếu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thỏa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sinh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giỏi 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học bổng 400$,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nếu  là cán bộ lớp được học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bổng là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300$.</a:t>
            </a:r>
            <a:endParaRPr sz="2400">
              <a:latin typeface="Arial"/>
              <a:cs typeface="Arial"/>
            </a:endParaRPr>
          </a:p>
          <a:p>
            <a:pPr marL="2082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Lập bảng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hỗ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định để 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84581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V</a:t>
            </a:r>
            <a:r>
              <a:rPr spc="-110" dirty="0"/>
              <a:t>D</a:t>
            </a:r>
            <a:r>
              <a:rPr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8159" y="1557020"/>
            <a:ext cx="3385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hỗ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</a:t>
            </a:r>
            <a:r>
              <a:rPr sz="24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định: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2759" y="4286250"/>
            <a:ext cx="25641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700" b="1" spc="-817" baseline="20061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54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700" b="1" spc="-817" baseline="20061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400" spc="-545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400" spc="-5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35" dirty="0">
                <a:solidFill>
                  <a:srgbClr val="282833"/>
                </a:solidFill>
                <a:latin typeface="Arial"/>
                <a:cs typeface="Arial"/>
              </a:rPr>
              <a:t>ki</a:t>
            </a:r>
            <a:r>
              <a:rPr sz="2700" b="1" spc="-802" baseline="20061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spc="-535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700" b="1" spc="-802" baseline="20061" dirty="0">
                <a:solidFill>
                  <a:srgbClr val="282833"/>
                </a:solidFill>
                <a:latin typeface="Arial"/>
                <a:cs typeface="Arial"/>
              </a:rPr>
              <a:t>ầ</a:t>
            </a:r>
            <a:r>
              <a:rPr sz="2400" spc="-53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700" b="1" spc="-802" baseline="20061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2700" b="1" spc="-7" baseline="2006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700" b="1" spc="-569" baseline="20061" dirty="0">
                <a:solidFill>
                  <a:srgbClr val="282833"/>
                </a:solidFill>
                <a:latin typeface="Arial"/>
                <a:cs typeface="Arial"/>
              </a:rPr>
              <a:t>v</a:t>
            </a:r>
            <a:r>
              <a:rPr sz="2400" spc="-38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700" b="1" spc="-569" baseline="20061" dirty="0">
                <a:solidFill>
                  <a:srgbClr val="282833"/>
                </a:solidFill>
                <a:latin typeface="Arial"/>
                <a:cs typeface="Arial"/>
              </a:rPr>
              <a:t>à</a:t>
            </a:r>
            <a:r>
              <a:rPr sz="2400" spc="-38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700" b="1" spc="-569" baseline="20061" dirty="0">
                <a:solidFill>
                  <a:srgbClr val="282833"/>
                </a:solidFill>
                <a:latin typeface="Arial"/>
                <a:cs typeface="Arial"/>
              </a:rPr>
              <a:t>o</a:t>
            </a:r>
            <a:r>
              <a:rPr sz="2400" spc="-380" dirty="0">
                <a:solidFill>
                  <a:srgbClr val="282833"/>
                </a:solidFill>
                <a:latin typeface="Arial"/>
                <a:cs typeface="Arial"/>
              </a:rPr>
              <a:t>ử: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745490" y="2026984"/>
          <a:ext cx="7186930" cy="16490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3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2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3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4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8621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Điều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950">
                        <a:latin typeface="Times New Roman"/>
                        <a:cs typeface="Times New Roman"/>
                      </a:endParaRPr>
                    </a:p>
                    <a:p>
                      <a:pPr marL="126364" marR="126364">
                        <a:lnSpc>
                          <a:spcPts val="2010"/>
                        </a:lnSpc>
                        <a:spcBef>
                          <a:spcPts val="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Là cán</a:t>
                      </a: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bộ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lớp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r>
                        <a:rPr sz="1800" b="1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3398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r>
                        <a:rPr sz="1800" b="1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8638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r>
                        <a:rPr sz="1800" b="1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r>
                        <a:rPr sz="1800" b="1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8575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32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8100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Là sv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giỏi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034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44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Hành</a:t>
                      </a:r>
                      <a:r>
                        <a:rPr sz="1800" b="1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động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R="26034" algn="ctr">
                        <a:lnSpc>
                          <a:spcPts val="2080"/>
                        </a:lnSpc>
                        <a:spcBef>
                          <a:spcPts val="24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Học</a:t>
                      </a:r>
                      <a:r>
                        <a:rPr sz="1800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bổng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L="133985">
                        <a:lnSpc>
                          <a:spcPts val="208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600$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L="286385">
                        <a:lnSpc>
                          <a:spcPts val="208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300$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2080"/>
                        </a:lnSpc>
                        <a:spcBef>
                          <a:spcPts val="24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400$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tc>
                  <a:txBody>
                    <a:bodyPr/>
                    <a:lstStyle/>
                    <a:p>
                      <a:pPr marL="285750">
                        <a:lnSpc>
                          <a:spcPts val="2080"/>
                        </a:lnSpc>
                        <a:spcBef>
                          <a:spcPts val="24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111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361940" y="4175759"/>
            <a:ext cx="1851025" cy="191008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Đầu </a:t>
            </a:r>
            <a:r>
              <a:rPr sz="1800" b="1" spc="-1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mong</a:t>
            </a:r>
            <a:r>
              <a:rPr sz="1800" b="1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đợi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600$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300$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400$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7939" y="4552950"/>
            <a:ext cx="153035" cy="153289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07539" y="4552950"/>
            <a:ext cx="3103245" cy="178943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cán bộ lớp, là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sv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giỏi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37500"/>
              </a:lnSpc>
              <a:tabLst>
                <a:tab pos="1594485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cán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bộ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lớp,	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fai là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sv</a:t>
            </a:r>
            <a:r>
              <a:rPr sz="1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giỏi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cán bộ lớp, là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sv</a:t>
            </a:r>
            <a:r>
              <a:rPr sz="18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giỏi</a:t>
            </a:r>
            <a:endParaRPr sz="1800">
              <a:latin typeface="Arial"/>
              <a:cs typeface="Arial"/>
            </a:endParaRPr>
          </a:p>
          <a:p>
            <a:pPr marL="12700" marR="19050">
              <a:lnSpc>
                <a:spcPts val="2020"/>
              </a:lnSpc>
              <a:spcBef>
                <a:spcPts val="98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cán bộ lớp,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sv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giỏi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87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V</a:t>
            </a:r>
            <a:r>
              <a:rPr spc="-110" dirty="0"/>
              <a:t>D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805" cy="422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Chương 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lý tiền vé và số lượng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mũ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  khách hàng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thăm quan bảo tàng được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sau:</a:t>
            </a:r>
            <a:endParaRPr sz="2400">
              <a:latin typeface="Arial"/>
              <a:cs typeface="Arial"/>
            </a:endParaRPr>
          </a:p>
          <a:p>
            <a:pPr marL="208279" marR="1905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Vé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bán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sau: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đối với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trẻ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em dưới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5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tuổi được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miễn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phí, đối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tượng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5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tuổi tới 65 tuổi phải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20$/vé,  đối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tượng lớn hơn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65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tuổi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10$/vé.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Chương trình tặng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mũ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 khách: với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đối tượng là  nữ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tặng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mũ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hồng, đối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tượng là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nam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tặng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mũ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xanh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bảng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hỗ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định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dựng 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 cho chương trình trên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0312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V</a:t>
            </a:r>
            <a:r>
              <a:rPr spc="-105" dirty="0"/>
              <a:t>d2</a:t>
            </a:r>
            <a:r>
              <a:rPr dirty="0"/>
              <a:t>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3860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Lập bảng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hỗ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</a:t>
            </a:r>
            <a:r>
              <a:rPr sz="24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680210" y="2255584"/>
          <a:ext cx="6500495" cy="42094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28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3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166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2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559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914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Luật</a:t>
                      </a:r>
                      <a:r>
                        <a:rPr sz="1800" spc="-6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02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L="3175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Tuổi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08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995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995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86055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995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995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1995"/>
                        </a:lnSpc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62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5&lt;=tuổi&lt;=65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Tuổi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&gt;65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798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Giới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Miễn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phí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Giá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20$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926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Tặng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mũ</a:t>
                      </a:r>
                      <a:r>
                        <a:rPr sz="1800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hồng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324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51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Tặng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mũ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xanh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208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208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86055">
                        <a:lnSpc>
                          <a:spcPts val="208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535940" y="2825750"/>
            <a:ext cx="9759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Điều</a:t>
            </a:r>
            <a:r>
              <a:rPr sz="18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kiện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4458970"/>
            <a:ext cx="570865" cy="556260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 marR="5080">
              <a:lnSpc>
                <a:spcPts val="2020"/>
              </a:lnSpc>
              <a:spcBef>
                <a:spcPts val="284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à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nh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874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V</a:t>
            </a:r>
            <a:r>
              <a:rPr spc="-110" dirty="0"/>
              <a:t>D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68122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dựa trên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hỗ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9950" y="2331784"/>
          <a:ext cx="7292340" cy="2480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8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83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16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11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ra mong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đợi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Tuổi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&lt;5, giới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tính:</a:t>
                      </a:r>
                      <a:r>
                        <a:rPr sz="1800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Nữ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Miễn phí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tặng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mũ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đỏ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Tuổi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&lt;5, giới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tính:</a:t>
                      </a:r>
                      <a:r>
                        <a:rPr sz="1800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Nam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Miễn phí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vẽ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tặng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mũ</a:t>
                      </a:r>
                      <a:r>
                        <a:rPr sz="1800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xanh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5&lt;=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tuổi&lt;=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65,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giới tính:</a:t>
                      </a:r>
                      <a:r>
                        <a:rPr sz="1800" spc="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Nữ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Giá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20$, tặng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đỏ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5&lt;=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tuổi&lt;=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65,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giới tính:</a:t>
                      </a:r>
                      <a:r>
                        <a:rPr sz="1800" spc="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Nam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Giá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20$, tặng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mũ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xanh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Tuổi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&gt;65,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giới tính:</a:t>
                      </a:r>
                      <a:r>
                        <a:rPr sz="1800" spc="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Nữ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Giá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10$, tặng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đỏ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114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51765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Tuổi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&gt;65,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giới tính:</a:t>
                      </a:r>
                      <a:r>
                        <a:rPr sz="1800" spc="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Nam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68605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Giá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vé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10$, tặng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mũ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xanh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9316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65" dirty="0"/>
              <a:t>tập</a:t>
            </a:r>
            <a:r>
              <a:rPr spc="-415" dirty="0"/>
              <a:t> 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2440" cy="4222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Nếu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bạn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thẻ đường sắt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"over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60s"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giảm giá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34%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tất cả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vé bạn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mua.</a:t>
            </a:r>
            <a:endParaRPr sz="2400">
              <a:latin typeface="Arial"/>
              <a:cs typeface="Arial"/>
            </a:endParaRPr>
          </a:p>
          <a:p>
            <a:pPr marL="208279" marR="1841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 bạn đi cùng với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trẻ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em (dưới 16 tuổi), thì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bạn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giảm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50%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nếu bạn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thẻ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"family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rail card", trong trường  hợp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ko 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thẻ bạn chỉ 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giảm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10%</a:t>
            </a:r>
            <a:endParaRPr sz="2400">
              <a:latin typeface="Arial"/>
              <a:cs typeface="Arial"/>
            </a:endParaRPr>
          </a:p>
          <a:p>
            <a:pPr marL="208279" marR="1841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Bạn chỉ được sử dụng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hình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thức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khuyến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mại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 dịch</a:t>
            </a:r>
            <a:endParaRPr sz="2400">
              <a:latin typeface="Arial"/>
              <a:cs typeface="Arial"/>
            </a:endParaRPr>
          </a:p>
          <a:p>
            <a:pPr marL="208279" marR="18415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Hãy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bảng quyết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liệt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kê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toàn bộ các kết hợp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loại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thẻ và kết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 giảm giá. Và viết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case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bảng quyết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này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1206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1.3. </a:t>
            </a:r>
            <a:r>
              <a:rPr spc="-80" dirty="0"/>
              <a:t>Khái niệm kiểm</a:t>
            </a:r>
            <a:r>
              <a:rPr spc="-585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7995" cy="36118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Theo Glenford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Myers: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vận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hành chương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0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Theo IEEE: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</a:t>
            </a:r>
            <a:endParaRPr sz="24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(1)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vận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hành hệ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thống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dưới những  điều kiện xác định, quan sát hoặc ghi nhận kết quả và đưa ra đánh  giá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hệ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thống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đó.</a:t>
            </a:r>
            <a:endParaRPr sz="20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200"/>
              </a:lnSpc>
              <a:spcBef>
                <a:spcPts val="1415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(2) Là quá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mềm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ra sự khác biệt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giữa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điều kiện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thực tế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điều kiện 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dựa vào điểm khác biệt  đó để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đánh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năng phần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" y="711200"/>
            <a:ext cx="3017520" cy="1313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4000" spc="-70" dirty="0">
                <a:solidFill>
                  <a:srgbClr val="D1523B"/>
                </a:solidFill>
                <a:latin typeface="Arial"/>
                <a:cs typeface="Arial"/>
              </a:rPr>
              <a:t>BT1</a:t>
            </a:r>
            <a:endParaRPr sz="40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246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Lập bảng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</a:t>
            </a:r>
            <a:r>
              <a:rPr sz="24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45490" y="2179384"/>
          <a:ext cx="7708265" cy="3270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4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747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326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6072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326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32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2326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101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42324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1989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Điều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Thẻ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over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60s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31750">
                        <a:lnSpc>
                          <a:spcPts val="1635"/>
                        </a:lnSpc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Thẻ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family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25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 marR="338455">
                        <a:lnSpc>
                          <a:spcPts val="2010"/>
                        </a:lnSpc>
                        <a:spcBef>
                          <a:spcPts val="38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cùng</a:t>
                      </a:r>
                      <a:r>
                        <a:rPr sz="1800" spc="-8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trẻ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em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&lt;16t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244">
                <a:tc>
                  <a:txBody>
                    <a:bodyPr/>
                    <a:lstStyle/>
                    <a:p>
                      <a:pPr marL="31750" marR="119380">
                        <a:lnSpc>
                          <a:spcPts val="2020"/>
                        </a:lnSpc>
                        <a:spcBef>
                          <a:spcPts val="37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à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nh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động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7625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Giảm</a:t>
                      </a:r>
                      <a:r>
                        <a:rPr sz="1800" spc="-7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34%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700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Giảm</a:t>
                      </a:r>
                      <a:r>
                        <a:rPr sz="1800" spc="-7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50%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114300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253365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Giảm 10%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336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2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7000">
                        <a:lnSpc>
                          <a:spcPts val="2080"/>
                        </a:lnSpc>
                        <a:spcBef>
                          <a:spcPts val="51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giảm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08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265">
                        <a:lnSpc>
                          <a:spcPts val="208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516890" y="772021"/>
          <a:ext cx="6489065" cy="4678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37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3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35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737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32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178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386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733707">
                <a:tc gridSpan="2">
                  <a:txBody>
                    <a:bodyPr/>
                    <a:lstStyle/>
                    <a:p>
                      <a:pPr marL="31750">
                        <a:lnSpc>
                          <a:spcPts val="4420"/>
                        </a:lnSpc>
                      </a:pPr>
                      <a:r>
                        <a:rPr sz="4000" spc="-70" dirty="0">
                          <a:solidFill>
                            <a:srgbClr val="D1523B"/>
                          </a:solidFill>
                          <a:latin typeface="Arial"/>
                          <a:cs typeface="Arial"/>
                        </a:rPr>
                        <a:t>BT1</a:t>
                      </a:r>
                      <a:endParaRPr sz="40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grid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149">
                <a:tc gridSpan="2">
                  <a:txBody>
                    <a:bodyPr/>
                    <a:lstStyle/>
                    <a:p>
                      <a:pPr marL="196850" indent="-165100">
                        <a:lnSpc>
                          <a:spcPct val="100000"/>
                        </a:lnSpc>
                        <a:spcBef>
                          <a:spcPts val="1110"/>
                        </a:spcBef>
                        <a:buClr>
                          <a:srgbClr val="92A199"/>
                        </a:buClr>
                        <a:buSzPct val="83720"/>
                        <a:buChar char="•"/>
                        <a:tabLst>
                          <a:tab pos="196850" algn="l"/>
                        </a:tabLst>
                      </a:pPr>
                      <a:r>
                        <a:rPr sz="215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Rút gọn</a:t>
                      </a:r>
                      <a:r>
                        <a:rPr sz="215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215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bảng</a:t>
                      </a:r>
                      <a:endParaRPr sz="2150">
                        <a:latin typeface="Arial"/>
                        <a:cs typeface="Arial"/>
                      </a:endParaRPr>
                    </a:p>
                  </a:txBody>
                  <a:tcPr marL="0" marR="0" marT="14097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6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83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L2,4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L6,8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787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 gridSpan="2"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515"/>
                        </a:spcBef>
                        <a:tabLst>
                          <a:tab pos="1059815" algn="l"/>
                        </a:tabLst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Điều	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Thẻ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over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60s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80">
                <a:tc gridSpan="2">
                  <a:txBody>
                    <a:bodyPr/>
                    <a:lstStyle/>
                    <a:p>
                      <a:pPr marL="26035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1059815" algn="l"/>
                        </a:tabLst>
                      </a:pPr>
                      <a:r>
                        <a:rPr sz="2700" spc="-7" baseline="21604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kiện	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Thẻ</a:t>
                      </a:r>
                      <a:r>
                        <a:rPr sz="1800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family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3250">
                <a:tc gridSpan="2">
                  <a:txBody>
                    <a:bodyPr/>
                    <a:lstStyle/>
                    <a:p>
                      <a:pPr marL="1060450" marR="338455">
                        <a:lnSpc>
                          <a:spcPts val="2010"/>
                        </a:lnSpc>
                        <a:spcBef>
                          <a:spcPts val="38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cùng</a:t>
                      </a:r>
                      <a:r>
                        <a:rPr sz="1800" spc="-8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trẻ 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em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889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540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684">
                <a:tc gridSpan="2">
                  <a:txBody>
                    <a:bodyPr/>
                    <a:lstStyle/>
                    <a:p>
                      <a:pPr marL="260350">
                        <a:lnSpc>
                          <a:spcPts val="2080"/>
                        </a:lnSpc>
                        <a:spcBef>
                          <a:spcPts val="195"/>
                        </a:spcBef>
                        <a:tabLst>
                          <a:tab pos="1059815" algn="l"/>
                        </a:tabLst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Hành	Giảm 34%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ts val="208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0014">
                        <a:lnSpc>
                          <a:spcPts val="208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5560">
                <a:tc>
                  <a:txBody>
                    <a:bodyPr/>
                    <a:lstStyle/>
                    <a:p>
                      <a:pPr marL="260350">
                        <a:lnSpc>
                          <a:spcPts val="1989"/>
                        </a:lnSpc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động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Giảm 50%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1130" marB="0"/>
                </a:tc>
                <a:tc>
                  <a:txBody>
                    <a:bodyPr/>
                    <a:lstStyle/>
                    <a:p>
                      <a:pPr marL="114300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1130" marB="0"/>
                </a:tc>
                <a:tc gridSpan="3">
                  <a:txBody>
                    <a:bodyPr/>
                    <a:lstStyle/>
                    <a:p>
                      <a:pPr marR="309880" algn="r">
                        <a:lnSpc>
                          <a:spcPct val="100000"/>
                        </a:lnSpc>
                        <a:spcBef>
                          <a:spcPts val="1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5113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Giảm 10%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509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4769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2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6050">
                        <a:lnSpc>
                          <a:spcPts val="2080"/>
                        </a:lnSpc>
                        <a:spcBef>
                          <a:spcPts val="51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</a:t>
                      </a:r>
                      <a:r>
                        <a:rPr sz="1800" spc="-2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giảm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5900">
                        <a:lnSpc>
                          <a:spcPts val="2080"/>
                        </a:lnSpc>
                        <a:spcBef>
                          <a:spcPts val="51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Y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6540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535940" y="6052820"/>
            <a:ext cx="2687320" cy="3549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77800" indent="-165100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3720"/>
              <a:buChar char="•"/>
              <a:tabLst>
                <a:tab pos="17780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Có tất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cả 6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r>
              <a:rPr sz="215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case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9328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BT</a:t>
            </a:r>
            <a:r>
              <a:rPr dirty="0"/>
              <a:t>1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28327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Xây dựng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r>
              <a:rPr sz="24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case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6140" y="2183129"/>
            <a:ext cx="1942464" cy="80264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Expected</a:t>
            </a:r>
            <a:r>
              <a:rPr sz="1800" b="1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outputs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Được giảm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50%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69339" y="331850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6140" y="3318509"/>
            <a:ext cx="1683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Được giảm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34%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69339" y="395097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46140" y="3950970"/>
            <a:ext cx="1683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Được giảm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34%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69339" y="4583429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46140" y="4583429"/>
            <a:ext cx="1683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Được giảm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50%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9339" y="521589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46140" y="5215890"/>
            <a:ext cx="16833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Được giảm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10%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9339" y="5848350"/>
            <a:ext cx="153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69339" y="2183129"/>
            <a:ext cx="4659630" cy="3964940"/>
          </a:xfrm>
          <a:prstGeom prst="rect">
            <a:avLst/>
          </a:prstGeom>
        </p:spPr>
        <p:txBody>
          <a:bodyPr vert="horz" wrap="square" lIns="0" tIns="1270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0"/>
              </a:spcBef>
              <a:tabLst>
                <a:tab pos="652145" algn="l"/>
              </a:tabLst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TC	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Inputs</a:t>
            </a:r>
            <a:endParaRPr sz="1800">
              <a:latin typeface="Arial"/>
              <a:cs typeface="Arial"/>
            </a:endParaRPr>
          </a:p>
          <a:p>
            <a:pPr marL="652145" marR="5080" indent="-640080">
              <a:lnSpc>
                <a:spcPts val="2020"/>
              </a:lnSpc>
              <a:spcBef>
                <a:spcPts val="1085"/>
              </a:spcBef>
              <a:tabLst>
                <a:tab pos="652145" algn="l"/>
              </a:tabLst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1	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Gia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đình Smiths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thẻ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over 60s,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thẻ  family rail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card,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đi cùng Oliver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(10</a:t>
            </a:r>
            <a:r>
              <a:rPr sz="18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tuổi)</a:t>
            </a:r>
            <a:endParaRPr sz="1800">
              <a:latin typeface="Arial"/>
              <a:cs typeface="Arial"/>
            </a:endParaRPr>
          </a:p>
          <a:p>
            <a:pPr marL="652145" marR="5080">
              <a:lnSpc>
                <a:spcPts val="2020"/>
              </a:lnSpc>
              <a:spcBef>
                <a:spcPts val="935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Gia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đình Smiths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thẻ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over 60s, không  đi cùng trẻ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em</a:t>
            </a:r>
            <a:endParaRPr sz="1800">
              <a:latin typeface="Arial"/>
              <a:cs typeface="Arial"/>
            </a:endParaRPr>
          </a:p>
          <a:p>
            <a:pPr marL="652145" marR="448309">
              <a:lnSpc>
                <a:spcPts val="2020"/>
              </a:lnSpc>
              <a:spcBef>
                <a:spcPts val="945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Gia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đình Smiths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thẻ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over 60s, đi  cùng Oliver (10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tuổi)</a:t>
            </a:r>
            <a:endParaRPr sz="1800">
              <a:latin typeface="Arial"/>
              <a:cs typeface="Arial"/>
            </a:endParaRPr>
          </a:p>
          <a:p>
            <a:pPr marL="652145" marR="20320">
              <a:lnSpc>
                <a:spcPts val="2020"/>
              </a:lnSpc>
              <a:spcBef>
                <a:spcPts val="94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Gia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đình Smiths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thẻ over 60s,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có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thẻ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family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raid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card,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đi cùng Oliver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(10t)</a:t>
            </a:r>
            <a:endParaRPr sz="1800">
              <a:latin typeface="Arial"/>
              <a:cs typeface="Arial"/>
            </a:endParaRPr>
          </a:p>
          <a:p>
            <a:pPr marL="652145" marR="20320">
              <a:lnSpc>
                <a:spcPts val="2020"/>
              </a:lnSpc>
              <a:spcBef>
                <a:spcPts val="94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Ông Smith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ko có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thẻ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over 60s,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ko có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thẻ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family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raid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card,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đi cùng Oliver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(10t)</a:t>
            </a:r>
            <a:endParaRPr sz="1800">
              <a:latin typeface="Arial"/>
              <a:cs typeface="Arial"/>
            </a:endParaRPr>
          </a:p>
          <a:p>
            <a:pPr marL="652145">
              <a:lnSpc>
                <a:spcPct val="100000"/>
              </a:lnSpc>
              <a:spcBef>
                <a:spcPts val="755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Ông Smith đi một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mình,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ko có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thẻ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nào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46140" y="5848350"/>
            <a:ext cx="1846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Không được</a:t>
            </a:r>
            <a:r>
              <a:rPr sz="18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giảm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10534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BT</a:t>
            </a:r>
            <a:r>
              <a:rPr spc="-345" dirty="0"/>
              <a:t> </a:t>
            </a:r>
            <a:r>
              <a:rPr dirty="0"/>
              <a:t>2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0534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  <a:tab pos="880110" algn="l"/>
                <a:tab pos="1617980" algn="l"/>
                <a:tab pos="2512695" algn="l"/>
                <a:tab pos="3181350" algn="l"/>
                <a:tab pos="3921125" algn="l"/>
                <a:tab pos="4729480" algn="l"/>
                <a:tab pos="5366385" algn="l"/>
                <a:tab pos="6070600" algn="l"/>
                <a:tab pos="6772275" algn="l"/>
                <a:tab pos="7341870" algn="l"/>
                <a:tab pos="7826375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chương trình phân loại kết quả học của sinh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dựa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r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ê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ổn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.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ết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ổn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	của	s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ên	(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i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à</a:t>
            </a:r>
            <a:endParaRPr sz="2400">
              <a:latin typeface="Arial"/>
              <a:cs typeface="Arial"/>
            </a:endParaRPr>
          </a:p>
          <a:p>
            <a:pPr marL="208279">
              <a:lnSpc>
                <a:spcPct val="100000"/>
              </a:lnSpc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100) trong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kì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bằng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 phần cộng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điểm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thi.</a:t>
            </a:r>
            <a:endParaRPr sz="2400">
              <a:latin typeface="Arial"/>
              <a:cs typeface="Arial"/>
            </a:endParaRPr>
          </a:p>
          <a:p>
            <a:pPr marL="208279" marR="177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tối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đa là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75 điểm,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tối  đa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25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điểm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quả được phân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loại như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sau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4009390"/>
            <a:ext cx="1470025" cy="187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Tổng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điểm</a:t>
            </a:r>
            <a:r>
              <a:rPr sz="1800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TĐ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TĐ&gt;70  50&lt;TĐ&lt;=70</a:t>
            </a:r>
            <a:endParaRPr sz="1800">
              <a:latin typeface="Arial"/>
              <a:cs typeface="Arial"/>
            </a:endParaRPr>
          </a:p>
          <a:p>
            <a:pPr marL="12700" marR="173990">
              <a:lnSpc>
                <a:spcPct val="135200"/>
              </a:lnSpc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30&lt;</a:t>
            </a:r>
            <a:r>
              <a:rPr sz="1800" spc="-1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TĐ&lt;=50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TĐ&lt;=30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31540" y="4009390"/>
            <a:ext cx="810895" cy="1879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52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Kết</a:t>
            </a:r>
            <a:r>
              <a:rPr sz="180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quả 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endParaRPr sz="1800">
              <a:latin typeface="Arial"/>
              <a:cs typeface="Arial"/>
            </a:endParaRPr>
          </a:p>
          <a:p>
            <a:pPr marL="12700" marR="624840" algn="just">
              <a:lnSpc>
                <a:spcPct val="135200"/>
              </a:lnSpc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B  C  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5840" y="4298950"/>
            <a:ext cx="409638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dựng các ca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dựa</a:t>
            </a:r>
            <a:r>
              <a:rPr sz="20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trên: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phân hoạch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20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đương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trị</a:t>
            </a:r>
            <a:r>
              <a:rPr sz="20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biên</a:t>
            </a:r>
            <a:endParaRPr sz="20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buClr>
                <a:srgbClr val="000000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bảng hỗ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quyết</a:t>
            </a:r>
            <a:r>
              <a:rPr sz="20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899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a. </a:t>
            </a:r>
            <a:r>
              <a:rPr spc="-50" dirty="0"/>
              <a:t>PP </a:t>
            </a:r>
            <a:r>
              <a:rPr spc="-80" dirty="0"/>
              <a:t>phân </a:t>
            </a:r>
            <a:r>
              <a:rPr spc="-85" dirty="0"/>
              <a:t>hoạch tương</a:t>
            </a:r>
            <a:r>
              <a:rPr spc="-810" dirty="0"/>
              <a:t> </a:t>
            </a:r>
            <a:r>
              <a:rPr spc="-85" dirty="0"/>
              <a:t>đương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1180" y="1404620"/>
            <a:ext cx="25920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310" indent="-18161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431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Bảng phân</a:t>
            </a:r>
            <a:r>
              <a:rPr sz="24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18509" y="2967990"/>
            <a:ext cx="46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(H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1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34509" y="2967990"/>
            <a:ext cx="468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(H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2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126489" y="1874584"/>
          <a:ext cx="6195060" cy="1127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8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3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42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44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88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19209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Đầu </a:t>
                      </a:r>
                      <a:r>
                        <a:rPr sz="1800" b="1" spc="-2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vào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19734" marR="226695">
                        <a:lnSpc>
                          <a:spcPts val="2020"/>
                        </a:lnSpc>
                        <a:spcBef>
                          <a:spcPts val="1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Điểm 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ts val="1920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22250" marR="188595">
                        <a:lnSpc>
                          <a:spcPts val="2010"/>
                        </a:lnSpc>
                        <a:spcBef>
                          <a:spcPts val="120"/>
                        </a:spcBef>
                      </a:pP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thà</a:t>
                      </a:r>
                      <a:r>
                        <a:rPr sz="1800" b="1" spc="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n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 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phần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b="1" spc="-3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tổng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00025" marR="24130">
                        <a:lnSpc>
                          <a:spcPts val="2020"/>
                        </a:lnSpc>
                        <a:spcBef>
                          <a:spcPts val="10"/>
                        </a:spcBef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Kết 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sz="1800" b="1" spc="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u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ả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399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Vùng hợp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419734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[0,75]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[0,25]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196215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TĐ&gt;70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tc>
                  <a:txBody>
                    <a:bodyPr/>
                    <a:lstStyle/>
                    <a:p>
                      <a:pPr marL="200025">
                        <a:lnSpc>
                          <a:spcPts val="2080"/>
                        </a:lnSpc>
                        <a:spcBef>
                          <a:spcPts val="24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048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5350509" y="3175000"/>
            <a:ext cx="1709420" cy="1226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30985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50&lt;TĐ&lt;=70	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69000"/>
              </a:lnSpc>
              <a:tabLst>
                <a:tab pos="1530985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3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0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&lt;</a:t>
            </a:r>
            <a:r>
              <a:rPr sz="18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&lt;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=5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0	C 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&lt;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=3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0	D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5539" y="4565650"/>
            <a:ext cx="2630805" cy="1203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85"/>
              </a:lnSpc>
              <a:spcBef>
                <a:spcPts val="100"/>
              </a:spcBef>
              <a:tabLst>
                <a:tab pos="2185035" algn="l"/>
              </a:tabLst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Vùng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không</a:t>
            </a:r>
            <a:r>
              <a:rPr sz="1800" b="1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hợp	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&lt;0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85"/>
              </a:lnSpc>
              <a:tabLst>
                <a:tab pos="2185035" algn="l"/>
              </a:tabLst>
            </a:pPr>
            <a:r>
              <a:rPr sz="1800" b="1" spc="-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1800" b="1" dirty="0">
                <a:solidFill>
                  <a:srgbClr val="282833"/>
                </a:solidFill>
                <a:latin typeface="Arial"/>
                <a:cs typeface="Arial"/>
              </a:rPr>
              <a:t>ệ	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(K1)</a:t>
            </a:r>
            <a:endParaRPr sz="1800">
              <a:latin typeface="Arial"/>
              <a:cs typeface="Arial"/>
            </a:endParaRPr>
          </a:p>
          <a:p>
            <a:pPr marL="2185670" marR="5080" algn="r">
              <a:lnSpc>
                <a:spcPts val="2020"/>
              </a:lnSpc>
              <a:spcBef>
                <a:spcPts val="1110"/>
              </a:spcBef>
            </a:pP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&gt;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7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5  (K2)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334509" y="4565650"/>
            <a:ext cx="457834" cy="12039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2010"/>
              </a:lnSpc>
              <a:spcBef>
                <a:spcPts val="29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&lt;0  (K3)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2020"/>
              </a:lnSpc>
              <a:spcBef>
                <a:spcPts val="107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&gt;25 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(K4)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899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a. </a:t>
            </a:r>
            <a:r>
              <a:rPr spc="-50" dirty="0"/>
              <a:t>PP </a:t>
            </a:r>
            <a:r>
              <a:rPr spc="-80" dirty="0"/>
              <a:t>phân </a:t>
            </a:r>
            <a:r>
              <a:rPr spc="-85" dirty="0"/>
              <a:t>hoạch tương</a:t>
            </a:r>
            <a:r>
              <a:rPr spc="-810" dirty="0"/>
              <a:t> </a:t>
            </a:r>
            <a:r>
              <a:rPr spc="-85" dirty="0"/>
              <a:t>đương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2430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278889" y="2255584"/>
          <a:ext cx="5142230" cy="36417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97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9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0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5343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905569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989"/>
                        </a:lnSpc>
                      </a:pP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Inputs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23189" marR="319405">
                        <a:lnSpc>
                          <a:spcPts val="2020"/>
                        </a:lnSpc>
                        <a:spcBef>
                          <a:spcPts val="76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Điểm 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329690">
                        <a:lnSpc>
                          <a:spcPts val="1989"/>
                        </a:lnSpc>
                      </a:pP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E.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Output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98120"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b="1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1989"/>
                        </a:lnSpc>
                      </a:pPr>
                      <a:r>
                        <a:rPr sz="1800" b="1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Cover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734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90"/>
                        </a:spcBef>
                        <a:tabLst>
                          <a:tab pos="1329690" algn="l"/>
                        </a:tabLst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15	75</a:t>
                      </a:r>
                      <a:r>
                        <a:rPr sz="1800" spc="-1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1329690" algn="l"/>
                        </a:tabLst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	60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1329690" algn="l"/>
                        </a:tabLst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	35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97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1329690" algn="l"/>
                        </a:tabLst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	20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H1,H2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798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1329690" algn="l"/>
                        </a:tabLst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-10	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Không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H1,K3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734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95"/>
                        </a:spcBef>
                        <a:tabLst>
                          <a:tab pos="1329690" algn="l"/>
                        </a:tabLst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30	Không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H1,K4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734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-60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ct val="100000"/>
                        </a:lnSpc>
                        <a:spcBef>
                          <a:spcPts val="190"/>
                        </a:spcBef>
                        <a:tabLst>
                          <a:tab pos="1329690" algn="l"/>
                        </a:tabLst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	Không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K1,</a:t>
                      </a: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13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684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195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8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98120">
                        <a:lnSpc>
                          <a:spcPts val="2080"/>
                        </a:lnSpc>
                        <a:spcBef>
                          <a:spcPts val="195"/>
                        </a:spcBef>
                        <a:tabLst>
                          <a:tab pos="1329690" algn="l"/>
                        </a:tabLst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	Không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4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2080"/>
                        </a:lnSpc>
                        <a:spcBef>
                          <a:spcPts val="195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K2,</a:t>
                      </a: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2476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24509"/>
            <a:ext cx="49231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b. </a:t>
            </a:r>
            <a:r>
              <a:rPr spc="-80" dirty="0"/>
              <a:t>Phân </a:t>
            </a:r>
            <a:r>
              <a:rPr spc="-75" dirty="0"/>
              <a:t>tích </a:t>
            </a:r>
            <a:r>
              <a:rPr spc="-70" dirty="0"/>
              <a:t>giá trị</a:t>
            </a:r>
            <a:r>
              <a:rPr spc="-745" dirty="0"/>
              <a:t> </a:t>
            </a:r>
            <a:r>
              <a:rPr spc="-80" dirty="0"/>
              <a:t>biên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88290" y="1417384"/>
          <a:ext cx="4168775" cy="50768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7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07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2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395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Inputs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311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b="1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b="1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E.</a:t>
                      </a:r>
                      <a:r>
                        <a:rPr sz="1800" b="1" spc="-6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Output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-1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Ko </a:t>
                      </a: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hợp</a:t>
                      </a:r>
                      <a:r>
                        <a:rPr sz="1800" spc="-6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lệ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25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7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75</a:t>
                      </a:r>
                      <a:r>
                        <a:rPr sz="1800" spc="-10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3114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100</a:t>
                      </a:r>
                      <a:r>
                        <a:rPr sz="1800" spc="-114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707890" y="1438974"/>
          <a:ext cx="4168775" cy="47059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7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0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4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83954">
                <a:tc>
                  <a:txBody>
                    <a:bodyPr/>
                    <a:lstStyle/>
                    <a:p>
                      <a:pPr marL="3175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Inputs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231140">
                        <a:lnSpc>
                          <a:spcPct val="100000"/>
                        </a:lnSpc>
                        <a:spcBef>
                          <a:spcPts val="760"/>
                        </a:spcBef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b="1" spc="-3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thi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123189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Điểm</a:t>
                      </a:r>
                      <a:r>
                        <a:rPr sz="1800" b="1" spc="-4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TP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5715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989"/>
                        </a:lnSpc>
                      </a:pP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E.</a:t>
                      </a:r>
                      <a:r>
                        <a:rPr sz="1800" b="1" spc="-5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Output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29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30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16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31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49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18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50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C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19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51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49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69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70</a:t>
                      </a:r>
                      <a:r>
                        <a:rPr sz="1800" spc="-1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51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71</a:t>
                      </a:r>
                      <a:r>
                        <a:rPr sz="1800" spc="-10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3114">
                <a:tc>
                  <a:txBody>
                    <a:bodyPr/>
                    <a:lstStyle/>
                    <a:p>
                      <a:pPr marL="31750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231140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75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24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2080"/>
                        </a:lnSpc>
                        <a:spcBef>
                          <a:spcPts val="284"/>
                        </a:spcBef>
                      </a:pPr>
                      <a:r>
                        <a:rPr sz="1800" spc="-1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99</a:t>
                      </a:r>
                      <a:r>
                        <a:rPr sz="1800" spc="-105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dirty="0">
                          <a:solidFill>
                            <a:srgbClr val="282833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6194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711200"/>
            <a:ext cx="402145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0" dirty="0">
                <a:solidFill>
                  <a:srgbClr val="D1523B"/>
                </a:solidFill>
                <a:latin typeface="Arial"/>
                <a:cs typeface="Arial"/>
              </a:rPr>
              <a:t>c. </a:t>
            </a:r>
            <a:r>
              <a:rPr sz="4000" spc="-80" dirty="0">
                <a:solidFill>
                  <a:srgbClr val="D1523B"/>
                </a:solidFill>
                <a:latin typeface="Arial"/>
                <a:cs typeface="Arial"/>
              </a:rPr>
              <a:t>Bảng </a:t>
            </a:r>
            <a:r>
              <a:rPr sz="4000" spc="-85" dirty="0">
                <a:solidFill>
                  <a:srgbClr val="D1523B"/>
                </a:solidFill>
                <a:latin typeface="Arial"/>
                <a:cs typeface="Arial"/>
              </a:rPr>
              <a:t>quyết</a:t>
            </a:r>
            <a:r>
              <a:rPr sz="4000" spc="-505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4000" spc="-80" dirty="0">
                <a:solidFill>
                  <a:srgbClr val="D1523B"/>
                </a:solidFill>
                <a:latin typeface="Arial"/>
                <a:cs typeface="Arial"/>
              </a:rPr>
              <a:t>định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6409" y="2209800"/>
            <a:ext cx="1028700" cy="429259"/>
          </a:xfrm>
          <a:custGeom>
            <a:avLst/>
            <a:gdLst/>
            <a:ahLst/>
            <a:cxnLst/>
            <a:rect l="l" t="t" r="r" b="b"/>
            <a:pathLst>
              <a:path w="1028700" h="429260">
                <a:moveTo>
                  <a:pt x="1028700" y="0"/>
                </a:moveTo>
                <a:lnTo>
                  <a:pt x="0" y="0"/>
                </a:lnTo>
                <a:lnTo>
                  <a:pt x="0" y="429260"/>
                </a:lnTo>
                <a:lnTo>
                  <a:pt x="1028700" y="429260"/>
                </a:lnTo>
                <a:lnTo>
                  <a:pt x="1028700" y="0"/>
                </a:lnTo>
                <a:close/>
              </a:path>
            </a:pathLst>
          </a:custGeom>
          <a:solidFill>
            <a:srgbClr val="92A1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77850" y="2221229"/>
            <a:ext cx="27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/>
                <a:cs typeface="Arial"/>
              </a:rPr>
              <a:t>đk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6409" y="2209800"/>
            <a:ext cx="8229600" cy="3001010"/>
            <a:chOff x="486409" y="2209800"/>
            <a:chExt cx="8229600" cy="3001010"/>
          </a:xfrm>
        </p:grpSpPr>
        <p:sp>
          <p:nvSpPr>
            <p:cNvPr id="6" name="object 6"/>
            <p:cNvSpPr/>
            <p:nvPr/>
          </p:nvSpPr>
          <p:spPr>
            <a:xfrm>
              <a:off x="1515110" y="2209799"/>
              <a:ext cx="7200900" cy="429259"/>
            </a:xfrm>
            <a:custGeom>
              <a:avLst/>
              <a:gdLst/>
              <a:ahLst/>
              <a:cxnLst/>
              <a:rect l="l" t="t" r="r" b="b"/>
              <a:pathLst>
                <a:path w="7200900" h="429260">
                  <a:moveTo>
                    <a:pt x="7200900" y="0"/>
                  </a:moveTo>
                  <a:lnTo>
                    <a:pt x="7200900" y="0"/>
                  </a:lnTo>
                  <a:lnTo>
                    <a:pt x="0" y="0"/>
                  </a:lnTo>
                  <a:lnTo>
                    <a:pt x="0" y="429260"/>
                  </a:lnTo>
                  <a:lnTo>
                    <a:pt x="7200900" y="429260"/>
                  </a:lnTo>
                  <a:lnTo>
                    <a:pt x="7200900" y="0"/>
                  </a:lnTo>
                  <a:close/>
                </a:path>
              </a:pathLst>
            </a:custGeom>
            <a:solidFill>
              <a:srgbClr val="92A1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6410" y="2639059"/>
              <a:ext cx="8229600" cy="427990"/>
            </a:xfrm>
            <a:custGeom>
              <a:avLst/>
              <a:gdLst/>
              <a:ahLst/>
              <a:cxnLst/>
              <a:rect l="l" t="t" r="r" b="b"/>
              <a:pathLst>
                <a:path w="8229600" h="427989">
                  <a:moveTo>
                    <a:pt x="8229600" y="0"/>
                  </a:moveTo>
                  <a:lnTo>
                    <a:pt x="8229600" y="0"/>
                  </a:lnTo>
                  <a:lnTo>
                    <a:pt x="0" y="0"/>
                  </a:lnTo>
                  <a:lnTo>
                    <a:pt x="0" y="427990"/>
                  </a:lnTo>
                  <a:lnTo>
                    <a:pt x="8229600" y="42799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DBDE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6410" y="3067049"/>
              <a:ext cx="8229600" cy="429259"/>
            </a:xfrm>
            <a:custGeom>
              <a:avLst/>
              <a:gdLst/>
              <a:ahLst/>
              <a:cxnLst/>
              <a:rect l="l" t="t" r="r" b="b"/>
              <a:pathLst>
                <a:path w="8229600" h="429260">
                  <a:moveTo>
                    <a:pt x="8229600" y="0"/>
                  </a:moveTo>
                  <a:lnTo>
                    <a:pt x="8229600" y="0"/>
                  </a:lnTo>
                  <a:lnTo>
                    <a:pt x="0" y="0"/>
                  </a:lnTo>
                  <a:lnTo>
                    <a:pt x="0" y="429260"/>
                  </a:lnTo>
                  <a:lnTo>
                    <a:pt x="8229600" y="42926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EDE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486410" y="3496309"/>
              <a:ext cx="8229600" cy="427990"/>
            </a:xfrm>
            <a:custGeom>
              <a:avLst/>
              <a:gdLst/>
              <a:ahLst/>
              <a:cxnLst/>
              <a:rect l="l" t="t" r="r" b="b"/>
              <a:pathLst>
                <a:path w="8229600" h="427989">
                  <a:moveTo>
                    <a:pt x="8229600" y="0"/>
                  </a:moveTo>
                  <a:lnTo>
                    <a:pt x="8229600" y="0"/>
                  </a:lnTo>
                  <a:lnTo>
                    <a:pt x="0" y="0"/>
                  </a:lnTo>
                  <a:lnTo>
                    <a:pt x="0" y="427990"/>
                  </a:lnTo>
                  <a:lnTo>
                    <a:pt x="8229600" y="42799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DBDE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86410" y="3924299"/>
              <a:ext cx="8229600" cy="429259"/>
            </a:xfrm>
            <a:custGeom>
              <a:avLst/>
              <a:gdLst/>
              <a:ahLst/>
              <a:cxnLst/>
              <a:rect l="l" t="t" r="r" b="b"/>
              <a:pathLst>
                <a:path w="8229600" h="429260">
                  <a:moveTo>
                    <a:pt x="8229600" y="0"/>
                  </a:moveTo>
                  <a:lnTo>
                    <a:pt x="8229600" y="0"/>
                  </a:lnTo>
                  <a:lnTo>
                    <a:pt x="0" y="0"/>
                  </a:lnTo>
                  <a:lnTo>
                    <a:pt x="0" y="429260"/>
                  </a:lnTo>
                  <a:lnTo>
                    <a:pt x="8229600" y="42926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EDE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86410" y="4353559"/>
              <a:ext cx="8229600" cy="429259"/>
            </a:xfrm>
            <a:custGeom>
              <a:avLst/>
              <a:gdLst/>
              <a:ahLst/>
              <a:cxnLst/>
              <a:rect l="l" t="t" r="r" b="b"/>
              <a:pathLst>
                <a:path w="8229600" h="429260">
                  <a:moveTo>
                    <a:pt x="8229600" y="0"/>
                  </a:moveTo>
                  <a:lnTo>
                    <a:pt x="8229600" y="0"/>
                  </a:lnTo>
                  <a:lnTo>
                    <a:pt x="0" y="0"/>
                  </a:lnTo>
                  <a:lnTo>
                    <a:pt x="0" y="429260"/>
                  </a:lnTo>
                  <a:lnTo>
                    <a:pt x="8229600" y="429260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DBDE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6410" y="4782819"/>
              <a:ext cx="8229600" cy="428625"/>
            </a:xfrm>
            <a:custGeom>
              <a:avLst/>
              <a:gdLst/>
              <a:ahLst/>
              <a:cxnLst/>
              <a:rect l="l" t="t" r="r" b="b"/>
              <a:pathLst>
                <a:path w="8229600" h="428625">
                  <a:moveTo>
                    <a:pt x="8229600" y="0"/>
                  </a:moveTo>
                  <a:lnTo>
                    <a:pt x="8229600" y="0"/>
                  </a:lnTo>
                  <a:lnTo>
                    <a:pt x="0" y="0"/>
                  </a:lnTo>
                  <a:lnTo>
                    <a:pt x="0" y="428002"/>
                  </a:lnTo>
                  <a:lnTo>
                    <a:pt x="8229600" y="428002"/>
                  </a:lnTo>
                  <a:lnTo>
                    <a:pt x="8229600" y="0"/>
                  </a:lnTo>
                  <a:close/>
                </a:path>
              </a:pathLst>
            </a:custGeom>
            <a:solidFill>
              <a:srgbClr val="EDEF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1511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 </a:t>
            </a:r>
            <a:r>
              <a:rPr spc="-50" dirty="0"/>
              <a:t>6.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tự</a:t>
            </a:r>
            <a:r>
              <a:rPr spc="-730" dirty="0"/>
              <a:t> </a:t>
            </a:r>
            <a:r>
              <a:rPr spc="-80" dirty="0"/>
              <a:t>động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7591425" cy="220853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599440" lvl="1" indent="-586740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59944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Tổng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quan về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tự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2400">
              <a:latin typeface="Arial"/>
              <a:cs typeface="Arial"/>
            </a:endParaRPr>
          </a:p>
          <a:p>
            <a:pPr marL="605155" lvl="1" indent="-59309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6057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 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tự</a:t>
            </a:r>
            <a:r>
              <a:rPr sz="24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2400">
              <a:latin typeface="Arial"/>
              <a:cs typeface="Arial"/>
            </a:endParaRPr>
          </a:p>
          <a:p>
            <a:pPr marL="605155" lvl="1" indent="-59309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6057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Ưu, nhược điểm của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tự</a:t>
            </a:r>
            <a:r>
              <a:rPr sz="240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2400">
              <a:latin typeface="Arial"/>
              <a:cs typeface="Arial"/>
            </a:endParaRPr>
          </a:p>
          <a:p>
            <a:pPr marL="605155" lvl="1" indent="-593090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60579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cụ tự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 </a:t>
            </a:r>
            <a:r>
              <a:rPr sz="2400" spc="-80" dirty="0">
                <a:solidFill>
                  <a:srgbClr val="282833"/>
                </a:solidFill>
                <a:latin typeface="Arial"/>
                <a:cs typeface="Arial"/>
              </a:rPr>
              <a:t>QTP,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Junit, Selenium,</a:t>
            </a:r>
            <a:r>
              <a:rPr sz="2400" spc="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Robotium…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0758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6.1.</a:t>
            </a:r>
            <a:r>
              <a:rPr spc="-275" dirty="0"/>
              <a:t> </a:t>
            </a:r>
            <a:r>
              <a:rPr spc="-75" dirty="0"/>
              <a:t>Tổng</a:t>
            </a:r>
            <a:r>
              <a:rPr spc="-200" dirty="0"/>
              <a:t> </a:t>
            </a:r>
            <a:r>
              <a:rPr spc="-80" dirty="0"/>
              <a:t>quan</a:t>
            </a:r>
            <a:r>
              <a:rPr spc="-204" dirty="0"/>
              <a:t> </a:t>
            </a:r>
            <a:r>
              <a:rPr spc="-80" dirty="0"/>
              <a:t>kiểm</a:t>
            </a:r>
            <a:r>
              <a:rPr spc="-195" dirty="0"/>
              <a:t> </a:t>
            </a:r>
            <a:r>
              <a:rPr spc="-65" dirty="0"/>
              <a:t>thử</a:t>
            </a:r>
            <a:r>
              <a:rPr spc="-200" dirty="0"/>
              <a:t> </a:t>
            </a:r>
            <a:r>
              <a:rPr spc="-55" dirty="0"/>
              <a:t>tự</a:t>
            </a:r>
            <a:r>
              <a:rPr spc="-200" dirty="0"/>
              <a:t> </a:t>
            </a:r>
            <a:r>
              <a:rPr spc="-80" dirty="0"/>
              <a:t>động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9900" cy="430593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96850" marR="17780" indent="-171450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4444"/>
              <a:buChar char="•"/>
              <a:tabLst>
                <a:tab pos="196850" algn="l"/>
              </a:tabLst>
            </a:pP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250" spc="-5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động: áp dụng các công cụ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giúp thực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việc  kiểm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thử phần</a:t>
            </a:r>
            <a:r>
              <a:rPr sz="22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50" spc="10" dirty="0">
                <a:solidFill>
                  <a:srgbClr val="282833"/>
                </a:solidFill>
                <a:latin typeface="Arial"/>
                <a:cs typeface="Arial"/>
              </a:rPr>
              <a:t>mềm.</a:t>
            </a:r>
            <a:endParaRPr sz="2250">
              <a:latin typeface="Arial"/>
              <a:cs typeface="Arial"/>
            </a:endParaRPr>
          </a:p>
          <a:p>
            <a:pPr marL="196850" indent="-171450">
              <a:lnSpc>
                <a:spcPct val="100000"/>
              </a:lnSpc>
              <a:spcBef>
                <a:spcPts val="1340"/>
              </a:spcBef>
              <a:buClr>
                <a:srgbClr val="92A199"/>
              </a:buClr>
              <a:buSzPct val="84444"/>
              <a:buChar char="•"/>
              <a:tabLst>
                <a:tab pos="196850" algn="l"/>
              </a:tabLst>
            </a:pP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Nên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sử dụng công cụ </a:t>
            </a:r>
            <a:r>
              <a:rPr sz="2250" spc="-5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r>
              <a:rPr sz="225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khi:</a:t>
            </a:r>
            <a:endParaRPr sz="2250">
              <a:latin typeface="Arial"/>
              <a:cs typeface="Arial"/>
            </a:endParaRPr>
          </a:p>
          <a:p>
            <a:pPr marL="454659" lvl="1" indent="-197485">
              <a:lnSpc>
                <a:spcPct val="100000"/>
              </a:lnSpc>
              <a:spcBef>
                <a:spcPts val="1370"/>
              </a:spcBef>
              <a:buClr>
                <a:srgbClr val="92A199"/>
              </a:buClr>
              <a:buSzPct val="83783"/>
              <a:buChar char="•"/>
              <a:tabLst>
                <a:tab pos="454659" algn="l"/>
              </a:tabLst>
            </a:pP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Không đủ </a:t>
            </a:r>
            <a:r>
              <a:rPr sz="1850" spc="5" dirty="0">
                <a:solidFill>
                  <a:srgbClr val="282833"/>
                </a:solidFill>
                <a:latin typeface="Arial"/>
                <a:cs typeface="Arial"/>
              </a:rPr>
              <a:t>tài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nguyên</a:t>
            </a:r>
            <a:endParaRPr sz="1850">
              <a:latin typeface="Arial"/>
              <a:cs typeface="Arial"/>
            </a:endParaRPr>
          </a:p>
          <a:p>
            <a:pPr marL="454659" lvl="1" indent="-197485">
              <a:lnSpc>
                <a:spcPct val="100000"/>
              </a:lnSpc>
              <a:spcBef>
                <a:spcPts val="1360"/>
              </a:spcBef>
              <a:buClr>
                <a:srgbClr val="92A199"/>
              </a:buClr>
              <a:buSzPct val="83783"/>
              <a:buChar char="•"/>
              <a:tabLst>
                <a:tab pos="454659" algn="l"/>
              </a:tabLst>
            </a:pPr>
            <a:r>
              <a:rPr sz="1850" spc="1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50" spc="5" dirty="0">
                <a:solidFill>
                  <a:srgbClr val="282833"/>
                </a:solidFill>
                <a:latin typeface="Arial"/>
                <a:cs typeface="Arial"/>
              </a:rPr>
              <a:t>hồi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quy</a:t>
            </a:r>
            <a:endParaRPr sz="1850">
              <a:latin typeface="Arial"/>
              <a:cs typeface="Arial"/>
            </a:endParaRPr>
          </a:p>
          <a:p>
            <a:pPr marL="454659" lvl="1" indent="-197485">
              <a:lnSpc>
                <a:spcPct val="100000"/>
              </a:lnSpc>
              <a:spcBef>
                <a:spcPts val="1370"/>
              </a:spcBef>
              <a:buClr>
                <a:srgbClr val="92A199"/>
              </a:buClr>
              <a:buSzPct val="83783"/>
              <a:buChar char="•"/>
              <a:tabLst>
                <a:tab pos="454659" algn="l"/>
              </a:tabLst>
            </a:pPr>
            <a:r>
              <a:rPr sz="1850" spc="1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tra khả năng vận hành </a:t>
            </a:r>
            <a:r>
              <a:rPr sz="1850" spc="1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50" spc="20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1850" spc="15" dirty="0">
                <a:solidFill>
                  <a:srgbClr val="282833"/>
                </a:solidFill>
                <a:latin typeface="Arial"/>
                <a:cs typeface="Arial"/>
              </a:rPr>
              <a:t>môi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trường đặc</a:t>
            </a:r>
            <a:r>
              <a:rPr sz="18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282833"/>
                </a:solidFill>
                <a:latin typeface="Arial"/>
                <a:cs typeface="Arial"/>
              </a:rPr>
              <a:t>biệt.</a:t>
            </a:r>
            <a:endParaRPr sz="1850">
              <a:latin typeface="Arial"/>
              <a:cs typeface="Arial"/>
            </a:endParaRPr>
          </a:p>
          <a:p>
            <a:pPr marL="196850" marR="17780" indent="-171450">
              <a:lnSpc>
                <a:spcPct val="100000"/>
              </a:lnSpc>
              <a:spcBef>
                <a:spcPts val="1340"/>
              </a:spcBef>
              <a:buClr>
                <a:srgbClr val="92A199"/>
              </a:buClr>
              <a:buSzPct val="84444"/>
              <a:buChar char="•"/>
              <a:tabLst>
                <a:tab pos="196850" algn="l"/>
              </a:tabLst>
            </a:pPr>
            <a:r>
              <a:rPr sz="2250" spc="-6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script: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nhóm mã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250" spc="-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kịch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bản dùng để </a:t>
            </a:r>
            <a:r>
              <a:rPr sz="2250" spc="-5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động  hóa một </a:t>
            </a:r>
            <a:r>
              <a:rPr sz="2250" spc="-5" dirty="0">
                <a:solidFill>
                  <a:srgbClr val="282833"/>
                </a:solidFill>
                <a:latin typeface="Arial"/>
                <a:cs typeface="Arial"/>
              </a:rPr>
              <a:t>trình tự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2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2250">
              <a:latin typeface="Arial"/>
              <a:cs typeface="Arial"/>
            </a:endParaRPr>
          </a:p>
          <a:p>
            <a:pPr marL="196850" marR="19050" indent="-171450">
              <a:lnSpc>
                <a:spcPct val="100000"/>
              </a:lnSpc>
              <a:spcBef>
                <a:spcPts val="1350"/>
              </a:spcBef>
              <a:buClr>
                <a:srgbClr val="92A199"/>
              </a:buClr>
              <a:buSzPct val="84444"/>
              <a:buChar char="•"/>
              <a:tabLst>
                <a:tab pos="196850" algn="l"/>
              </a:tabLst>
            </a:pPr>
            <a:r>
              <a:rPr sz="2250" spc="-6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scipt: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thể tạo thủ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công hoặc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2250" spc="-5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động dùng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cụ 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250" dirty="0">
                <a:solidFill>
                  <a:srgbClr val="282833"/>
                </a:solidFill>
                <a:latin typeface="Arial"/>
                <a:cs typeface="Arial"/>
              </a:rPr>
              <a:t>tự</a:t>
            </a:r>
            <a:r>
              <a:rPr sz="22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50" spc="5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22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7061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1.4. </a:t>
            </a:r>
            <a:r>
              <a:rPr spc="-65" dirty="0"/>
              <a:t>Mục </a:t>
            </a:r>
            <a:r>
              <a:rPr spc="-80" dirty="0"/>
              <a:t>tiêu </a:t>
            </a:r>
            <a:r>
              <a:rPr spc="-65" dirty="0"/>
              <a:t>của </a:t>
            </a:r>
            <a:r>
              <a:rPr spc="-80" dirty="0"/>
              <a:t>kiểm</a:t>
            </a:r>
            <a:r>
              <a:rPr spc="-740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2440" cy="3856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càng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lỗi càng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tốt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kiện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về  thời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nguồn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lực sẵn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Chứng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minh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rằng sản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phẩm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phù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hợp với các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nó.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chất lượng kiểm thử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dùng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phí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nỗ lực tối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thiểu</a:t>
            </a:r>
            <a:endParaRPr sz="2400">
              <a:latin typeface="Arial"/>
              <a:cs typeface="Arial"/>
            </a:endParaRPr>
          </a:p>
          <a:p>
            <a:pPr marL="208279" marR="20320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tài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thống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thực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cho 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hiệu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tiết kiệm được thời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gian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sức.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3342640"/>
            <a:ext cx="1028700" cy="1390650"/>
          </a:xfrm>
          <a:custGeom>
            <a:avLst/>
            <a:gdLst/>
            <a:ahLst/>
            <a:cxnLst/>
            <a:rect l="l" t="t" r="r" b="b"/>
            <a:pathLst>
              <a:path w="1028700" h="1390650">
                <a:moveTo>
                  <a:pt x="0" y="102870"/>
                </a:moveTo>
                <a:lnTo>
                  <a:pt x="0" y="97789"/>
                </a:lnTo>
                <a:lnTo>
                  <a:pt x="1270" y="92710"/>
                </a:lnTo>
                <a:lnTo>
                  <a:pt x="1270" y="86360"/>
                </a:lnTo>
                <a:lnTo>
                  <a:pt x="2540" y="81280"/>
                </a:lnTo>
                <a:lnTo>
                  <a:pt x="3809" y="76200"/>
                </a:lnTo>
                <a:lnTo>
                  <a:pt x="5079" y="71120"/>
                </a:lnTo>
                <a:lnTo>
                  <a:pt x="6350" y="66039"/>
                </a:lnTo>
                <a:lnTo>
                  <a:pt x="8890" y="60960"/>
                </a:lnTo>
                <a:lnTo>
                  <a:pt x="11429" y="55880"/>
                </a:lnTo>
                <a:lnTo>
                  <a:pt x="13970" y="52070"/>
                </a:lnTo>
                <a:lnTo>
                  <a:pt x="16509" y="46989"/>
                </a:lnTo>
                <a:lnTo>
                  <a:pt x="19050" y="41910"/>
                </a:lnTo>
                <a:lnTo>
                  <a:pt x="22859" y="38100"/>
                </a:lnTo>
                <a:lnTo>
                  <a:pt x="26670" y="34289"/>
                </a:lnTo>
                <a:lnTo>
                  <a:pt x="30479" y="30480"/>
                </a:lnTo>
                <a:lnTo>
                  <a:pt x="34290" y="26670"/>
                </a:lnTo>
                <a:lnTo>
                  <a:pt x="38100" y="22860"/>
                </a:lnTo>
                <a:lnTo>
                  <a:pt x="41909" y="20320"/>
                </a:lnTo>
                <a:lnTo>
                  <a:pt x="46990" y="16510"/>
                </a:lnTo>
                <a:lnTo>
                  <a:pt x="52070" y="13970"/>
                </a:lnTo>
                <a:lnTo>
                  <a:pt x="55879" y="11430"/>
                </a:lnTo>
                <a:lnTo>
                  <a:pt x="60959" y="8889"/>
                </a:lnTo>
                <a:lnTo>
                  <a:pt x="66040" y="7620"/>
                </a:lnTo>
                <a:lnTo>
                  <a:pt x="71120" y="5080"/>
                </a:lnTo>
                <a:lnTo>
                  <a:pt x="76200" y="3810"/>
                </a:lnTo>
                <a:lnTo>
                  <a:pt x="81279" y="2539"/>
                </a:lnTo>
                <a:lnTo>
                  <a:pt x="86359" y="1270"/>
                </a:lnTo>
                <a:lnTo>
                  <a:pt x="91440" y="1270"/>
                </a:lnTo>
                <a:lnTo>
                  <a:pt x="97790" y="0"/>
                </a:lnTo>
                <a:lnTo>
                  <a:pt x="102870" y="0"/>
                </a:lnTo>
                <a:lnTo>
                  <a:pt x="925830" y="0"/>
                </a:lnTo>
                <a:lnTo>
                  <a:pt x="930910" y="0"/>
                </a:lnTo>
                <a:lnTo>
                  <a:pt x="935990" y="1270"/>
                </a:lnTo>
                <a:lnTo>
                  <a:pt x="941069" y="1270"/>
                </a:lnTo>
                <a:lnTo>
                  <a:pt x="947419" y="2539"/>
                </a:lnTo>
                <a:lnTo>
                  <a:pt x="952500" y="3810"/>
                </a:lnTo>
                <a:lnTo>
                  <a:pt x="957580" y="5080"/>
                </a:lnTo>
                <a:lnTo>
                  <a:pt x="962660" y="7620"/>
                </a:lnTo>
                <a:lnTo>
                  <a:pt x="967740" y="8889"/>
                </a:lnTo>
                <a:lnTo>
                  <a:pt x="971550" y="11430"/>
                </a:lnTo>
                <a:lnTo>
                  <a:pt x="976630" y="13970"/>
                </a:lnTo>
                <a:lnTo>
                  <a:pt x="981710" y="16510"/>
                </a:lnTo>
                <a:lnTo>
                  <a:pt x="985519" y="20320"/>
                </a:lnTo>
                <a:lnTo>
                  <a:pt x="990600" y="22860"/>
                </a:lnTo>
                <a:lnTo>
                  <a:pt x="994410" y="26670"/>
                </a:lnTo>
                <a:lnTo>
                  <a:pt x="998219" y="30480"/>
                </a:lnTo>
                <a:lnTo>
                  <a:pt x="1002030" y="34289"/>
                </a:lnTo>
                <a:lnTo>
                  <a:pt x="1004569" y="38100"/>
                </a:lnTo>
                <a:lnTo>
                  <a:pt x="1008380" y="43180"/>
                </a:lnTo>
                <a:lnTo>
                  <a:pt x="1010919" y="46989"/>
                </a:lnTo>
                <a:lnTo>
                  <a:pt x="1014730" y="52070"/>
                </a:lnTo>
                <a:lnTo>
                  <a:pt x="1017269" y="55880"/>
                </a:lnTo>
                <a:lnTo>
                  <a:pt x="1018540" y="60960"/>
                </a:lnTo>
                <a:lnTo>
                  <a:pt x="1021080" y="66039"/>
                </a:lnTo>
                <a:lnTo>
                  <a:pt x="1022350" y="71120"/>
                </a:lnTo>
                <a:lnTo>
                  <a:pt x="1023619" y="76200"/>
                </a:lnTo>
                <a:lnTo>
                  <a:pt x="1026160" y="81280"/>
                </a:lnTo>
                <a:lnTo>
                  <a:pt x="1026160" y="87630"/>
                </a:lnTo>
                <a:lnTo>
                  <a:pt x="1027430" y="92710"/>
                </a:lnTo>
                <a:lnTo>
                  <a:pt x="1027430" y="97789"/>
                </a:lnTo>
                <a:lnTo>
                  <a:pt x="1027430" y="102870"/>
                </a:lnTo>
                <a:lnTo>
                  <a:pt x="1028700" y="1287780"/>
                </a:lnTo>
                <a:lnTo>
                  <a:pt x="1028700" y="1292860"/>
                </a:lnTo>
                <a:lnTo>
                  <a:pt x="1027430" y="1297940"/>
                </a:lnTo>
                <a:lnTo>
                  <a:pt x="1027430" y="1303020"/>
                </a:lnTo>
                <a:lnTo>
                  <a:pt x="1026160" y="1309370"/>
                </a:lnTo>
                <a:lnTo>
                  <a:pt x="1024890" y="1314450"/>
                </a:lnTo>
                <a:lnTo>
                  <a:pt x="1023619" y="1319530"/>
                </a:lnTo>
                <a:lnTo>
                  <a:pt x="1021080" y="1324610"/>
                </a:lnTo>
                <a:lnTo>
                  <a:pt x="1019810" y="1329690"/>
                </a:lnTo>
                <a:lnTo>
                  <a:pt x="1017269" y="1333500"/>
                </a:lnTo>
                <a:lnTo>
                  <a:pt x="1014730" y="1338580"/>
                </a:lnTo>
                <a:lnTo>
                  <a:pt x="1012190" y="1343660"/>
                </a:lnTo>
                <a:lnTo>
                  <a:pt x="1008380" y="1347470"/>
                </a:lnTo>
                <a:lnTo>
                  <a:pt x="1005840" y="1352550"/>
                </a:lnTo>
                <a:lnTo>
                  <a:pt x="1002030" y="1356360"/>
                </a:lnTo>
                <a:lnTo>
                  <a:pt x="998219" y="1360170"/>
                </a:lnTo>
                <a:lnTo>
                  <a:pt x="994410" y="1363980"/>
                </a:lnTo>
                <a:lnTo>
                  <a:pt x="990600" y="1367790"/>
                </a:lnTo>
                <a:lnTo>
                  <a:pt x="985519" y="1370330"/>
                </a:lnTo>
                <a:lnTo>
                  <a:pt x="981710" y="1372870"/>
                </a:lnTo>
                <a:lnTo>
                  <a:pt x="976630" y="1376680"/>
                </a:lnTo>
                <a:lnTo>
                  <a:pt x="972819" y="1379220"/>
                </a:lnTo>
                <a:lnTo>
                  <a:pt x="967740" y="1380490"/>
                </a:lnTo>
                <a:lnTo>
                  <a:pt x="962660" y="1383030"/>
                </a:lnTo>
                <a:lnTo>
                  <a:pt x="957580" y="1384300"/>
                </a:lnTo>
                <a:lnTo>
                  <a:pt x="952500" y="1386840"/>
                </a:lnTo>
                <a:lnTo>
                  <a:pt x="947419" y="1388110"/>
                </a:lnTo>
                <a:lnTo>
                  <a:pt x="942340" y="1389380"/>
                </a:lnTo>
                <a:lnTo>
                  <a:pt x="935990" y="1389380"/>
                </a:lnTo>
                <a:lnTo>
                  <a:pt x="930910" y="1389380"/>
                </a:lnTo>
                <a:lnTo>
                  <a:pt x="925830" y="1389380"/>
                </a:lnTo>
                <a:lnTo>
                  <a:pt x="102870" y="1390650"/>
                </a:lnTo>
                <a:lnTo>
                  <a:pt x="97790" y="1390650"/>
                </a:lnTo>
                <a:lnTo>
                  <a:pt x="91440" y="1389380"/>
                </a:lnTo>
                <a:lnTo>
                  <a:pt x="86359" y="1389380"/>
                </a:lnTo>
                <a:lnTo>
                  <a:pt x="81279" y="1388110"/>
                </a:lnTo>
                <a:lnTo>
                  <a:pt x="76200" y="1386840"/>
                </a:lnTo>
                <a:lnTo>
                  <a:pt x="52070" y="1376680"/>
                </a:lnTo>
                <a:lnTo>
                  <a:pt x="46990" y="1374140"/>
                </a:lnTo>
                <a:lnTo>
                  <a:pt x="41909" y="1370330"/>
                </a:lnTo>
                <a:lnTo>
                  <a:pt x="38100" y="1367790"/>
                </a:lnTo>
                <a:lnTo>
                  <a:pt x="34290" y="1363980"/>
                </a:lnTo>
                <a:lnTo>
                  <a:pt x="30479" y="1360170"/>
                </a:lnTo>
                <a:lnTo>
                  <a:pt x="26670" y="1356360"/>
                </a:lnTo>
                <a:lnTo>
                  <a:pt x="22859" y="1352550"/>
                </a:lnTo>
                <a:lnTo>
                  <a:pt x="19050" y="1348740"/>
                </a:lnTo>
                <a:lnTo>
                  <a:pt x="16509" y="1343660"/>
                </a:lnTo>
                <a:lnTo>
                  <a:pt x="13970" y="1338580"/>
                </a:lnTo>
                <a:lnTo>
                  <a:pt x="11429" y="1334770"/>
                </a:lnTo>
                <a:lnTo>
                  <a:pt x="8890" y="1329690"/>
                </a:lnTo>
                <a:lnTo>
                  <a:pt x="6350" y="1324610"/>
                </a:lnTo>
                <a:lnTo>
                  <a:pt x="5079" y="1319530"/>
                </a:lnTo>
                <a:lnTo>
                  <a:pt x="3809" y="1314450"/>
                </a:lnTo>
                <a:lnTo>
                  <a:pt x="2540" y="1309370"/>
                </a:lnTo>
                <a:lnTo>
                  <a:pt x="1270" y="1304290"/>
                </a:lnTo>
                <a:lnTo>
                  <a:pt x="1270" y="1297940"/>
                </a:lnTo>
                <a:lnTo>
                  <a:pt x="0" y="1292860"/>
                </a:lnTo>
                <a:lnTo>
                  <a:pt x="0" y="1287780"/>
                </a:lnTo>
                <a:lnTo>
                  <a:pt x="0" y="102870"/>
                </a:lnTo>
                <a:close/>
              </a:path>
              <a:path w="1028700" h="1390650">
                <a:moveTo>
                  <a:pt x="0" y="0"/>
                </a:moveTo>
                <a:lnTo>
                  <a:pt x="0" y="0"/>
                </a:lnTo>
              </a:path>
              <a:path w="1028700" h="1390650">
                <a:moveTo>
                  <a:pt x="1028700" y="1390650"/>
                </a:moveTo>
                <a:lnTo>
                  <a:pt x="1028700" y="139065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15950" y="3503929"/>
            <a:ext cx="711835" cy="10401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Lập</a:t>
            </a:r>
            <a:r>
              <a:rPr sz="18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kế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hoạch  Kiểm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8769" y="3911600"/>
            <a:ext cx="217170" cy="255270"/>
          </a:xfrm>
          <a:custGeom>
            <a:avLst/>
            <a:gdLst/>
            <a:ahLst/>
            <a:cxnLst/>
            <a:rect l="l" t="t" r="r" b="b"/>
            <a:pathLst>
              <a:path w="217169" h="255270">
                <a:moveTo>
                  <a:pt x="109219" y="0"/>
                </a:moveTo>
                <a:lnTo>
                  <a:pt x="109219" y="50800"/>
                </a:lnTo>
                <a:lnTo>
                  <a:pt x="0" y="50800"/>
                </a:lnTo>
                <a:lnTo>
                  <a:pt x="0" y="203200"/>
                </a:lnTo>
                <a:lnTo>
                  <a:pt x="109219" y="203200"/>
                </a:lnTo>
                <a:lnTo>
                  <a:pt x="109219" y="255269"/>
                </a:lnTo>
                <a:lnTo>
                  <a:pt x="217169" y="127000"/>
                </a:lnTo>
                <a:lnTo>
                  <a:pt x="109219" y="0"/>
                </a:lnTo>
                <a:close/>
              </a:path>
            </a:pathLst>
          </a:custGeom>
          <a:solidFill>
            <a:srgbClr val="D152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897379" y="3342640"/>
            <a:ext cx="1028700" cy="1390650"/>
          </a:xfrm>
          <a:custGeom>
            <a:avLst/>
            <a:gdLst/>
            <a:ahLst/>
            <a:cxnLst/>
            <a:rect l="l" t="t" r="r" b="b"/>
            <a:pathLst>
              <a:path w="1028700" h="1390650">
                <a:moveTo>
                  <a:pt x="0" y="102870"/>
                </a:moveTo>
                <a:lnTo>
                  <a:pt x="0" y="97789"/>
                </a:lnTo>
                <a:lnTo>
                  <a:pt x="1269" y="92710"/>
                </a:lnTo>
                <a:lnTo>
                  <a:pt x="1269" y="86360"/>
                </a:lnTo>
                <a:lnTo>
                  <a:pt x="2539" y="81280"/>
                </a:lnTo>
                <a:lnTo>
                  <a:pt x="3809" y="76200"/>
                </a:lnTo>
                <a:lnTo>
                  <a:pt x="5080" y="71120"/>
                </a:lnTo>
                <a:lnTo>
                  <a:pt x="7619" y="66039"/>
                </a:lnTo>
                <a:lnTo>
                  <a:pt x="8889" y="60960"/>
                </a:lnTo>
                <a:lnTo>
                  <a:pt x="11430" y="55880"/>
                </a:lnTo>
                <a:lnTo>
                  <a:pt x="13969" y="52070"/>
                </a:lnTo>
                <a:lnTo>
                  <a:pt x="16509" y="46989"/>
                </a:lnTo>
                <a:lnTo>
                  <a:pt x="19050" y="41910"/>
                </a:lnTo>
                <a:lnTo>
                  <a:pt x="22859" y="38100"/>
                </a:lnTo>
                <a:lnTo>
                  <a:pt x="26669" y="34289"/>
                </a:lnTo>
                <a:lnTo>
                  <a:pt x="30480" y="30480"/>
                </a:lnTo>
                <a:lnTo>
                  <a:pt x="34289" y="26670"/>
                </a:lnTo>
                <a:lnTo>
                  <a:pt x="38100" y="22860"/>
                </a:lnTo>
                <a:lnTo>
                  <a:pt x="41909" y="20320"/>
                </a:lnTo>
                <a:lnTo>
                  <a:pt x="46989" y="16510"/>
                </a:lnTo>
                <a:lnTo>
                  <a:pt x="52069" y="13970"/>
                </a:lnTo>
                <a:lnTo>
                  <a:pt x="55880" y="11430"/>
                </a:lnTo>
                <a:lnTo>
                  <a:pt x="60959" y="8889"/>
                </a:lnTo>
                <a:lnTo>
                  <a:pt x="66039" y="7620"/>
                </a:lnTo>
                <a:lnTo>
                  <a:pt x="71119" y="5080"/>
                </a:lnTo>
                <a:lnTo>
                  <a:pt x="76200" y="3810"/>
                </a:lnTo>
                <a:lnTo>
                  <a:pt x="81280" y="2539"/>
                </a:lnTo>
                <a:lnTo>
                  <a:pt x="86359" y="1270"/>
                </a:lnTo>
                <a:lnTo>
                  <a:pt x="91439" y="1270"/>
                </a:lnTo>
                <a:lnTo>
                  <a:pt x="97789" y="0"/>
                </a:lnTo>
                <a:lnTo>
                  <a:pt x="102869" y="0"/>
                </a:lnTo>
                <a:lnTo>
                  <a:pt x="925830" y="0"/>
                </a:lnTo>
                <a:lnTo>
                  <a:pt x="930909" y="0"/>
                </a:lnTo>
                <a:lnTo>
                  <a:pt x="935989" y="1270"/>
                </a:lnTo>
                <a:lnTo>
                  <a:pt x="941069" y="1270"/>
                </a:lnTo>
                <a:lnTo>
                  <a:pt x="947419" y="2539"/>
                </a:lnTo>
                <a:lnTo>
                  <a:pt x="952500" y="3810"/>
                </a:lnTo>
                <a:lnTo>
                  <a:pt x="957580" y="5080"/>
                </a:lnTo>
                <a:lnTo>
                  <a:pt x="962659" y="7620"/>
                </a:lnTo>
                <a:lnTo>
                  <a:pt x="967739" y="8889"/>
                </a:lnTo>
                <a:lnTo>
                  <a:pt x="971550" y="11430"/>
                </a:lnTo>
                <a:lnTo>
                  <a:pt x="976630" y="13970"/>
                </a:lnTo>
                <a:lnTo>
                  <a:pt x="981709" y="16510"/>
                </a:lnTo>
                <a:lnTo>
                  <a:pt x="985519" y="20320"/>
                </a:lnTo>
                <a:lnTo>
                  <a:pt x="990600" y="22860"/>
                </a:lnTo>
                <a:lnTo>
                  <a:pt x="994409" y="26670"/>
                </a:lnTo>
                <a:lnTo>
                  <a:pt x="998219" y="30480"/>
                </a:lnTo>
                <a:lnTo>
                  <a:pt x="1002030" y="34289"/>
                </a:lnTo>
                <a:lnTo>
                  <a:pt x="1005839" y="38100"/>
                </a:lnTo>
                <a:lnTo>
                  <a:pt x="1008380" y="43180"/>
                </a:lnTo>
                <a:lnTo>
                  <a:pt x="1010919" y="46989"/>
                </a:lnTo>
                <a:lnTo>
                  <a:pt x="1014730" y="52070"/>
                </a:lnTo>
                <a:lnTo>
                  <a:pt x="1017269" y="55880"/>
                </a:lnTo>
                <a:lnTo>
                  <a:pt x="1018539" y="60960"/>
                </a:lnTo>
                <a:lnTo>
                  <a:pt x="1021080" y="66039"/>
                </a:lnTo>
                <a:lnTo>
                  <a:pt x="1022350" y="71120"/>
                </a:lnTo>
                <a:lnTo>
                  <a:pt x="1024889" y="76200"/>
                </a:lnTo>
                <a:lnTo>
                  <a:pt x="1026159" y="81280"/>
                </a:lnTo>
                <a:lnTo>
                  <a:pt x="1027430" y="87630"/>
                </a:lnTo>
                <a:lnTo>
                  <a:pt x="1027430" y="92710"/>
                </a:lnTo>
                <a:lnTo>
                  <a:pt x="1027430" y="97789"/>
                </a:lnTo>
                <a:lnTo>
                  <a:pt x="1027430" y="102870"/>
                </a:lnTo>
                <a:lnTo>
                  <a:pt x="1028700" y="1287780"/>
                </a:lnTo>
                <a:lnTo>
                  <a:pt x="1028700" y="1292860"/>
                </a:lnTo>
                <a:lnTo>
                  <a:pt x="1027430" y="1297940"/>
                </a:lnTo>
                <a:lnTo>
                  <a:pt x="1027430" y="1303020"/>
                </a:lnTo>
                <a:lnTo>
                  <a:pt x="1026159" y="1309370"/>
                </a:lnTo>
                <a:lnTo>
                  <a:pt x="1024889" y="1314450"/>
                </a:lnTo>
                <a:lnTo>
                  <a:pt x="1023619" y="1319530"/>
                </a:lnTo>
                <a:lnTo>
                  <a:pt x="1022350" y="1324610"/>
                </a:lnTo>
                <a:lnTo>
                  <a:pt x="1019809" y="1329690"/>
                </a:lnTo>
                <a:lnTo>
                  <a:pt x="1017269" y="1333500"/>
                </a:lnTo>
                <a:lnTo>
                  <a:pt x="1014730" y="1338580"/>
                </a:lnTo>
                <a:lnTo>
                  <a:pt x="1012189" y="1343660"/>
                </a:lnTo>
                <a:lnTo>
                  <a:pt x="1008380" y="1347470"/>
                </a:lnTo>
                <a:lnTo>
                  <a:pt x="1005839" y="1352550"/>
                </a:lnTo>
                <a:lnTo>
                  <a:pt x="1002030" y="1356360"/>
                </a:lnTo>
                <a:lnTo>
                  <a:pt x="998219" y="1360170"/>
                </a:lnTo>
                <a:lnTo>
                  <a:pt x="994409" y="1363980"/>
                </a:lnTo>
                <a:lnTo>
                  <a:pt x="990600" y="1367790"/>
                </a:lnTo>
                <a:lnTo>
                  <a:pt x="986789" y="1370330"/>
                </a:lnTo>
                <a:lnTo>
                  <a:pt x="981709" y="1372870"/>
                </a:lnTo>
                <a:lnTo>
                  <a:pt x="976630" y="1376680"/>
                </a:lnTo>
                <a:lnTo>
                  <a:pt x="972819" y="1379220"/>
                </a:lnTo>
                <a:lnTo>
                  <a:pt x="967739" y="1380490"/>
                </a:lnTo>
                <a:lnTo>
                  <a:pt x="962659" y="1383030"/>
                </a:lnTo>
                <a:lnTo>
                  <a:pt x="957580" y="1384300"/>
                </a:lnTo>
                <a:lnTo>
                  <a:pt x="952500" y="1386840"/>
                </a:lnTo>
                <a:lnTo>
                  <a:pt x="947419" y="1388110"/>
                </a:lnTo>
                <a:lnTo>
                  <a:pt x="942339" y="1389380"/>
                </a:lnTo>
                <a:lnTo>
                  <a:pt x="935989" y="1389380"/>
                </a:lnTo>
                <a:lnTo>
                  <a:pt x="930909" y="1389380"/>
                </a:lnTo>
                <a:lnTo>
                  <a:pt x="925830" y="1389380"/>
                </a:lnTo>
                <a:lnTo>
                  <a:pt x="102869" y="1390650"/>
                </a:lnTo>
                <a:lnTo>
                  <a:pt x="97789" y="1390650"/>
                </a:lnTo>
                <a:lnTo>
                  <a:pt x="91439" y="1389380"/>
                </a:lnTo>
                <a:lnTo>
                  <a:pt x="86359" y="1389380"/>
                </a:lnTo>
                <a:lnTo>
                  <a:pt x="81280" y="1388110"/>
                </a:lnTo>
                <a:lnTo>
                  <a:pt x="76200" y="1386840"/>
                </a:lnTo>
                <a:lnTo>
                  <a:pt x="71119" y="1385570"/>
                </a:lnTo>
                <a:lnTo>
                  <a:pt x="66039" y="1384300"/>
                </a:lnTo>
                <a:lnTo>
                  <a:pt x="60959" y="1381760"/>
                </a:lnTo>
                <a:lnTo>
                  <a:pt x="55880" y="1379220"/>
                </a:lnTo>
                <a:lnTo>
                  <a:pt x="52069" y="1376680"/>
                </a:lnTo>
                <a:lnTo>
                  <a:pt x="46989" y="1374140"/>
                </a:lnTo>
                <a:lnTo>
                  <a:pt x="41909" y="1370330"/>
                </a:lnTo>
                <a:lnTo>
                  <a:pt x="38100" y="1367790"/>
                </a:lnTo>
                <a:lnTo>
                  <a:pt x="34289" y="1363980"/>
                </a:lnTo>
                <a:lnTo>
                  <a:pt x="30480" y="1360170"/>
                </a:lnTo>
                <a:lnTo>
                  <a:pt x="26669" y="1356360"/>
                </a:lnTo>
                <a:lnTo>
                  <a:pt x="22859" y="1352550"/>
                </a:lnTo>
                <a:lnTo>
                  <a:pt x="19050" y="1348740"/>
                </a:lnTo>
                <a:lnTo>
                  <a:pt x="16509" y="1343660"/>
                </a:lnTo>
                <a:lnTo>
                  <a:pt x="13969" y="1338580"/>
                </a:lnTo>
                <a:lnTo>
                  <a:pt x="11430" y="1334770"/>
                </a:lnTo>
                <a:lnTo>
                  <a:pt x="8889" y="1329690"/>
                </a:lnTo>
                <a:lnTo>
                  <a:pt x="7619" y="1324610"/>
                </a:lnTo>
                <a:lnTo>
                  <a:pt x="5080" y="1319530"/>
                </a:lnTo>
                <a:lnTo>
                  <a:pt x="3809" y="1314450"/>
                </a:lnTo>
                <a:lnTo>
                  <a:pt x="2539" y="1309370"/>
                </a:lnTo>
                <a:lnTo>
                  <a:pt x="1269" y="1304290"/>
                </a:lnTo>
                <a:lnTo>
                  <a:pt x="1269" y="1297940"/>
                </a:lnTo>
                <a:lnTo>
                  <a:pt x="0" y="1292860"/>
                </a:lnTo>
                <a:lnTo>
                  <a:pt x="0" y="1287780"/>
                </a:lnTo>
                <a:lnTo>
                  <a:pt x="0" y="102870"/>
                </a:lnTo>
                <a:close/>
              </a:path>
              <a:path w="1028700" h="1390650">
                <a:moveTo>
                  <a:pt x="0" y="0"/>
                </a:moveTo>
                <a:lnTo>
                  <a:pt x="0" y="0"/>
                </a:lnTo>
              </a:path>
              <a:path w="1028700" h="1390650">
                <a:moveTo>
                  <a:pt x="1028700" y="1390650"/>
                </a:moveTo>
                <a:lnTo>
                  <a:pt x="1028700" y="139065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992629" y="3627120"/>
            <a:ext cx="839469" cy="79375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ctr">
              <a:lnSpc>
                <a:spcPct val="90000"/>
              </a:lnSpc>
              <a:spcBef>
                <a:spcPts val="315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Thiết</a:t>
            </a:r>
            <a:r>
              <a:rPr sz="18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kế  ca</a:t>
            </a:r>
            <a:r>
              <a:rPr sz="180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kiểm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28950" y="3911600"/>
            <a:ext cx="218440" cy="255270"/>
          </a:xfrm>
          <a:custGeom>
            <a:avLst/>
            <a:gdLst/>
            <a:ahLst/>
            <a:cxnLst/>
            <a:rect l="l" t="t" r="r" b="b"/>
            <a:pathLst>
              <a:path w="218439" h="255270">
                <a:moveTo>
                  <a:pt x="109219" y="0"/>
                </a:moveTo>
                <a:lnTo>
                  <a:pt x="109219" y="50800"/>
                </a:lnTo>
                <a:lnTo>
                  <a:pt x="0" y="50800"/>
                </a:lnTo>
                <a:lnTo>
                  <a:pt x="0" y="203200"/>
                </a:lnTo>
                <a:lnTo>
                  <a:pt x="109219" y="203200"/>
                </a:lnTo>
                <a:lnTo>
                  <a:pt x="109219" y="255269"/>
                </a:lnTo>
                <a:lnTo>
                  <a:pt x="218439" y="127000"/>
                </a:lnTo>
                <a:lnTo>
                  <a:pt x="109219" y="0"/>
                </a:lnTo>
                <a:close/>
              </a:path>
            </a:pathLst>
          </a:custGeom>
          <a:solidFill>
            <a:srgbClr val="D152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37559" y="3342640"/>
            <a:ext cx="1028700" cy="1390650"/>
          </a:xfrm>
          <a:custGeom>
            <a:avLst/>
            <a:gdLst/>
            <a:ahLst/>
            <a:cxnLst/>
            <a:rect l="l" t="t" r="r" b="b"/>
            <a:pathLst>
              <a:path w="1028700" h="1390650">
                <a:moveTo>
                  <a:pt x="0" y="102870"/>
                </a:moveTo>
                <a:lnTo>
                  <a:pt x="0" y="97789"/>
                </a:lnTo>
                <a:lnTo>
                  <a:pt x="1269" y="92710"/>
                </a:lnTo>
                <a:lnTo>
                  <a:pt x="1269" y="86360"/>
                </a:lnTo>
                <a:lnTo>
                  <a:pt x="2539" y="81280"/>
                </a:lnTo>
                <a:lnTo>
                  <a:pt x="3810" y="76200"/>
                </a:lnTo>
                <a:lnTo>
                  <a:pt x="5079" y="71120"/>
                </a:lnTo>
                <a:lnTo>
                  <a:pt x="6350" y="66039"/>
                </a:lnTo>
                <a:lnTo>
                  <a:pt x="8889" y="60960"/>
                </a:lnTo>
                <a:lnTo>
                  <a:pt x="11429" y="55880"/>
                </a:lnTo>
                <a:lnTo>
                  <a:pt x="13969" y="52070"/>
                </a:lnTo>
                <a:lnTo>
                  <a:pt x="16510" y="46989"/>
                </a:lnTo>
                <a:lnTo>
                  <a:pt x="19050" y="41910"/>
                </a:lnTo>
                <a:lnTo>
                  <a:pt x="22860" y="38100"/>
                </a:lnTo>
                <a:lnTo>
                  <a:pt x="26669" y="34289"/>
                </a:lnTo>
                <a:lnTo>
                  <a:pt x="30479" y="30480"/>
                </a:lnTo>
                <a:lnTo>
                  <a:pt x="34289" y="26670"/>
                </a:lnTo>
                <a:lnTo>
                  <a:pt x="38100" y="22860"/>
                </a:lnTo>
                <a:lnTo>
                  <a:pt x="41910" y="20320"/>
                </a:lnTo>
                <a:lnTo>
                  <a:pt x="46989" y="16510"/>
                </a:lnTo>
                <a:lnTo>
                  <a:pt x="52069" y="13970"/>
                </a:lnTo>
                <a:lnTo>
                  <a:pt x="55879" y="11430"/>
                </a:lnTo>
                <a:lnTo>
                  <a:pt x="60960" y="8889"/>
                </a:lnTo>
                <a:lnTo>
                  <a:pt x="66039" y="7620"/>
                </a:lnTo>
                <a:lnTo>
                  <a:pt x="71119" y="5080"/>
                </a:lnTo>
                <a:lnTo>
                  <a:pt x="76200" y="3810"/>
                </a:lnTo>
                <a:lnTo>
                  <a:pt x="81279" y="2539"/>
                </a:lnTo>
                <a:lnTo>
                  <a:pt x="86360" y="1270"/>
                </a:lnTo>
                <a:lnTo>
                  <a:pt x="91439" y="1270"/>
                </a:lnTo>
                <a:lnTo>
                  <a:pt x="97789" y="0"/>
                </a:lnTo>
                <a:lnTo>
                  <a:pt x="102869" y="0"/>
                </a:lnTo>
                <a:lnTo>
                  <a:pt x="925829" y="0"/>
                </a:lnTo>
                <a:lnTo>
                  <a:pt x="930910" y="0"/>
                </a:lnTo>
                <a:lnTo>
                  <a:pt x="935989" y="1270"/>
                </a:lnTo>
                <a:lnTo>
                  <a:pt x="941069" y="1270"/>
                </a:lnTo>
                <a:lnTo>
                  <a:pt x="947419" y="2539"/>
                </a:lnTo>
                <a:lnTo>
                  <a:pt x="952500" y="3810"/>
                </a:lnTo>
                <a:lnTo>
                  <a:pt x="957579" y="5080"/>
                </a:lnTo>
                <a:lnTo>
                  <a:pt x="962660" y="7620"/>
                </a:lnTo>
                <a:lnTo>
                  <a:pt x="967739" y="8889"/>
                </a:lnTo>
                <a:lnTo>
                  <a:pt x="971550" y="11430"/>
                </a:lnTo>
                <a:lnTo>
                  <a:pt x="976629" y="13970"/>
                </a:lnTo>
                <a:lnTo>
                  <a:pt x="981710" y="16510"/>
                </a:lnTo>
                <a:lnTo>
                  <a:pt x="985519" y="20320"/>
                </a:lnTo>
                <a:lnTo>
                  <a:pt x="990600" y="22860"/>
                </a:lnTo>
                <a:lnTo>
                  <a:pt x="994410" y="26670"/>
                </a:lnTo>
                <a:lnTo>
                  <a:pt x="998219" y="30480"/>
                </a:lnTo>
                <a:lnTo>
                  <a:pt x="1002029" y="34289"/>
                </a:lnTo>
                <a:lnTo>
                  <a:pt x="1004569" y="38100"/>
                </a:lnTo>
                <a:lnTo>
                  <a:pt x="1008379" y="43180"/>
                </a:lnTo>
                <a:lnTo>
                  <a:pt x="1010919" y="46989"/>
                </a:lnTo>
                <a:lnTo>
                  <a:pt x="1014729" y="52070"/>
                </a:lnTo>
                <a:lnTo>
                  <a:pt x="1017269" y="55880"/>
                </a:lnTo>
                <a:lnTo>
                  <a:pt x="1018539" y="60960"/>
                </a:lnTo>
                <a:lnTo>
                  <a:pt x="1021079" y="66039"/>
                </a:lnTo>
                <a:lnTo>
                  <a:pt x="1022350" y="71120"/>
                </a:lnTo>
                <a:lnTo>
                  <a:pt x="1023619" y="76200"/>
                </a:lnTo>
                <a:lnTo>
                  <a:pt x="1026160" y="81280"/>
                </a:lnTo>
                <a:lnTo>
                  <a:pt x="1026160" y="87630"/>
                </a:lnTo>
                <a:lnTo>
                  <a:pt x="1027429" y="92710"/>
                </a:lnTo>
                <a:lnTo>
                  <a:pt x="1027429" y="97789"/>
                </a:lnTo>
                <a:lnTo>
                  <a:pt x="1027429" y="102870"/>
                </a:lnTo>
                <a:lnTo>
                  <a:pt x="1028700" y="1287780"/>
                </a:lnTo>
                <a:lnTo>
                  <a:pt x="1028700" y="1292860"/>
                </a:lnTo>
                <a:lnTo>
                  <a:pt x="1027429" y="1297940"/>
                </a:lnTo>
                <a:lnTo>
                  <a:pt x="1027429" y="1303020"/>
                </a:lnTo>
                <a:lnTo>
                  <a:pt x="1026160" y="1309370"/>
                </a:lnTo>
                <a:lnTo>
                  <a:pt x="1024889" y="1314450"/>
                </a:lnTo>
                <a:lnTo>
                  <a:pt x="1023619" y="1319530"/>
                </a:lnTo>
                <a:lnTo>
                  <a:pt x="1021079" y="1324610"/>
                </a:lnTo>
                <a:lnTo>
                  <a:pt x="1019810" y="1329690"/>
                </a:lnTo>
                <a:lnTo>
                  <a:pt x="1017269" y="1333500"/>
                </a:lnTo>
                <a:lnTo>
                  <a:pt x="1014729" y="1338580"/>
                </a:lnTo>
                <a:lnTo>
                  <a:pt x="1012189" y="1343660"/>
                </a:lnTo>
                <a:lnTo>
                  <a:pt x="1008379" y="1347470"/>
                </a:lnTo>
                <a:lnTo>
                  <a:pt x="1005839" y="1352550"/>
                </a:lnTo>
                <a:lnTo>
                  <a:pt x="1002029" y="1356360"/>
                </a:lnTo>
                <a:lnTo>
                  <a:pt x="998219" y="1360170"/>
                </a:lnTo>
                <a:lnTo>
                  <a:pt x="994410" y="1363980"/>
                </a:lnTo>
                <a:lnTo>
                  <a:pt x="990600" y="1367790"/>
                </a:lnTo>
                <a:lnTo>
                  <a:pt x="985519" y="1370330"/>
                </a:lnTo>
                <a:lnTo>
                  <a:pt x="981710" y="1372870"/>
                </a:lnTo>
                <a:lnTo>
                  <a:pt x="976629" y="1376680"/>
                </a:lnTo>
                <a:lnTo>
                  <a:pt x="972819" y="1379220"/>
                </a:lnTo>
                <a:lnTo>
                  <a:pt x="967739" y="1380490"/>
                </a:lnTo>
                <a:lnTo>
                  <a:pt x="962660" y="1383030"/>
                </a:lnTo>
                <a:lnTo>
                  <a:pt x="957579" y="1384300"/>
                </a:lnTo>
                <a:lnTo>
                  <a:pt x="952500" y="1386840"/>
                </a:lnTo>
                <a:lnTo>
                  <a:pt x="947419" y="1388110"/>
                </a:lnTo>
                <a:lnTo>
                  <a:pt x="942339" y="1389380"/>
                </a:lnTo>
                <a:lnTo>
                  <a:pt x="935989" y="1389380"/>
                </a:lnTo>
                <a:lnTo>
                  <a:pt x="930910" y="1389380"/>
                </a:lnTo>
                <a:lnTo>
                  <a:pt x="925829" y="1389380"/>
                </a:lnTo>
                <a:lnTo>
                  <a:pt x="102869" y="1390650"/>
                </a:lnTo>
                <a:lnTo>
                  <a:pt x="97789" y="1390650"/>
                </a:lnTo>
                <a:lnTo>
                  <a:pt x="91439" y="1389380"/>
                </a:lnTo>
                <a:lnTo>
                  <a:pt x="86360" y="1389380"/>
                </a:lnTo>
                <a:lnTo>
                  <a:pt x="81279" y="1388110"/>
                </a:lnTo>
                <a:lnTo>
                  <a:pt x="76200" y="1386840"/>
                </a:lnTo>
                <a:lnTo>
                  <a:pt x="71119" y="1385570"/>
                </a:lnTo>
                <a:lnTo>
                  <a:pt x="66039" y="1384300"/>
                </a:lnTo>
                <a:lnTo>
                  <a:pt x="60960" y="1381760"/>
                </a:lnTo>
                <a:lnTo>
                  <a:pt x="55879" y="1379220"/>
                </a:lnTo>
                <a:lnTo>
                  <a:pt x="52069" y="1376680"/>
                </a:lnTo>
                <a:lnTo>
                  <a:pt x="46989" y="1374140"/>
                </a:lnTo>
                <a:lnTo>
                  <a:pt x="41910" y="1370330"/>
                </a:lnTo>
                <a:lnTo>
                  <a:pt x="38100" y="1367790"/>
                </a:lnTo>
                <a:lnTo>
                  <a:pt x="34289" y="1363980"/>
                </a:lnTo>
                <a:lnTo>
                  <a:pt x="30479" y="1360170"/>
                </a:lnTo>
                <a:lnTo>
                  <a:pt x="26669" y="1356360"/>
                </a:lnTo>
                <a:lnTo>
                  <a:pt x="22860" y="1352550"/>
                </a:lnTo>
                <a:lnTo>
                  <a:pt x="19050" y="1348740"/>
                </a:lnTo>
                <a:lnTo>
                  <a:pt x="16510" y="1343660"/>
                </a:lnTo>
                <a:lnTo>
                  <a:pt x="13969" y="1338580"/>
                </a:lnTo>
                <a:lnTo>
                  <a:pt x="11429" y="1334770"/>
                </a:lnTo>
                <a:lnTo>
                  <a:pt x="8889" y="1329690"/>
                </a:lnTo>
                <a:lnTo>
                  <a:pt x="6350" y="1324610"/>
                </a:lnTo>
                <a:lnTo>
                  <a:pt x="5079" y="1319530"/>
                </a:lnTo>
                <a:lnTo>
                  <a:pt x="3810" y="1314450"/>
                </a:lnTo>
                <a:lnTo>
                  <a:pt x="2539" y="1309370"/>
                </a:lnTo>
                <a:lnTo>
                  <a:pt x="1269" y="1304290"/>
                </a:lnTo>
                <a:lnTo>
                  <a:pt x="1269" y="1297940"/>
                </a:lnTo>
                <a:lnTo>
                  <a:pt x="0" y="1292860"/>
                </a:lnTo>
                <a:lnTo>
                  <a:pt x="0" y="1287780"/>
                </a:lnTo>
                <a:lnTo>
                  <a:pt x="0" y="102870"/>
                </a:lnTo>
                <a:close/>
              </a:path>
              <a:path w="1028700" h="1390650">
                <a:moveTo>
                  <a:pt x="0" y="0"/>
                </a:moveTo>
                <a:lnTo>
                  <a:pt x="0" y="0"/>
                </a:lnTo>
              </a:path>
              <a:path w="1028700" h="1390650">
                <a:moveTo>
                  <a:pt x="1028700" y="1390650"/>
                </a:moveTo>
                <a:lnTo>
                  <a:pt x="1028700" y="139065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66159" y="3503929"/>
            <a:ext cx="570865" cy="104013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38100" algn="just">
              <a:lnSpc>
                <a:spcPct val="90000"/>
              </a:lnSpc>
              <a:spcBef>
                <a:spcPts val="315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Phát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triển  test 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scr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pt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69129" y="3911600"/>
            <a:ext cx="217170" cy="255270"/>
          </a:xfrm>
          <a:custGeom>
            <a:avLst/>
            <a:gdLst/>
            <a:ahLst/>
            <a:cxnLst/>
            <a:rect l="l" t="t" r="r" b="b"/>
            <a:pathLst>
              <a:path w="217170" h="255270">
                <a:moveTo>
                  <a:pt x="109220" y="0"/>
                </a:moveTo>
                <a:lnTo>
                  <a:pt x="109220" y="50800"/>
                </a:lnTo>
                <a:lnTo>
                  <a:pt x="0" y="50800"/>
                </a:lnTo>
                <a:lnTo>
                  <a:pt x="0" y="203200"/>
                </a:lnTo>
                <a:lnTo>
                  <a:pt x="109220" y="203200"/>
                </a:lnTo>
                <a:lnTo>
                  <a:pt x="109220" y="255269"/>
                </a:lnTo>
                <a:lnTo>
                  <a:pt x="217170" y="127000"/>
                </a:lnTo>
                <a:lnTo>
                  <a:pt x="109220" y="0"/>
                </a:lnTo>
                <a:close/>
              </a:path>
            </a:pathLst>
          </a:custGeom>
          <a:solidFill>
            <a:srgbClr val="D152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77740" y="3342640"/>
            <a:ext cx="1028700" cy="1390650"/>
          </a:xfrm>
          <a:custGeom>
            <a:avLst/>
            <a:gdLst/>
            <a:ahLst/>
            <a:cxnLst/>
            <a:rect l="l" t="t" r="r" b="b"/>
            <a:pathLst>
              <a:path w="1028700" h="1390650">
                <a:moveTo>
                  <a:pt x="0" y="102870"/>
                </a:moveTo>
                <a:lnTo>
                  <a:pt x="0" y="97789"/>
                </a:lnTo>
                <a:lnTo>
                  <a:pt x="1270" y="92710"/>
                </a:lnTo>
                <a:lnTo>
                  <a:pt x="1270" y="86360"/>
                </a:lnTo>
                <a:lnTo>
                  <a:pt x="2539" y="81280"/>
                </a:lnTo>
                <a:lnTo>
                  <a:pt x="3810" y="76200"/>
                </a:lnTo>
                <a:lnTo>
                  <a:pt x="5080" y="71120"/>
                </a:lnTo>
                <a:lnTo>
                  <a:pt x="7620" y="66039"/>
                </a:lnTo>
                <a:lnTo>
                  <a:pt x="8889" y="60960"/>
                </a:lnTo>
                <a:lnTo>
                  <a:pt x="11430" y="55880"/>
                </a:lnTo>
                <a:lnTo>
                  <a:pt x="13970" y="52070"/>
                </a:lnTo>
                <a:lnTo>
                  <a:pt x="16510" y="46989"/>
                </a:lnTo>
                <a:lnTo>
                  <a:pt x="19050" y="41910"/>
                </a:lnTo>
                <a:lnTo>
                  <a:pt x="22860" y="38100"/>
                </a:lnTo>
                <a:lnTo>
                  <a:pt x="26670" y="34289"/>
                </a:lnTo>
                <a:lnTo>
                  <a:pt x="30480" y="30480"/>
                </a:lnTo>
                <a:lnTo>
                  <a:pt x="34289" y="26670"/>
                </a:lnTo>
                <a:lnTo>
                  <a:pt x="38100" y="22860"/>
                </a:lnTo>
                <a:lnTo>
                  <a:pt x="41910" y="20320"/>
                </a:lnTo>
                <a:lnTo>
                  <a:pt x="46989" y="16510"/>
                </a:lnTo>
                <a:lnTo>
                  <a:pt x="52070" y="13970"/>
                </a:lnTo>
                <a:lnTo>
                  <a:pt x="55880" y="11430"/>
                </a:lnTo>
                <a:lnTo>
                  <a:pt x="60960" y="8889"/>
                </a:lnTo>
                <a:lnTo>
                  <a:pt x="66039" y="7620"/>
                </a:lnTo>
                <a:lnTo>
                  <a:pt x="71120" y="5080"/>
                </a:lnTo>
                <a:lnTo>
                  <a:pt x="76200" y="3810"/>
                </a:lnTo>
                <a:lnTo>
                  <a:pt x="81280" y="2539"/>
                </a:lnTo>
                <a:lnTo>
                  <a:pt x="86360" y="1270"/>
                </a:lnTo>
                <a:lnTo>
                  <a:pt x="91439" y="1270"/>
                </a:lnTo>
                <a:lnTo>
                  <a:pt x="97789" y="0"/>
                </a:lnTo>
                <a:lnTo>
                  <a:pt x="102870" y="0"/>
                </a:lnTo>
                <a:lnTo>
                  <a:pt x="925830" y="0"/>
                </a:lnTo>
                <a:lnTo>
                  <a:pt x="930910" y="0"/>
                </a:lnTo>
                <a:lnTo>
                  <a:pt x="935989" y="1270"/>
                </a:lnTo>
                <a:lnTo>
                  <a:pt x="941070" y="1270"/>
                </a:lnTo>
                <a:lnTo>
                  <a:pt x="947420" y="2539"/>
                </a:lnTo>
                <a:lnTo>
                  <a:pt x="952500" y="3810"/>
                </a:lnTo>
                <a:lnTo>
                  <a:pt x="957580" y="5080"/>
                </a:lnTo>
                <a:lnTo>
                  <a:pt x="962660" y="7620"/>
                </a:lnTo>
                <a:lnTo>
                  <a:pt x="967739" y="8889"/>
                </a:lnTo>
                <a:lnTo>
                  <a:pt x="971550" y="11430"/>
                </a:lnTo>
                <a:lnTo>
                  <a:pt x="976630" y="13970"/>
                </a:lnTo>
                <a:lnTo>
                  <a:pt x="981710" y="16510"/>
                </a:lnTo>
                <a:lnTo>
                  <a:pt x="985520" y="20320"/>
                </a:lnTo>
                <a:lnTo>
                  <a:pt x="990600" y="22860"/>
                </a:lnTo>
                <a:lnTo>
                  <a:pt x="994410" y="26670"/>
                </a:lnTo>
                <a:lnTo>
                  <a:pt x="998220" y="30480"/>
                </a:lnTo>
                <a:lnTo>
                  <a:pt x="1002030" y="34289"/>
                </a:lnTo>
                <a:lnTo>
                  <a:pt x="1005839" y="38100"/>
                </a:lnTo>
                <a:lnTo>
                  <a:pt x="1008380" y="43180"/>
                </a:lnTo>
                <a:lnTo>
                  <a:pt x="1010920" y="46989"/>
                </a:lnTo>
                <a:lnTo>
                  <a:pt x="1014730" y="52070"/>
                </a:lnTo>
                <a:lnTo>
                  <a:pt x="1017270" y="55880"/>
                </a:lnTo>
                <a:lnTo>
                  <a:pt x="1018539" y="60960"/>
                </a:lnTo>
                <a:lnTo>
                  <a:pt x="1021080" y="66039"/>
                </a:lnTo>
                <a:lnTo>
                  <a:pt x="1022350" y="71120"/>
                </a:lnTo>
                <a:lnTo>
                  <a:pt x="1024889" y="76200"/>
                </a:lnTo>
                <a:lnTo>
                  <a:pt x="1026160" y="81280"/>
                </a:lnTo>
                <a:lnTo>
                  <a:pt x="1027430" y="87630"/>
                </a:lnTo>
                <a:lnTo>
                  <a:pt x="1027430" y="92710"/>
                </a:lnTo>
                <a:lnTo>
                  <a:pt x="1027430" y="97789"/>
                </a:lnTo>
                <a:lnTo>
                  <a:pt x="1027430" y="102870"/>
                </a:lnTo>
                <a:lnTo>
                  <a:pt x="1028700" y="1287780"/>
                </a:lnTo>
                <a:lnTo>
                  <a:pt x="1028700" y="1292860"/>
                </a:lnTo>
                <a:lnTo>
                  <a:pt x="1027430" y="1297940"/>
                </a:lnTo>
                <a:lnTo>
                  <a:pt x="1027430" y="1303020"/>
                </a:lnTo>
                <a:lnTo>
                  <a:pt x="1026160" y="1309370"/>
                </a:lnTo>
                <a:lnTo>
                  <a:pt x="1024889" y="1314450"/>
                </a:lnTo>
                <a:lnTo>
                  <a:pt x="1023620" y="1319530"/>
                </a:lnTo>
                <a:lnTo>
                  <a:pt x="1022350" y="1324610"/>
                </a:lnTo>
                <a:lnTo>
                  <a:pt x="1019810" y="1329690"/>
                </a:lnTo>
                <a:lnTo>
                  <a:pt x="1017270" y="1333500"/>
                </a:lnTo>
                <a:lnTo>
                  <a:pt x="1014730" y="1338580"/>
                </a:lnTo>
                <a:lnTo>
                  <a:pt x="1012189" y="1343660"/>
                </a:lnTo>
                <a:lnTo>
                  <a:pt x="1008380" y="1347470"/>
                </a:lnTo>
                <a:lnTo>
                  <a:pt x="1005839" y="1352550"/>
                </a:lnTo>
                <a:lnTo>
                  <a:pt x="1002030" y="1356360"/>
                </a:lnTo>
                <a:lnTo>
                  <a:pt x="998220" y="1360170"/>
                </a:lnTo>
                <a:lnTo>
                  <a:pt x="994410" y="1363980"/>
                </a:lnTo>
                <a:lnTo>
                  <a:pt x="990600" y="1367790"/>
                </a:lnTo>
                <a:lnTo>
                  <a:pt x="986789" y="1370330"/>
                </a:lnTo>
                <a:lnTo>
                  <a:pt x="981710" y="1372870"/>
                </a:lnTo>
                <a:lnTo>
                  <a:pt x="976630" y="1376680"/>
                </a:lnTo>
                <a:lnTo>
                  <a:pt x="972820" y="1379220"/>
                </a:lnTo>
                <a:lnTo>
                  <a:pt x="967739" y="1380490"/>
                </a:lnTo>
                <a:lnTo>
                  <a:pt x="962660" y="1383030"/>
                </a:lnTo>
                <a:lnTo>
                  <a:pt x="957580" y="1384300"/>
                </a:lnTo>
                <a:lnTo>
                  <a:pt x="952500" y="1386840"/>
                </a:lnTo>
                <a:lnTo>
                  <a:pt x="947420" y="1388110"/>
                </a:lnTo>
                <a:lnTo>
                  <a:pt x="942339" y="1389380"/>
                </a:lnTo>
                <a:lnTo>
                  <a:pt x="935989" y="1389380"/>
                </a:lnTo>
                <a:lnTo>
                  <a:pt x="930910" y="1389380"/>
                </a:lnTo>
                <a:lnTo>
                  <a:pt x="925830" y="1389380"/>
                </a:lnTo>
                <a:lnTo>
                  <a:pt x="102870" y="1390650"/>
                </a:lnTo>
                <a:lnTo>
                  <a:pt x="97789" y="1390650"/>
                </a:lnTo>
                <a:lnTo>
                  <a:pt x="91439" y="1389380"/>
                </a:lnTo>
                <a:lnTo>
                  <a:pt x="86360" y="1389380"/>
                </a:lnTo>
                <a:lnTo>
                  <a:pt x="81280" y="1388110"/>
                </a:lnTo>
                <a:lnTo>
                  <a:pt x="76200" y="1386840"/>
                </a:lnTo>
                <a:lnTo>
                  <a:pt x="71120" y="1385570"/>
                </a:lnTo>
                <a:lnTo>
                  <a:pt x="66039" y="1384300"/>
                </a:lnTo>
                <a:lnTo>
                  <a:pt x="60960" y="1381760"/>
                </a:lnTo>
                <a:lnTo>
                  <a:pt x="55880" y="1379220"/>
                </a:lnTo>
                <a:lnTo>
                  <a:pt x="52070" y="1376680"/>
                </a:lnTo>
                <a:lnTo>
                  <a:pt x="46989" y="1374140"/>
                </a:lnTo>
                <a:lnTo>
                  <a:pt x="41910" y="1370330"/>
                </a:lnTo>
                <a:lnTo>
                  <a:pt x="38100" y="1367790"/>
                </a:lnTo>
                <a:lnTo>
                  <a:pt x="34289" y="1363980"/>
                </a:lnTo>
                <a:lnTo>
                  <a:pt x="30480" y="1360170"/>
                </a:lnTo>
                <a:lnTo>
                  <a:pt x="26670" y="1356360"/>
                </a:lnTo>
                <a:lnTo>
                  <a:pt x="22860" y="1352550"/>
                </a:lnTo>
                <a:lnTo>
                  <a:pt x="19050" y="1348740"/>
                </a:lnTo>
                <a:lnTo>
                  <a:pt x="16510" y="1343660"/>
                </a:lnTo>
                <a:lnTo>
                  <a:pt x="13970" y="1338580"/>
                </a:lnTo>
                <a:lnTo>
                  <a:pt x="11430" y="1334770"/>
                </a:lnTo>
                <a:lnTo>
                  <a:pt x="8889" y="1329690"/>
                </a:lnTo>
                <a:lnTo>
                  <a:pt x="7620" y="1324610"/>
                </a:lnTo>
                <a:lnTo>
                  <a:pt x="5080" y="1319530"/>
                </a:lnTo>
                <a:lnTo>
                  <a:pt x="3810" y="1314450"/>
                </a:lnTo>
                <a:lnTo>
                  <a:pt x="2539" y="1309370"/>
                </a:lnTo>
                <a:lnTo>
                  <a:pt x="1270" y="1304290"/>
                </a:lnTo>
                <a:lnTo>
                  <a:pt x="1270" y="1297940"/>
                </a:lnTo>
                <a:lnTo>
                  <a:pt x="0" y="1292860"/>
                </a:lnTo>
                <a:lnTo>
                  <a:pt x="0" y="1287780"/>
                </a:lnTo>
                <a:lnTo>
                  <a:pt x="0" y="102870"/>
                </a:lnTo>
                <a:close/>
              </a:path>
              <a:path w="1028700" h="1390650">
                <a:moveTo>
                  <a:pt x="0" y="0"/>
                </a:moveTo>
                <a:lnTo>
                  <a:pt x="0" y="0"/>
                </a:lnTo>
              </a:path>
              <a:path w="1028700" h="1390650">
                <a:moveTo>
                  <a:pt x="1028700" y="1390650"/>
                </a:moveTo>
                <a:lnTo>
                  <a:pt x="1028700" y="139065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968240" y="3380740"/>
            <a:ext cx="648970" cy="12865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43180" algn="just">
              <a:lnSpc>
                <a:spcPct val="89900"/>
              </a:lnSpc>
              <a:spcBef>
                <a:spcPts val="315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Thực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hiện 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kiểm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thự</a:t>
            </a:r>
            <a:r>
              <a:rPr sz="18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tự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09309" y="3911600"/>
            <a:ext cx="218440" cy="255270"/>
          </a:xfrm>
          <a:custGeom>
            <a:avLst/>
            <a:gdLst/>
            <a:ahLst/>
            <a:cxnLst/>
            <a:rect l="l" t="t" r="r" b="b"/>
            <a:pathLst>
              <a:path w="218439" h="255270">
                <a:moveTo>
                  <a:pt x="109219" y="0"/>
                </a:moveTo>
                <a:lnTo>
                  <a:pt x="109219" y="50800"/>
                </a:lnTo>
                <a:lnTo>
                  <a:pt x="0" y="50800"/>
                </a:lnTo>
                <a:lnTo>
                  <a:pt x="0" y="203200"/>
                </a:lnTo>
                <a:lnTo>
                  <a:pt x="109219" y="203200"/>
                </a:lnTo>
                <a:lnTo>
                  <a:pt x="109219" y="255269"/>
                </a:lnTo>
                <a:lnTo>
                  <a:pt x="218439" y="127000"/>
                </a:lnTo>
                <a:lnTo>
                  <a:pt x="109219" y="0"/>
                </a:lnTo>
                <a:close/>
              </a:path>
            </a:pathLst>
          </a:custGeom>
          <a:solidFill>
            <a:srgbClr val="D152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17920" y="3342640"/>
            <a:ext cx="1028700" cy="1390650"/>
          </a:xfrm>
          <a:custGeom>
            <a:avLst/>
            <a:gdLst/>
            <a:ahLst/>
            <a:cxnLst/>
            <a:rect l="l" t="t" r="r" b="b"/>
            <a:pathLst>
              <a:path w="1028700" h="1390650">
                <a:moveTo>
                  <a:pt x="0" y="102870"/>
                </a:moveTo>
                <a:lnTo>
                  <a:pt x="0" y="97789"/>
                </a:lnTo>
                <a:lnTo>
                  <a:pt x="1269" y="92710"/>
                </a:lnTo>
                <a:lnTo>
                  <a:pt x="1269" y="86360"/>
                </a:lnTo>
                <a:lnTo>
                  <a:pt x="2539" y="81280"/>
                </a:lnTo>
                <a:lnTo>
                  <a:pt x="3809" y="76200"/>
                </a:lnTo>
                <a:lnTo>
                  <a:pt x="5079" y="71120"/>
                </a:lnTo>
                <a:lnTo>
                  <a:pt x="6350" y="66039"/>
                </a:lnTo>
                <a:lnTo>
                  <a:pt x="8889" y="60960"/>
                </a:lnTo>
                <a:lnTo>
                  <a:pt x="11429" y="55880"/>
                </a:lnTo>
                <a:lnTo>
                  <a:pt x="13969" y="52070"/>
                </a:lnTo>
                <a:lnTo>
                  <a:pt x="16509" y="46989"/>
                </a:lnTo>
                <a:lnTo>
                  <a:pt x="19050" y="41910"/>
                </a:lnTo>
                <a:lnTo>
                  <a:pt x="22859" y="38100"/>
                </a:lnTo>
                <a:lnTo>
                  <a:pt x="26669" y="34289"/>
                </a:lnTo>
                <a:lnTo>
                  <a:pt x="30479" y="30480"/>
                </a:lnTo>
                <a:lnTo>
                  <a:pt x="34289" y="26670"/>
                </a:lnTo>
                <a:lnTo>
                  <a:pt x="38100" y="22860"/>
                </a:lnTo>
                <a:lnTo>
                  <a:pt x="41909" y="20320"/>
                </a:lnTo>
                <a:lnTo>
                  <a:pt x="46989" y="16510"/>
                </a:lnTo>
                <a:lnTo>
                  <a:pt x="52069" y="13970"/>
                </a:lnTo>
                <a:lnTo>
                  <a:pt x="55879" y="11430"/>
                </a:lnTo>
                <a:lnTo>
                  <a:pt x="60959" y="8889"/>
                </a:lnTo>
                <a:lnTo>
                  <a:pt x="66039" y="7620"/>
                </a:lnTo>
                <a:lnTo>
                  <a:pt x="71119" y="5080"/>
                </a:lnTo>
                <a:lnTo>
                  <a:pt x="76200" y="3810"/>
                </a:lnTo>
                <a:lnTo>
                  <a:pt x="81279" y="2539"/>
                </a:lnTo>
                <a:lnTo>
                  <a:pt x="86359" y="1270"/>
                </a:lnTo>
                <a:lnTo>
                  <a:pt x="91439" y="1270"/>
                </a:lnTo>
                <a:lnTo>
                  <a:pt x="97789" y="0"/>
                </a:lnTo>
                <a:lnTo>
                  <a:pt x="102869" y="0"/>
                </a:lnTo>
                <a:lnTo>
                  <a:pt x="925829" y="0"/>
                </a:lnTo>
                <a:lnTo>
                  <a:pt x="930909" y="0"/>
                </a:lnTo>
                <a:lnTo>
                  <a:pt x="935989" y="1270"/>
                </a:lnTo>
                <a:lnTo>
                  <a:pt x="941070" y="1270"/>
                </a:lnTo>
                <a:lnTo>
                  <a:pt x="947420" y="2539"/>
                </a:lnTo>
                <a:lnTo>
                  <a:pt x="952500" y="3810"/>
                </a:lnTo>
                <a:lnTo>
                  <a:pt x="957579" y="5080"/>
                </a:lnTo>
                <a:lnTo>
                  <a:pt x="962659" y="7620"/>
                </a:lnTo>
                <a:lnTo>
                  <a:pt x="967739" y="8889"/>
                </a:lnTo>
                <a:lnTo>
                  <a:pt x="971550" y="11430"/>
                </a:lnTo>
                <a:lnTo>
                  <a:pt x="976629" y="13970"/>
                </a:lnTo>
                <a:lnTo>
                  <a:pt x="981709" y="16510"/>
                </a:lnTo>
                <a:lnTo>
                  <a:pt x="985520" y="20320"/>
                </a:lnTo>
                <a:lnTo>
                  <a:pt x="990600" y="22860"/>
                </a:lnTo>
                <a:lnTo>
                  <a:pt x="994409" y="26670"/>
                </a:lnTo>
                <a:lnTo>
                  <a:pt x="998220" y="30480"/>
                </a:lnTo>
                <a:lnTo>
                  <a:pt x="1002029" y="34289"/>
                </a:lnTo>
                <a:lnTo>
                  <a:pt x="1004570" y="38100"/>
                </a:lnTo>
                <a:lnTo>
                  <a:pt x="1008379" y="43180"/>
                </a:lnTo>
                <a:lnTo>
                  <a:pt x="1010920" y="46989"/>
                </a:lnTo>
                <a:lnTo>
                  <a:pt x="1014729" y="52070"/>
                </a:lnTo>
                <a:lnTo>
                  <a:pt x="1017270" y="55880"/>
                </a:lnTo>
                <a:lnTo>
                  <a:pt x="1018539" y="60960"/>
                </a:lnTo>
                <a:lnTo>
                  <a:pt x="1021079" y="66039"/>
                </a:lnTo>
                <a:lnTo>
                  <a:pt x="1022350" y="71120"/>
                </a:lnTo>
                <a:lnTo>
                  <a:pt x="1023620" y="76200"/>
                </a:lnTo>
                <a:lnTo>
                  <a:pt x="1026159" y="81280"/>
                </a:lnTo>
                <a:lnTo>
                  <a:pt x="1026159" y="87630"/>
                </a:lnTo>
                <a:lnTo>
                  <a:pt x="1027429" y="92710"/>
                </a:lnTo>
                <a:lnTo>
                  <a:pt x="1027429" y="97789"/>
                </a:lnTo>
                <a:lnTo>
                  <a:pt x="1027429" y="102870"/>
                </a:lnTo>
                <a:lnTo>
                  <a:pt x="1028700" y="1287780"/>
                </a:lnTo>
                <a:lnTo>
                  <a:pt x="1028700" y="1292860"/>
                </a:lnTo>
                <a:lnTo>
                  <a:pt x="1027429" y="1297940"/>
                </a:lnTo>
                <a:lnTo>
                  <a:pt x="1027429" y="1303020"/>
                </a:lnTo>
                <a:lnTo>
                  <a:pt x="1026159" y="1309370"/>
                </a:lnTo>
                <a:lnTo>
                  <a:pt x="1024889" y="1314450"/>
                </a:lnTo>
                <a:lnTo>
                  <a:pt x="1023620" y="1319530"/>
                </a:lnTo>
                <a:lnTo>
                  <a:pt x="1021079" y="1324610"/>
                </a:lnTo>
                <a:lnTo>
                  <a:pt x="1019809" y="1329690"/>
                </a:lnTo>
                <a:lnTo>
                  <a:pt x="1017270" y="1333500"/>
                </a:lnTo>
                <a:lnTo>
                  <a:pt x="1014729" y="1338580"/>
                </a:lnTo>
                <a:lnTo>
                  <a:pt x="1012189" y="1343660"/>
                </a:lnTo>
                <a:lnTo>
                  <a:pt x="1008379" y="1347470"/>
                </a:lnTo>
                <a:lnTo>
                  <a:pt x="1005839" y="1352550"/>
                </a:lnTo>
                <a:lnTo>
                  <a:pt x="1002029" y="1356360"/>
                </a:lnTo>
                <a:lnTo>
                  <a:pt x="998220" y="1360170"/>
                </a:lnTo>
                <a:lnTo>
                  <a:pt x="994409" y="1363980"/>
                </a:lnTo>
                <a:lnTo>
                  <a:pt x="990600" y="1367790"/>
                </a:lnTo>
                <a:lnTo>
                  <a:pt x="985520" y="1370330"/>
                </a:lnTo>
                <a:lnTo>
                  <a:pt x="981709" y="1372870"/>
                </a:lnTo>
                <a:lnTo>
                  <a:pt x="976629" y="1376680"/>
                </a:lnTo>
                <a:lnTo>
                  <a:pt x="972820" y="1379220"/>
                </a:lnTo>
                <a:lnTo>
                  <a:pt x="967739" y="1380490"/>
                </a:lnTo>
                <a:lnTo>
                  <a:pt x="962659" y="1383030"/>
                </a:lnTo>
                <a:lnTo>
                  <a:pt x="957579" y="1384300"/>
                </a:lnTo>
                <a:lnTo>
                  <a:pt x="952500" y="1386840"/>
                </a:lnTo>
                <a:lnTo>
                  <a:pt x="947420" y="1388110"/>
                </a:lnTo>
                <a:lnTo>
                  <a:pt x="942339" y="1389380"/>
                </a:lnTo>
                <a:lnTo>
                  <a:pt x="935989" y="1389380"/>
                </a:lnTo>
                <a:lnTo>
                  <a:pt x="930909" y="1389380"/>
                </a:lnTo>
                <a:lnTo>
                  <a:pt x="925829" y="1389380"/>
                </a:lnTo>
                <a:lnTo>
                  <a:pt x="102869" y="1390650"/>
                </a:lnTo>
                <a:lnTo>
                  <a:pt x="97789" y="1390650"/>
                </a:lnTo>
                <a:lnTo>
                  <a:pt x="91439" y="1389380"/>
                </a:lnTo>
                <a:lnTo>
                  <a:pt x="86359" y="1389380"/>
                </a:lnTo>
                <a:lnTo>
                  <a:pt x="81279" y="1388110"/>
                </a:lnTo>
                <a:lnTo>
                  <a:pt x="76200" y="1386840"/>
                </a:lnTo>
                <a:lnTo>
                  <a:pt x="71119" y="1385570"/>
                </a:lnTo>
                <a:lnTo>
                  <a:pt x="66039" y="1384300"/>
                </a:lnTo>
                <a:lnTo>
                  <a:pt x="60959" y="1381760"/>
                </a:lnTo>
                <a:lnTo>
                  <a:pt x="55879" y="1379220"/>
                </a:lnTo>
                <a:lnTo>
                  <a:pt x="52069" y="1376680"/>
                </a:lnTo>
                <a:lnTo>
                  <a:pt x="46989" y="1374140"/>
                </a:lnTo>
                <a:lnTo>
                  <a:pt x="41909" y="1370330"/>
                </a:lnTo>
                <a:lnTo>
                  <a:pt x="38100" y="1367790"/>
                </a:lnTo>
                <a:lnTo>
                  <a:pt x="34289" y="1363980"/>
                </a:lnTo>
                <a:lnTo>
                  <a:pt x="30479" y="1360170"/>
                </a:lnTo>
                <a:lnTo>
                  <a:pt x="26669" y="1356360"/>
                </a:lnTo>
                <a:lnTo>
                  <a:pt x="22859" y="1352550"/>
                </a:lnTo>
                <a:lnTo>
                  <a:pt x="19050" y="1348740"/>
                </a:lnTo>
                <a:lnTo>
                  <a:pt x="16509" y="1343660"/>
                </a:lnTo>
                <a:lnTo>
                  <a:pt x="13969" y="1338580"/>
                </a:lnTo>
                <a:lnTo>
                  <a:pt x="11429" y="1334770"/>
                </a:lnTo>
                <a:lnTo>
                  <a:pt x="8889" y="1329690"/>
                </a:lnTo>
                <a:lnTo>
                  <a:pt x="6350" y="1324610"/>
                </a:lnTo>
                <a:lnTo>
                  <a:pt x="5079" y="1319530"/>
                </a:lnTo>
                <a:lnTo>
                  <a:pt x="3809" y="1314450"/>
                </a:lnTo>
                <a:lnTo>
                  <a:pt x="2539" y="1309370"/>
                </a:lnTo>
                <a:lnTo>
                  <a:pt x="1269" y="1304290"/>
                </a:lnTo>
                <a:lnTo>
                  <a:pt x="1269" y="1297940"/>
                </a:lnTo>
                <a:lnTo>
                  <a:pt x="0" y="1292860"/>
                </a:lnTo>
                <a:lnTo>
                  <a:pt x="0" y="1287780"/>
                </a:lnTo>
                <a:lnTo>
                  <a:pt x="0" y="102870"/>
                </a:lnTo>
                <a:close/>
              </a:path>
              <a:path w="1028700" h="1390650">
                <a:moveTo>
                  <a:pt x="0" y="0"/>
                </a:moveTo>
                <a:lnTo>
                  <a:pt x="0" y="0"/>
                </a:lnTo>
              </a:path>
              <a:path w="1028700" h="1390650">
                <a:moveTo>
                  <a:pt x="1028700" y="1390650"/>
                </a:moveTo>
                <a:lnTo>
                  <a:pt x="1028700" y="139065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325870" y="3874770"/>
            <a:ext cx="812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Kết</a:t>
            </a:r>
            <a:r>
              <a:rPr sz="18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quả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349490" y="3911600"/>
            <a:ext cx="217170" cy="255270"/>
          </a:xfrm>
          <a:custGeom>
            <a:avLst/>
            <a:gdLst/>
            <a:ahLst/>
            <a:cxnLst/>
            <a:rect l="l" t="t" r="r" b="b"/>
            <a:pathLst>
              <a:path w="217170" h="255270">
                <a:moveTo>
                  <a:pt x="109219" y="0"/>
                </a:moveTo>
                <a:lnTo>
                  <a:pt x="109219" y="50800"/>
                </a:lnTo>
                <a:lnTo>
                  <a:pt x="0" y="50800"/>
                </a:lnTo>
                <a:lnTo>
                  <a:pt x="0" y="203200"/>
                </a:lnTo>
                <a:lnTo>
                  <a:pt x="109219" y="203200"/>
                </a:lnTo>
                <a:lnTo>
                  <a:pt x="109219" y="255269"/>
                </a:lnTo>
                <a:lnTo>
                  <a:pt x="217169" y="127000"/>
                </a:lnTo>
                <a:lnTo>
                  <a:pt x="109219" y="0"/>
                </a:lnTo>
                <a:close/>
              </a:path>
            </a:pathLst>
          </a:custGeom>
          <a:solidFill>
            <a:srgbClr val="D152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8100" y="3342640"/>
            <a:ext cx="1028700" cy="1390650"/>
          </a:xfrm>
          <a:custGeom>
            <a:avLst/>
            <a:gdLst/>
            <a:ahLst/>
            <a:cxnLst/>
            <a:rect l="l" t="t" r="r" b="b"/>
            <a:pathLst>
              <a:path w="1028700" h="1390650">
                <a:moveTo>
                  <a:pt x="0" y="102870"/>
                </a:moveTo>
                <a:lnTo>
                  <a:pt x="0" y="97789"/>
                </a:lnTo>
                <a:lnTo>
                  <a:pt x="0" y="92710"/>
                </a:lnTo>
                <a:lnTo>
                  <a:pt x="1270" y="86360"/>
                </a:lnTo>
                <a:lnTo>
                  <a:pt x="2540" y="81280"/>
                </a:lnTo>
                <a:lnTo>
                  <a:pt x="3809" y="76200"/>
                </a:lnTo>
                <a:lnTo>
                  <a:pt x="5079" y="71120"/>
                </a:lnTo>
                <a:lnTo>
                  <a:pt x="6350" y="66039"/>
                </a:lnTo>
                <a:lnTo>
                  <a:pt x="8890" y="60960"/>
                </a:lnTo>
                <a:lnTo>
                  <a:pt x="11429" y="55880"/>
                </a:lnTo>
                <a:lnTo>
                  <a:pt x="13970" y="52070"/>
                </a:lnTo>
                <a:lnTo>
                  <a:pt x="16509" y="46989"/>
                </a:lnTo>
                <a:lnTo>
                  <a:pt x="19050" y="41910"/>
                </a:lnTo>
                <a:lnTo>
                  <a:pt x="22859" y="38100"/>
                </a:lnTo>
                <a:lnTo>
                  <a:pt x="26670" y="34289"/>
                </a:lnTo>
                <a:lnTo>
                  <a:pt x="29209" y="30480"/>
                </a:lnTo>
                <a:lnTo>
                  <a:pt x="34290" y="26670"/>
                </a:lnTo>
                <a:lnTo>
                  <a:pt x="38100" y="22860"/>
                </a:lnTo>
                <a:lnTo>
                  <a:pt x="41909" y="20320"/>
                </a:lnTo>
                <a:lnTo>
                  <a:pt x="46990" y="16510"/>
                </a:lnTo>
                <a:lnTo>
                  <a:pt x="50800" y="13970"/>
                </a:lnTo>
                <a:lnTo>
                  <a:pt x="55879" y="11430"/>
                </a:lnTo>
                <a:lnTo>
                  <a:pt x="60959" y="8889"/>
                </a:lnTo>
                <a:lnTo>
                  <a:pt x="66040" y="7620"/>
                </a:lnTo>
                <a:lnTo>
                  <a:pt x="71120" y="5080"/>
                </a:lnTo>
                <a:lnTo>
                  <a:pt x="76200" y="3810"/>
                </a:lnTo>
                <a:lnTo>
                  <a:pt x="81279" y="2539"/>
                </a:lnTo>
                <a:lnTo>
                  <a:pt x="86359" y="1270"/>
                </a:lnTo>
                <a:lnTo>
                  <a:pt x="91440" y="1270"/>
                </a:lnTo>
                <a:lnTo>
                  <a:pt x="96520" y="0"/>
                </a:lnTo>
                <a:lnTo>
                  <a:pt x="102870" y="0"/>
                </a:lnTo>
                <a:lnTo>
                  <a:pt x="925829" y="0"/>
                </a:lnTo>
                <a:lnTo>
                  <a:pt x="930909" y="0"/>
                </a:lnTo>
                <a:lnTo>
                  <a:pt x="935990" y="1270"/>
                </a:lnTo>
                <a:lnTo>
                  <a:pt x="941070" y="1270"/>
                </a:lnTo>
                <a:lnTo>
                  <a:pt x="946150" y="2539"/>
                </a:lnTo>
                <a:lnTo>
                  <a:pt x="952500" y="3810"/>
                </a:lnTo>
                <a:lnTo>
                  <a:pt x="957579" y="5080"/>
                </a:lnTo>
                <a:lnTo>
                  <a:pt x="962659" y="7620"/>
                </a:lnTo>
                <a:lnTo>
                  <a:pt x="967740" y="8889"/>
                </a:lnTo>
                <a:lnTo>
                  <a:pt x="971550" y="11430"/>
                </a:lnTo>
                <a:lnTo>
                  <a:pt x="976629" y="13970"/>
                </a:lnTo>
                <a:lnTo>
                  <a:pt x="981709" y="16510"/>
                </a:lnTo>
                <a:lnTo>
                  <a:pt x="985520" y="20320"/>
                </a:lnTo>
                <a:lnTo>
                  <a:pt x="989329" y="22860"/>
                </a:lnTo>
                <a:lnTo>
                  <a:pt x="994409" y="26670"/>
                </a:lnTo>
                <a:lnTo>
                  <a:pt x="998220" y="30480"/>
                </a:lnTo>
                <a:lnTo>
                  <a:pt x="1000759" y="34289"/>
                </a:lnTo>
                <a:lnTo>
                  <a:pt x="1004570" y="38100"/>
                </a:lnTo>
                <a:lnTo>
                  <a:pt x="1008379" y="43180"/>
                </a:lnTo>
                <a:lnTo>
                  <a:pt x="1010920" y="46989"/>
                </a:lnTo>
                <a:lnTo>
                  <a:pt x="1013459" y="52070"/>
                </a:lnTo>
                <a:lnTo>
                  <a:pt x="1016000" y="55880"/>
                </a:lnTo>
                <a:lnTo>
                  <a:pt x="1018540" y="60960"/>
                </a:lnTo>
                <a:lnTo>
                  <a:pt x="1021079" y="66039"/>
                </a:lnTo>
                <a:lnTo>
                  <a:pt x="1022350" y="71120"/>
                </a:lnTo>
                <a:lnTo>
                  <a:pt x="1023620" y="76200"/>
                </a:lnTo>
                <a:lnTo>
                  <a:pt x="1024890" y="81280"/>
                </a:lnTo>
                <a:lnTo>
                  <a:pt x="1026159" y="87630"/>
                </a:lnTo>
                <a:lnTo>
                  <a:pt x="1027429" y="92710"/>
                </a:lnTo>
                <a:lnTo>
                  <a:pt x="1027429" y="97789"/>
                </a:lnTo>
                <a:lnTo>
                  <a:pt x="1027429" y="102870"/>
                </a:lnTo>
                <a:lnTo>
                  <a:pt x="1028700" y="1287780"/>
                </a:lnTo>
                <a:lnTo>
                  <a:pt x="1028700" y="1292860"/>
                </a:lnTo>
                <a:lnTo>
                  <a:pt x="1027429" y="1297940"/>
                </a:lnTo>
                <a:lnTo>
                  <a:pt x="1027429" y="1303020"/>
                </a:lnTo>
                <a:lnTo>
                  <a:pt x="1026159" y="1309370"/>
                </a:lnTo>
                <a:lnTo>
                  <a:pt x="1024890" y="1314450"/>
                </a:lnTo>
                <a:lnTo>
                  <a:pt x="1023620" y="1319530"/>
                </a:lnTo>
                <a:lnTo>
                  <a:pt x="1021079" y="1324610"/>
                </a:lnTo>
                <a:lnTo>
                  <a:pt x="1019809" y="1329690"/>
                </a:lnTo>
                <a:lnTo>
                  <a:pt x="1017270" y="1333500"/>
                </a:lnTo>
                <a:lnTo>
                  <a:pt x="1014729" y="1338580"/>
                </a:lnTo>
                <a:lnTo>
                  <a:pt x="1012190" y="1343660"/>
                </a:lnTo>
                <a:lnTo>
                  <a:pt x="1008379" y="1347470"/>
                </a:lnTo>
                <a:lnTo>
                  <a:pt x="1005840" y="1352550"/>
                </a:lnTo>
                <a:lnTo>
                  <a:pt x="1002029" y="1356360"/>
                </a:lnTo>
                <a:lnTo>
                  <a:pt x="998220" y="1360170"/>
                </a:lnTo>
                <a:lnTo>
                  <a:pt x="994409" y="1363980"/>
                </a:lnTo>
                <a:lnTo>
                  <a:pt x="990600" y="1367790"/>
                </a:lnTo>
                <a:lnTo>
                  <a:pt x="985520" y="1370330"/>
                </a:lnTo>
                <a:lnTo>
                  <a:pt x="981709" y="1372870"/>
                </a:lnTo>
                <a:lnTo>
                  <a:pt x="976629" y="1376680"/>
                </a:lnTo>
                <a:lnTo>
                  <a:pt x="971550" y="1379220"/>
                </a:lnTo>
                <a:lnTo>
                  <a:pt x="967740" y="1380490"/>
                </a:lnTo>
                <a:lnTo>
                  <a:pt x="962659" y="1383030"/>
                </a:lnTo>
                <a:lnTo>
                  <a:pt x="957579" y="1384300"/>
                </a:lnTo>
                <a:lnTo>
                  <a:pt x="952500" y="1386840"/>
                </a:lnTo>
                <a:lnTo>
                  <a:pt x="946150" y="1388110"/>
                </a:lnTo>
                <a:lnTo>
                  <a:pt x="941070" y="1389380"/>
                </a:lnTo>
                <a:lnTo>
                  <a:pt x="935990" y="1389380"/>
                </a:lnTo>
                <a:lnTo>
                  <a:pt x="930909" y="1389380"/>
                </a:lnTo>
                <a:lnTo>
                  <a:pt x="925829" y="1389380"/>
                </a:lnTo>
                <a:lnTo>
                  <a:pt x="102870" y="1390650"/>
                </a:lnTo>
                <a:lnTo>
                  <a:pt x="96520" y="1390650"/>
                </a:lnTo>
                <a:lnTo>
                  <a:pt x="91440" y="1389380"/>
                </a:lnTo>
                <a:lnTo>
                  <a:pt x="86359" y="1389380"/>
                </a:lnTo>
                <a:lnTo>
                  <a:pt x="81279" y="1388110"/>
                </a:lnTo>
                <a:lnTo>
                  <a:pt x="76200" y="1386840"/>
                </a:lnTo>
                <a:lnTo>
                  <a:pt x="41909" y="1370330"/>
                </a:lnTo>
                <a:lnTo>
                  <a:pt x="38100" y="1367790"/>
                </a:lnTo>
                <a:lnTo>
                  <a:pt x="34290" y="1363980"/>
                </a:lnTo>
                <a:lnTo>
                  <a:pt x="29209" y="1360170"/>
                </a:lnTo>
                <a:lnTo>
                  <a:pt x="26670" y="1356360"/>
                </a:lnTo>
                <a:lnTo>
                  <a:pt x="22859" y="1352550"/>
                </a:lnTo>
                <a:lnTo>
                  <a:pt x="19050" y="1348740"/>
                </a:lnTo>
                <a:lnTo>
                  <a:pt x="16509" y="1343660"/>
                </a:lnTo>
                <a:lnTo>
                  <a:pt x="13970" y="1338580"/>
                </a:lnTo>
                <a:lnTo>
                  <a:pt x="11429" y="1334770"/>
                </a:lnTo>
                <a:lnTo>
                  <a:pt x="8890" y="1329690"/>
                </a:lnTo>
                <a:lnTo>
                  <a:pt x="6350" y="1324610"/>
                </a:lnTo>
                <a:lnTo>
                  <a:pt x="5079" y="1319530"/>
                </a:lnTo>
                <a:lnTo>
                  <a:pt x="3809" y="1314450"/>
                </a:lnTo>
                <a:lnTo>
                  <a:pt x="2540" y="1309370"/>
                </a:lnTo>
                <a:lnTo>
                  <a:pt x="1270" y="1304290"/>
                </a:lnTo>
                <a:lnTo>
                  <a:pt x="0" y="1297940"/>
                </a:lnTo>
                <a:lnTo>
                  <a:pt x="0" y="1292860"/>
                </a:lnTo>
                <a:lnTo>
                  <a:pt x="0" y="1287780"/>
                </a:lnTo>
                <a:lnTo>
                  <a:pt x="0" y="102870"/>
                </a:lnTo>
                <a:close/>
              </a:path>
              <a:path w="1028700" h="1390650">
                <a:moveTo>
                  <a:pt x="0" y="0"/>
                </a:moveTo>
                <a:lnTo>
                  <a:pt x="0" y="0"/>
                </a:lnTo>
              </a:path>
              <a:path w="1028700" h="1390650">
                <a:moveTo>
                  <a:pt x="1028700" y="1390650"/>
                </a:moveTo>
                <a:lnTo>
                  <a:pt x="1028700" y="139065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823200" y="3380740"/>
            <a:ext cx="697865" cy="128651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1270" algn="ctr">
              <a:lnSpc>
                <a:spcPct val="89900"/>
              </a:lnSpc>
              <a:spcBef>
                <a:spcPts val="315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Đánh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giá</a:t>
            </a:r>
            <a:r>
              <a:rPr sz="1800" spc="-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kết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quả  kiểm  thử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744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6.2. </a:t>
            </a:r>
            <a:r>
              <a:rPr spc="-70" dirty="0"/>
              <a:t>Quy </a:t>
            </a:r>
            <a:r>
              <a:rPr spc="-85" dirty="0"/>
              <a:t>trình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tự</a:t>
            </a:r>
            <a:r>
              <a:rPr spc="-800" dirty="0"/>
              <a:t> </a:t>
            </a:r>
            <a:r>
              <a:rPr spc="-80" dirty="0"/>
              <a:t>động</a:t>
            </a:r>
          </a:p>
        </p:txBody>
      </p:sp>
      <p:grpSp>
        <p:nvGrpSpPr>
          <p:cNvPr id="20" name="object 20"/>
          <p:cNvGrpSpPr/>
          <p:nvPr/>
        </p:nvGrpSpPr>
        <p:grpSpPr>
          <a:xfrm>
            <a:off x="725169" y="2032635"/>
            <a:ext cx="7670165" cy="3390900"/>
            <a:chOff x="725169" y="2032635"/>
            <a:chExt cx="7670165" cy="3390900"/>
          </a:xfrm>
        </p:grpSpPr>
        <p:sp>
          <p:nvSpPr>
            <p:cNvPr id="21" name="object 21"/>
            <p:cNvSpPr/>
            <p:nvPr/>
          </p:nvSpPr>
          <p:spPr>
            <a:xfrm>
              <a:off x="8382000" y="2057400"/>
              <a:ext cx="0" cy="1295400"/>
            </a:xfrm>
            <a:custGeom>
              <a:avLst/>
              <a:gdLst/>
              <a:ahLst/>
              <a:cxnLst/>
              <a:rect l="l" t="t" r="r" b="b"/>
              <a:pathLst>
                <a:path h="1295400">
                  <a:moveTo>
                    <a:pt x="0" y="1295400"/>
                  </a:moveTo>
                  <a:lnTo>
                    <a:pt x="0" y="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4539" y="2045970"/>
              <a:ext cx="7617459" cy="1224280"/>
            </a:xfrm>
            <a:custGeom>
              <a:avLst/>
              <a:gdLst/>
              <a:ahLst/>
              <a:cxnLst/>
              <a:rect l="l" t="t" r="r" b="b"/>
              <a:pathLst>
                <a:path w="7617459" h="1224279">
                  <a:moveTo>
                    <a:pt x="7617459" y="0"/>
                  </a:moveTo>
                  <a:lnTo>
                    <a:pt x="0" y="0"/>
                  </a:lnTo>
                  <a:lnTo>
                    <a:pt x="0" y="1224279"/>
                  </a:lnTo>
                </a:path>
              </a:pathLst>
            </a:custGeom>
            <a:ln w="2666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725169" y="3261360"/>
              <a:ext cx="78740" cy="80010"/>
            </a:xfrm>
            <a:custGeom>
              <a:avLst/>
              <a:gdLst/>
              <a:ahLst/>
              <a:cxnLst/>
              <a:rect l="l" t="t" r="r" b="b"/>
              <a:pathLst>
                <a:path w="78740" h="80010">
                  <a:moveTo>
                    <a:pt x="0" y="0"/>
                  </a:moveTo>
                  <a:lnTo>
                    <a:pt x="36829" y="80010"/>
                  </a:lnTo>
                  <a:lnTo>
                    <a:pt x="78739" y="2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153400" y="2693670"/>
              <a:ext cx="0" cy="659130"/>
            </a:xfrm>
            <a:custGeom>
              <a:avLst/>
              <a:gdLst/>
              <a:ahLst/>
              <a:cxnLst/>
              <a:rect l="l" t="t" r="r" b="b"/>
              <a:pathLst>
                <a:path h="659129">
                  <a:moveTo>
                    <a:pt x="0" y="0"/>
                  </a:moveTo>
                  <a:lnTo>
                    <a:pt x="0" y="659129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349500" y="2705100"/>
              <a:ext cx="5803900" cy="586740"/>
            </a:xfrm>
            <a:custGeom>
              <a:avLst/>
              <a:gdLst/>
              <a:ahLst/>
              <a:cxnLst/>
              <a:rect l="l" t="t" r="r" b="b"/>
              <a:pathLst>
                <a:path w="5803900" h="586739">
                  <a:moveTo>
                    <a:pt x="5803900" y="0"/>
                  </a:moveTo>
                  <a:lnTo>
                    <a:pt x="0" y="0"/>
                  </a:lnTo>
                  <a:lnTo>
                    <a:pt x="0" y="586739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308859" y="3268980"/>
              <a:ext cx="77470" cy="83820"/>
            </a:xfrm>
            <a:custGeom>
              <a:avLst/>
              <a:gdLst/>
              <a:ahLst/>
              <a:cxnLst/>
              <a:rect l="l" t="t" r="r" b="b"/>
              <a:pathLst>
                <a:path w="77469" h="83820">
                  <a:moveTo>
                    <a:pt x="77469" y="0"/>
                  </a:moveTo>
                  <a:lnTo>
                    <a:pt x="0" y="13970"/>
                  </a:lnTo>
                  <a:lnTo>
                    <a:pt x="53339" y="83820"/>
                  </a:lnTo>
                  <a:lnTo>
                    <a:pt x="7746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153400" y="4739639"/>
              <a:ext cx="0" cy="670560"/>
            </a:xfrm>
            <a:custGeom>
              <a:avLst/>
              <a:gdLst/>
              <a:ahLst/>
              <a:cxnLst/>
              <a:rect l="l" t="t" r="r" b="b"/>
              <a:pathLst>
                <a:path h="670560">
                  <a:moveTo>
                    <a:pt x="0" y="0"/>
                  </a:moveTo>
                  <a:lnTo>
                    <a:pt x="0" y="67056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868419" y="4810760"/>
              <a:ext cx="4284980" cy="599440"/>
            </a:xfrm>
            <a:custGeom>
              <a:avLst/>
              <a:gdLst/>
              <a:ahLst/>
              <a:cxnLst/>
              <a:rect l="l" t="t" r="r" b="b"/>
              <a:pathLst>
                <a:path w="4284980" h="599439">
                  <a:moveTo>
                    <a:pt x="4284980" y="599439"/>
                  </a:moveTo>
                  <a:lnTo>
                    <a:pt x="0" y="599439"/>
                  </a:lnTo>
                  <a:lnTo>
                    <a:pt x="0" y="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829049" y="4739639"/>
              <a:ext cx="78740" cy="80010"/>
            </a:xfrm>
            <a:custGeom>
              <a:avLst/>
              <a:gdLst/>
              <a:ahLst/>
              <a:cxnLst/>
              <a:rect l="l" t="t" r="r" b="b"/>
              <a:pathLst>
                <a:path w="78739" h="80010">
                  <a:moveTo>
                    <a:pt x="41910" y="0"/>
                  </a:moveTo>
                  <a:lnTo>
                    <a:pt x="0" y="77470"/>
                  </a:lnTo>
                  <a:lnTo>
                    <a:pt x="78739" y="80010"/>
                  </a:lnTo>
                  <a:lnTo>
                    <a:pt x="4191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33780" y="1663700"/>
            <a:ext cx="7072630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Cập nhật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chưa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thỏa mức độ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bao phủ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18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600">
              <a:latin typeface="Arial"/>
              <a:cs typeface="Arial"/>
            </a:endParaRPr>
          </a:p>
          <a:p>
            <a:pPr marL="1901189">
              <a:lnSpc>
                <a:spcPct val="100000"/>
              </a:lnSpc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Cập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nhật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gặp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lỗi thiết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kế sai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yêu</a:t>
            </a:r>
            <a:r>
              <a:rPr sz="18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cầu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798570" y="5450840"/>
            <a:ext cx="4411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Cập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nhật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gặp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lỗi do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triển test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script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74497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5.2. </a:t>
            </a:r>
            <a:r>
              <a:rPr spc="-70" dirty="0"/>
              <a:t>Quy </a:t>
            </a:r>
            <a:r>
              <a:rPr spc="-85" dirty="0"/>
              <a:t>trình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50" dirty="0"/>
              <a:t>tự</a:t>
            </a:r>
            <a:r>
              <a:rPr spc="-800" dirty="0"/>
              <a:t> </a:t>
            </a:r>
            <a:r>
              <a:rPr spc="-80" dirty="0"/>
              <a:t>động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78026"/>
            <a:ext cx="8062595" cy="4773930"/>
          </a:xfrm>
          <a:prstGeom prst="rect">
            <a:avLst/>
          </a:prstGeom>
        </p:spPr>
        <p:txBody>
          <a:bodyPr vert="horz" wrap="square" lIns="0" tIns="1663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0"/>
              </a:spcBef>
            </a:pPr>
            <a:r>
              <a:rPr sz="2100" i="1" spc="-5" dirty="0">
                <a:solidFill>
                  <a:srgbClr val="282833"/>
                </a:solidFill>
                <a:latin typeface="Arial"/>
                <a:cs typeface="Arial"/>
              </a:rPr>
              <a:t>1. </a:t>
            </a:r>
            <a:r>
              <a:rPr sz="2100" i="1" spc="-15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2100" i="1" spc="-1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r>
              <a:rPr sz="2100" i="1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i="1" spc="-5" dirty="0">
                <a:solidFill>
                  <a:srgbClr val="282833"/>
                </a:solidFill>
                <a:latin typeface="Arial"/>
                <a:cs typeface="Arial"/>
              </a:rPr>
              <a:t>script</a:t>
            </a:r>
            <a:endParaRPr sz="21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  <a:spcBef>
                <a:spcPts val="1210"/>
              </a:spcBef>
            </a:pP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-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Giai đoạn này ta dùng test tool để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ghi lại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các thao tác lên PM cần  kiểm tra và tự động sinh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r>
              <a:rPr sz="21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script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100" i="1" spc="-5" dirty="0">
                <a:solidFill>
                  <a:srgbClr val="282833"/>
                </a:solidFill>
                <a:latin typeface="Arial"/>
                <a:cs typeface="Arial"/>
              </a:rPr>
              <a:t>2. </a:t>
            </a:r>
            <a:r>
              <a:rPr sz="2100" i="1" spc="-10" dirty="0">
                <a:solidFill>
                  <a:srgbClr val="282833"/>
                </a:solidFill>
                <a:latin typeface="Arial"/>
                <a:cs typeface="Arial"/>
              </a:rPr>
              <a:t>Chỉnh sửa test</a:t>
            </a:r>
            <a:r>
              <a:rPr sz="2100" i="1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i="1" spc="-10" dirty="0">
                <a:solidFill>
                  <a:srgbClr val="282833"/>
                </a:solidFill>
                <a:latin typeface="Arial"/>
                <a:cs typeface="Arial"/>
              </a:rPr>
              <a:t>script</a:t>
            </a:r>
            <a:endParaRPr sz="2100">
              <a:latin typeface="Arial"/>
              <a:cs typeface="Arial"/>
            </a:endParaRPr>
          </a:p>
          <a:p>
            <a:pPr marL="12700" marR="6350">
              <a:lnSpc>
                <a:spcPts val="2500"/>
              </a:lnSpc>
              <a:spcBef>
                <a:spcPts val="1320"/>
              </a:spcBef>
            </a:pP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- chỉnh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sửa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lại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test script thực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kiểm tra theo đúng </a:t>
            </a:r>
            <a:r>
              <a:rPr sz="2100" spc="-1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đặt 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ra, cụ thể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là làm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theo test case cần thực</a:t>
            </a:r>
            <a:r>
              <a:rPr sz="21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hiện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2100" i="1" spc="-5" dirty="0">
                <a:solidFill>
                  <a:srgbClr val="282833"/>
                </a:solidFill>
                <a:latin typeface="Arial"/>
                <a:cs typeface="Arial"/>
              </a:rPr>
              <a:t>3. </a:t>
            </a:r>
            <a:r>
              <a:rPr sz="2100" i="1" spc="-10" dirty="0">
                <a:solidFill>
                  <a:srgbClr val="282833"/>
                </a:solidFill>
                <a:latin typeface="Arial"/>
                <a:cs typeface="Arial"/>
              </a:rPr>
              <a:t>Chạy test </a:t>
            </a:r>
            <a:r>
              <a:rPr sz="2100" i="1" spc="-5" dirty="0">
                <a:solidFill>
                  <a:srgbClr val="282833"/>
                </a:solidFill>
                <a:latin typeface="Arial"/>
                <a:cs typeface="Arial"/>
              </a:rPr>
              <a:t>script để </a:t>
            </a:r>
            <a:r>
              <a:rPr sz="2100" i="1" spc="-1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100" i="1" spc="-15" dirty="0">
                <a:solidFill>
                  <a:srgbClr val="282833"/>
                </a:solidFill>
                <a:latin typeface="Arial"/>
                <a:cs typeface="Arial"/>
              </a:rPr>
              <a:t>tự</a:t>
            </a:r>
            <a:r>
              <a:rPr sz="2100" i="1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i="1" spc="-10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-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Giám sát hoạt động kiểm tra phần mềm của test</a:t>
            </a:r>
            <a:r>
              <a:rPr sz="2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script</a:t>
            </a:r>
            <a:endParaRPr sz="2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2100" i="1" spc="-5" dirty="0">
                <a:solidFill>
                  <a:srgbClr val="282833"/>
                </a:solidFill>
                <a:latin typeface="Arial"/>
                <a:cs typeface="Arial"/>
              </a:rPr>
              <a:t>4. </a:t>
            </a:r>
            <a:r>
              <a:rPr sz="2100" i="1" spc="-10" dirty="0">
                <a:solidFill>
                  <a:srgbClr val="282833"/>
                </a:solidFill>
                <a:latin typeface="Arial"/>
                <a:cs typeface="Arial"/>
              </a:rPr>
              <a:t>Đánh giá </a:t>
            </a:r>
            <a:r>
              <a:rPr sz="2100" i="1" spc="-5" dirty="0">
                <a:solidFill>
                  <a:srgbClr val="282833"/>
                </a:solidFill>
                <a:latin typeface="Arial"/>
                <a:cs typeface="Arial"/>
              </a:rPr>
              <a:t>kết</a:t>
            </a:r>
            <a:r>
              <a:rPr sz="2100" i="1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i="1" spc="-10" dirty="0">
                <a:solidFill>
                  <a:srgbClr val="282833"/>
                </a:solidFill>
                <a:latin typeface="Arial"/>
                <a:cs typeface="Arial"/>
              </a:rPr>
              <a:t>quả</a:t>
            </a:r>
            <a:endParaRPr sz="2100">
              <a:latin typeface="Arial"/>
              <a:cs typeface="Arial"/>
            </a:endParaRPr>
          </a:p>
          <a:p>
            <a:pPr marL="12700" marR="5715">
              <a:lnSpc>
                <a:spcPts val="2510"/>
              </a:lnSpc>
              <a:spcBef>
                <a:spcPts val="1300"/>
              </a:spcBef>
            </a:pP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-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Kiểm tra kết quả thông báo sau khi thực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kiểm thử tự động.  Sau đó </a:t>
            </a:r>
            <a:r>
              <a:rPr sz="2100" spc="-5" dirty="0">
                <a:solidFill>
                  <a:srgbClr val="282833"/>
                </a:solidFill>
                <a:latin typeface="Arial"/>
                <a:cs typeface="Arial"/>
              </a:rPr>
              <a:t>bổ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sung, chỉnh sửa những sai</a:t>
            </a:r>
            <a:r>
              <a:rPr sz="21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00" spc="-10" dirty="0">
                <a:solidFill>
                  <a:srgbClr val="282833"/>
                </a:solidFill>
                <a:latin typeface="Arial"/>
                <a:cs typeface="Arial"/>
              </a:rPr>
              <a:t>sót</a:t>
            </a:r>
            <a:endParaRPr sz="2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72159"/>
            <a:ext cx="73272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/>
              <a:t>6.3.</a:t>
            </a:r>
            <a:r>
              <a:rPr sz="3200" spc="-210" dirty="0"/>
              <a:t> </a:t>
            </a:r>
            <a:r>
              <a:rPr sz="3200" spc="-65" dirty="0"/>
              <a:t>Ưu,</a:t>
            </a:r>
            <a:r>
              <a:rPr sz="3200" spc="-204" dirty="0"/>
              <a:t> </a:t>
            </a:r>
            <a:r>
              <a:rPr sz="3200" spc="-75" dirty="0"/>
              <a:t>nhược</a:t>
            </a:r>
            <a:r>
              <a:rPr sz="3200" spc="-185" dirty="0"/>
              <a:t> </a:t>
            </a:r>
            <a:r>
              <a:rPr sz="3200" spc="-75" dirty="0"/>
              <a:t>điểm</a:t>
            </a:r>
            <a:r>
              <a:rPr sz="3200" spc="-185" dirty="0"/>
              <a:t> </a:t>
            </a:r>
            <a:r>
              <a:rPr sz="3200" spc="-60" dirty="0"/>
              <a:t>của</a:t>
            </a:r>
            <a:r>
              <a:rPr sz="3200" spc="-190" dirty="0"/>
              <a:t> </a:t>
            </a:r>
            <a:r>
              <a:rPr sz="3200" spc="-75" dirty="0"/>
              <a:t>kiểm</a:t>
            </a:r>
            <a:r>
              <a:rPr sz="3200" spc="-175" dirty="0"/>
              <a:t> </a:t>
            </a:r>
            <a:r>
              <a:rPr sz="3200" spc="-65" dirty="0"/>
              <a:t>thử</a:t>
            </a:r>
            <a:r>
              <a:rPr sz="3200" spc="-195" dirty="0"/>
              <a:t> </a:t>
            </a:r>
            <a:r>
              <a:rPr sz="3200" spc="-50" dirty="0"/>
              <a:t>tự</a:t>
            </a:r>
            <a:r>
              <a:rPr sz="3200" spc="-190" dirty="0"/>
              <a:t> </a:t>
            </a:r>
            <a:r>
              <a:rPr sz="3200" spc="-75" dirty="0"/>
              <a:t>động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10540" y="1633219"/>
            <a:ext cx="8107045" cy="478917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14629" indent="-176530">
              <a:lnSpc>
                <a:spcPct val="100000"/>
              </a:lnSpc>
              <a:spcBef>
                <a:spcPts val="130"/>
              </a:spcBef>
              <a:buClr>
                <a:srgbClr val="92A199"/>
              </a:buClr>
              <a:buSzPct val="84782"/>
              <a:buChar char="•"/>
              <a:tabLst>
                <a:tab pos="214629" algn="l"/>
              </a:tabLst>
            </a:pPr>
            <a:r>
              <a:rPr sz="2300" u="heavy" spc="2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Ưu</a:t>
            </a:r>
            <a:r>
              <a:rPr sz="23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2300" u="heavy" spc="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điểm:</a:t>
            </a:r>
            <a:endParaRPr sz="2300">
              <a:latin typeface="Arial"/>
              <a:cs typeface="Arial"/>
            </a:endParaRPr>
          </a:p>
          <a:p>
            <a:pPr marL="481330" lvl="1" indent="-190500">
              <a:lnSpc>
                <a:spcPct val="100000"/>
              </a:lnSpc>
              <a:spcBef>
                <a:spcPts val="1370"/>
              </a:spcBef>
              <a:buClr>
                <a:srgbClr val="92A199"/>
              </a:buClr>
              <a:buSzPct val="84615"/>
              <a:buChar char="•"/>
              <a:tabLst>
                <a:tab pos="48133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Kiểm thử phần mềm không cần can thiệp của</a:t>
            </a:r>
            <a:r>
              <a:rPr sz="195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tester</a:t>
            </a:r>
            <a:endParaRPr sz="1950">
              <a:latin typeface="Arial"/>
              <a:cs typeface="Arial"/>
            </a:endParaRPr>
          </a:p>
          <a:p>
            <a:pPr marL="480695" marR="30480" lvl="1" indent="-190500">
              <a:lnSpc>
                <a:spcPts val="2320"/>
              </a:lnSpc>
              <a:spcBef>
                <a:spcPts val="1455"/>
              </a:spcBef>
              <a:buClr>
                <a:srgbClr val="92A199"/>
              </a:buClr>
              <a:buSzPct val="84615"/>
              <a:buChar char="•"/>
              <a:tabLst>
                <a:tab pos="48133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Giảm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chi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phí thực hiện kiểm tra số lượng lớn các test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case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hoặc test  case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lặp lại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nhiều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lần</a:t>
            </a:r>
            <a:endParaRPr sz="1950">
              <a:latin typeface="Arial"/>
              <a:cs typeface="Arial"/>
            </a:endParaRPr>
          </a:p>
          <a:p>
            <a:pPr marL="481330" lvl="1" indent="-190500">
              <a:lnSpc>
                <a:spcPct val="100000"/>
              </a:lnSpc>
              <a:spcBef>
                <a:spcPts val="1285"/>
              </a:spcBef>
              <a:buClr>
                <a:srgbClr val="92A199"/>
              </a:buClr>
              <a:buSzPct val="84615"/>
              <a:buChar char="•"/>
              <a:tabLst>
                <a:tab pos="48133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Giả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tình huống khó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thể thực hiện bằng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tay</a:t>
            </a:r>
            <a:endParaRPr sz="1950">
              <a:latin typeface="Arial"/>
              <a:cs typeface="Arial"/>
            </a:endParaRPr>
          </a:p>
          <a:p>
            <a:pPr marL="214629" indent="-176530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782"/>
              <a:buChar char="•"/>
              <a:tabLst>
                <a:tab pos="214629" algn="l"/>
              </a:tabLst>
            </a:pPr>
            <a:r>
              <a:rPr sz="2300" u="heavy" spc="1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Nhược</a:t>
            </a:r>
            <a:r>
              <a:rPr sz="2300" u="heavy" spc="-5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 </a:t>
            </a:r>
            <a:r>
              <a:rPr sz="2300" u="heavy" spc="10" dirty="0">
                <a:solidFill>
                  <a:srgbClr val="282833"/>
                </a:solidFill>
                <a:uFill>
                  <a:solidFill>
                    <a:srgbClr val="282833"/>
                  </a:solidFill>
                </a:uFill>
                <a:latin typeface="Arial"/>
                <a:cs typeface="Arial"/>
              </a:rPr>
              <a:t>điểm:</a:t>
            </a:r>
            <a:endParaRPr sz="2300">
              <a:latin typeface="Arial"/>
              <a:cs typeface="Arial"/>
            </a:endParaRPr>
          </a:p>
          <a:p>
            <a:pPr marL="481330" lvl="1" indent="-190500">
              <a:lnSpc>
                <a:spcPct val="100000"/>
              </a:lnSpc>
              <a:spcBef>
                <a:spcPts val="1360"/>
              </a:spcBef>
              <a:buClr>
                <a:srgbClr val="92A199"/>
              </a:buClr>
              <a:buSzPct val="84615"/>
              <a:buChar char="•"/>
              <a:tabLst>
                <a:tab pos="481330" algn="l"/>
              </a:tabLst>
            </a:pP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Mất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chi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phí tạo các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script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để thực hiện kiểm thử tự</a:t>
            </a:r>
            <a:r>
              <a:rPr sz="195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1950">
              <a:latin typeface="Arial"/>
              <a:cs typeface="Arial"/>
            </a:endParaRPr>
          </a:p>
          <a:p>
            <a:pPr marL="481330" lvl="1" indent="-190500">
              <a:lnSpc>
                <a:spcPct val="100000"/>
              </a:lnSpc>
              <a:spcBef>
                <a:spcPts val="1360"/>
              </a:spcBef>
              <a:buClr>
                <a:srgbClr val="92A199"/>
              </a:buClr>
              <a:buSzPct val="84615"/>
              <a:buChar char="•"/>
              <a:tabLst>
                <a:tab pos="48133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Tốn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chi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phí dành cho bảo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trì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các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script</a:t>
            </a:r>
            <a:endParaRPr sz="1950">
              <a:latin typeface="Arial"/>
              <a:cs typeface="Arial"/>
            </a:endParaRPr>
          </a:p>
          <a:p>
            <a:pPr marL="480695" marR="30480" lvl="1" indent="-190500">
              <a:lnSpc>
                <a:spcPct val="100000"/>
              </a:lnSpc>
              <a:spcBef>
                <a:spcPts val="1360"/>
              </a:spcBef>
              <a:buClr>
                <a:srgbClr val="92A199"/>
              </a:buClr>
              <a:buSzPct val="84615"/>
              <a:buChar char="•"/>
              <a:tabLst>
                <a:tab pos="48133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Đòi hỏi tester phải có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kỹ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năng tạo và thay đổi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script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cho phù hợp test  case</a:t>
            </a:r>
            <a:endParaRPr sz="1950">
              <a:latin typeface="Arial"/>
              <a:cs typeface="Arial"/>
            </a:endParaRPr>
          </a:p>
          <a:p>
            <a:pPr marL="481330" lvl="1" indent="-190500">
              <a:lnSpc>
                <a:spcPct val="100000"/>
              </a:lnSpc>
              <a:spcBef>
                <a:spcPts val="1350"/>
              </a:spcBef>
              <a:buClr>
                <a:srgbClr val="92A199"/>
              </a:buClr>
              <a:buSzPct val="84615"/>
              <a:buChar char="•"/>
              <a:tabLst>
                <a:tab pos="481330" algn="l"/>
              </a:tabLst>
            </a:pP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Không áp dụng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tìm được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các lỗi 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mới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cho phần</a:t>
            </a:r>
            <a:r>
              <a:rPr sz="1950" spc="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7392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5.4. Kiểm </a:t>
            </a:r>
            <a:r>
              <a:rPr spc="-70" dirty="0"/>
              <a:t>thử </a:t>
            </a:r>
            <a:r>
              <a:rPr spc="-50" dirty="0"/>
              <a:t>tự</a:t>
            </a:r>
            <a:r>
              <a:rPr spc="-830" dirty="0"/>
              <a:t> </a:t>
            </a:r>
            <a:r>
              <a:rPr spc="-80" dirty="0"/>
              <a:t>động </a:t>
            </a:r>
            <a:r>
              <a:rPr spc="-70" dirty="0"/>
              <a:t>với </a:t>
            </a:r>
            <a:r>
              <a:rPr spc="-85" dirty="0"/>
              <a:t>JUnit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34207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&lt;Sinh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thuyết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trình&gt;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3925" y="1781175"/>
            <a:ext cx="6791325" cy="220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00785" y="4151629"/>
            <a:ext cx="6753225" cy="21907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0600" y="1676400"/>
            <a:ext cx="6819900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58214" y="4077970"/>
            <a:ext cx="6781800" cy="2209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57935" y="2985738"/>
            <a:ext cx="6591300" cy="2152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5403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Are </a:t>
            </a:r>
            <a:r>
              <a:rPr spc="-75" dirty="0"/>
              <a:t>you </a:t>
            </a:r>
            <a:r>
              <a:rPr spc="-80" dirty="0"/>
              <a:t>sure </a:t>
            </a:r>
            <a:r>
              <a:rPr spc="-90" dirty="0"/>
              <a:t>you’re</a:t>
            </a:r>
            <a:r>
              <a:rPr spc="-600" dirty="0"/>
              <a:t> </a:t>
            </a:r>
            <a:r>
              <a:rPr spc="-80" dirty="0"/>
              <a:t>sure?</a:t>
            </a:r>
          </a:p>
        </p:txBody>
      </p:sp>
      <p:sp>
        <p:nvSpPr>
          <p:cNvPr id="3" name="object 3"/>
          <p:cNvSpPr/>
          <p:nvPr/>
        </p:nvSpPr>
        <p:spPr>
          <a:xfrm>
            <a:off x="515969" y="2045017"/>
            <a:ext cx="8227730" cy="29940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53885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Câu hỏi </a:t>
            </a:r>
            <a:r>
              <a:rPr spc="-80" dirty="0"/>
              <a:t>kiểm</a:t>
            </a:r>
            <a:r>
              <a:rPr spc="-515" dirty="0"/>
              <a:t> </a:t>
            </a:r>
            <a:r>
              <a:rPr spc="-65" dirty="0"/>
              <a:t>tra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6405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7620" indent="-45720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Khái niệm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đơn vị. Nêu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mối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quan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giữa kiểm  thử đơn vị và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mã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nguồn.</a:t>
            </a:r>
            <a:endParaRPr sz="2400">
              <a:latin typeface="Arial"/>
              <a:cs typeface="Arial"/>
            </a:endParaRPr>
          </a:p>
          <a:p>
            <a:pPr marL="469900" marR="762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Tại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sao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liệu qua giao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lại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trưng  liên quan đến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dạng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lượng.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Nêu khái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niệm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cuống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 bánh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lái. Khi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dụng  cuống và bánh lái, lấy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ví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dụ.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" y="1452880"/>
            <a:ext cx="8117205" cy="330581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Khái niệm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mềm,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chất lượng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220979" marR="31115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bày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về lỗi, sai sót,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hỏng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hóc, phân tích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minh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họa 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nguyên nhân gây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400">
              <a:latin typeface="Arial"/>
              <a:cs typeface="Arial"/>
            </a:endParaRPr>
          </a:p>
          <a:p>
            <a:pPr marL="220979" marR="3302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bày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kiểm thử, các sản phẩm của quy  trình kiểm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20979" marR="30480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  <a:tab pos="1078230" algn="l"/>
                <a:tab pos="1727200" algn="l"/>
                <a:tab pos="2242185" algn="l"/>
                <a:tab pos="3044190" algn="l"/>
                <a:tab pos="3692525" algn="l"/>
                <a:tab pos="4340860" algn="l"/>
                <a:tab pos="5146040" algn="l"/>
                <a:tab pos="5761990" algn="l"/>
                <a:tab pos="6427470" algn="l"/>
                <a:tab pos="7092950" algn="l"/>
                <a:tab pos="7570470" algn="l"/>
              </a:tabLst>
            </a:pPr>
            <a:r>
              <a:rPr sz="2400" spc="-8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r</a:t>
            </a:r>
            <a:r>
              <a:rPr sz="2400" spc="-30" dirty="0">
                <a:solidFill>
                  <a:srgbClr val="282833"/>
                </a:solidFill>
                <a:latin typeface="Arial"/>
                <a:cs typeface="Arial"/>
              </a:rPr>
              <a:t>ì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nh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bà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	sự	k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	k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ử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hộ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en	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v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à	h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ộ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trắng, lấy các ví dụ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minh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họa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2885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1.5.</a:t>
            </a:r>
            <a:r>
              <a:rPr spc="-275" dirty="0"/>
              <a:t> </a:t>
            </a:r>
            <a:r>
              <a:rPr spc="-65" dirty="0"/>
              <a:t>Tầm</a:t>
            </a:r>
            <a:r>
              <a:rPr spc="-200" dirty="0"/>
              <a:t> </a:t>
            </a:r>
            <a:r>
              <a:rPr spc="-80" dirty="0"/>
              <a:t>quan</a:t>
            </a:r>
            <a:r>
              <a:rPr spc="-210" dirty="0"/>
              <a:t> </a:t>
            </a:r>
            <a:r>
              <a:rPr spc="-80" dirty="0"/>
              <a:t>trọng</a:t>
            </a:r>
            <a:r>
              <a:rPr spc="-210" dirty="0"/>
              <a:t> </a:t>
            </a:r>
            <a:r>
              <a:rPr spc="-70" dirty="0"/>
              <a:t>của</a:t>
            </a:r>
            <a:r>
              <a:rPr spc="-210" dirty="0"/>
              <a:t> </a:t>
            </a:r>
            <a:r>
              <a:rPr spc="-75" dirty="0"/>
              <a:t>kiểm</a:t>
            </a:r>
            <a:r>
              <a:rPr spc="-19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/>
          <p:nvPr/>
        </p:nvSpPr>
        <p:spPr>
          <a:xfrm>
            <a:off x="1338974" y="1893693"/>
            <a:ext cx="6710557" cy="40382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2885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1.5.</a:t>
            </a:r>
            <a:r>
              <a:rPr spc="-275" dirty="0"/>
              <a:t> </a:t>
            </a:r>
            <a:r>
              <a:rPr spc="-65" dirty="0"/>
              <a:t>Tầm</a:t>
            </a:r>
            <a:r>
              <a:rPr spc="-200" dirty="0"/>
              <a:t> </a:t>
            </a:r>
            <a:r>
              <a:rPr spc="-80" dirty="0"/>
              <a:t>quan</a:t>
            </a:r>
            <a:r>
              <a:rPr spc="-210" dirty="0"/>
              <a:t> </a:t>
            </a:r>
            <a:r>
              <a:rPr spc="-80" dirty="0"/>
              <a:t>trọng</a:t>
            </a:r>
            <a:r>
              <a:rPr spc="-210" dirty="0"/>
              <a:t> </a:t>
            </a:r>
            <a:r>
              <a:rPr spc="-70" dirty="0"/>
              <a:t>của</a:t>
            </a:r>
            <a:r>
              <a:rPr spc="-210" dirty="0"/>
              <a:t> </a:t>
            </a:r>
            <a:r>
              <a:rPr spc="-75" dirty="0"/>
              <a:t>kiểm</a:t>
            </a:r>
            <a:r>
              <a:rPr spc="-19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/>
          <p:nvPr/>
        </p:nvSpPr>
        <p:spPr>
          <a:xfrm>
            <a:off x="720697" y="2449153"/>
            <a:ext cx="7585544" cy="3828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793750"/>
            <a:ext cx="629983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60" dirty="0"/>
              <a:t>Bài</a:t>
            </a:r>
            <a:r>
              <a:rPr sz="2900" spc="-190" dirty="0"/>
              <a:t> </a:t>
            </a:r>
            <a:r>
              <a:rPr sz="2900" spc="-45" dirty="0"/>
              <a:t>1.</a:t>
            </a:r>
            <a:r>
              <a:rPr sz="2900" spc="-235" dirty="0"/>
              <a:t> </a:t>
            </a:r>
            <a:r>
              <a:rPr sz="2900" spc="-65" dirty="0"/>
              <a:t>Tổng</a:t>
            </a:r>
            <a:r>
              <a:rPr sz="2900" spc="-180" dirty="0"/>
              <a:t> </a:t>
            </a:r>
            <a:r>
              <a:rPr sz="2900" spc="-70" dirty="0"/>
              <a:t>quan</a:t>
            </a:r>
            <a:r>
              <a:rPr sz="2900" spc="-195" dirty="0"/>
              <a:t> </a:t>
            </a:r>
            <a:r>
              <a:rPr sz="2900" spc="-50" dirty="0"/>
              <a:t>về</a:t>
            </a:r>
            <a:r>
              <a:rPr sz="2900" spc="-185" dirty="0"/>
              <a:t> </a:t>
            </a:r>
            <a:r>
              <a:rPr sz="2900" spc="-65" dirty="0"/>
              <a:t>kiểm</a:t>
            </a:r>
            <a:r>
              <a:rPr sz="2900" spc="-180" dirty="0"/>
              <a:t> </a:t>
            </a:r>
            <a:r>
              <a:rPr sz="2900" spc="-55" dirty="0"/>
              <a:t>thử</a:t>
            </a:r>
            <a:r>
              <a:rPr sz="2900" spc="-185" dirty="0"/>
              <a:t> </a:t>
            </a:r>
            <a:r>
              <a:rPr sz="2900" spc="-70" dirty="0"/>
              <a:t>phần</a:t>
            </a:r>
            <a:r>
              <a:rPr sz="2900" spc="-185" dirty="0"/>
              <a:t> </a:t>
            </a:r>
            <a:r>
              <a:rPr sz="2900" spc="-55" dirty="0"/>
              <a:t>mềm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470914"/>
            <a:ext cx="5749290" cy="4936490"/>
          </a:xfrm>
          <a:prstGeom prst="rect">
            <a:avLst/>
          </a:prstGeom>
        </p:spPr>
        <p:txBody>
          <a:bodyPr vert="horz" wrap="square" lIns="0" tIns="175895" rIns="0" bIns="0" rtlCol="0">
            <a:spAutoFit/>
          </a:bodyPr>
          <a:lstStyle/>
          <a:p>
            <a:pPr marL="545465" lvl="1" indent="-533400">
              <a:lnSpc>
                <a:spcPct val="100000"/>
              </a:lnSpc>
              <a:spcBef>
                <a:spcPts val="1385"/>
              </a:spcBef>
              <a:buAutoNum type="arabicPeriod"/>
              <a:tabLst>
                <a:tab pos="54610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chất lượng phần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mềm,</a:t>
            </a:r>
            <a:r>
              <a:rPr sz="215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SQA</a:t>
            </a:r>
            <a:endParaRPr sz="2150">
              <a:latin typeface="Arial"/>
              <a:cs typeface="Arial"/>
            </a:endParaRPr>
          </a:p>
          <a:p>
            <a:pPr marL="545465" lvl="1" indent="-533400">
              <a:lnSpc>
                <a:spcPct val="100000"/>
              </a:lnSpc>
              <a:spcBef>
                <a:spcPts val="1290"/>
              </a:spcBef>
              <a:buAutoNum type="arabicPeriod"/>
              <a:tabLst>
                <a:tab pos="54610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yếu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tố ảnh hưởng đến chất lượng</a:t>
            </a:r>
            <a:r>
              <a:rPr sz="21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pm</a:t>
            </a:r>
            <a:endParaRPr sz="2150">
              <a:latin typeface="Arial"/>
              <a:cs typeface="Arial"/>
            </a:endParaRPr>
          </a:p>
          <a:p>
            <a:pPr marL="545465" lvl="1" indent="-533400">
              <a:lnSpc>
                <a:spcPct val="100000"/>
              </a:lnSpc>
              <a:spcBef>
                <a:spcPts val="1280"/>
              </a:spcBef>
              <a:buAutoNum type="arabicPeriod"/>
              <a:tabLst>
                <a:tab pos="54610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Khái niệm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1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150">
              <a:latin typeface="Arial"/>
              <a:cs typeface="Arial"/>
            </a:endParaRPr>
          </a:p>
          <a:p>
            <a:pPr marL="545465" lvl="1" indent="-533400">
              <a:lnSpc>
                <a:spcPct val="100000"/>
              </a:lnSpc>
              <a:spcBef>
                <a:spcPts val="1290"/>
              </a:spcBef>
              <a:buAutoNum type="arabicPeriod"/>
              <a:tabLst>
                <a:tab pos="546100" algn="l"/>
              </a:tabLst>
            </a:pP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của kiểm</a:t>
            </a:r>
            <a:r>
              <a:rPr sz="21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150">
              <a:latin typeface="Arial"/>
              <a:cs typeface="Arial"/>
            </a:endParaRPr>
          </a:p>
          <a:p>
            <a:pPr marL="540385" lvl="1" indent="-528320">
              <a:lnSpc>
                <a:spcPct val="100000"/>
              </a:lnSpc>
              <a:spcBef>
                <a:spcPts val="1290"/>
              </a:spcBef>
              <a:buAutoNum type="arabicPeriod"/>
              <a:tabLst>
                <a:tab pos="541020" algn="l"/>
              </a:tabLst>
            </a:pPr>
            <a:r>
              <a:rPr sz="2150" spc="10" dirty="0">
                <a:solidFill>
                  <a:srgbClr val="282833"/>
                </a:solidFill>
                <a:latin typeface="Arial"/>
                <a:cs typeface="Arial"/>
              </a:rPr>
              <a:t>Tầm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quan trọng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của kiểm</a:t>
            </a:r>
            <a:r>
              <a:rPr sz="215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150">
              <a:latin typeface="Arial"/>
              <a:cs typeface="Arial"/>
            </a:endParaRPr>
          </a:p>
          <a:p>
            <a:pPr marL="545465" lvl="1" indent="-533400">
              <a:lnSpc>
                <a:spcPct val="100000"/>
              </a:lnSpc>
              <a:spcBef>
                <a:spcPts val="1280"/>
              </a:spcBef>
              <a:buAutoNum type="arabicPeriod"/>
              <a:tabLst>
                <a:tab pos="54610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Các nguyên tắc trong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15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150">
              <a:latin typeface="Arial"/>
              <a:cs typeface="Arial"/>
            </a:endParaRPr>
          </a:p>
          <a:p>
            <a:pPr marL="12700" marR="1158875" lvl="1">
              <a:lnSpc>
                <a:spcPct val="150000"/>
              </a:lnSpc>
              <a:buAutoNum type="arabicPeriod"/>
              <a:tabLst>
                <a:tab pos="546100" algn="l"/>
              </a:tabLst>
            </a:pP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Một số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khái niệm liên quan  1.8.Các đối tượng thực hiện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15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150">
              <a:latin typeface="Arial"/>
              <a:cs typeface="Arial"/>
            </a:endParaRPr>
          </a:p>
          <a:p>
            <a:pPr marL="545465" lvl="1" indent="-533400">
              <a:lnSpc>
                <a:spcPct val="100000"/>
              </a:lnSpc>
              <a:spcBef>
                <a:spcPts val="1280"/>
              </a:spcBef>
              <a:buAutoNum type="arabicPeriod" startAt="9"/>
              <a:tabLst>
                <a:tab pos="54610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Các điểm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lưu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ý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15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150">
              <a:latin typeface="Arial"/>
              <a:cs typeface="Arial"/>
            </a:endParaRPr>
          </a:p>
          <a:p>
            <a:pPr marL="697865" lvl="1" indent="-685800">
              <a:lnSpc>
                <a:spcPct val="100000"/>
              </a:lnSpc>
              <a:spcBef>
                <a:spcPts val="1290"/>
              </a:spcBef>
              <a:buAutoNum type="arabicPeriod" startAt="9"/>
              <a:tabLst>
                <a:tab pos="69850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Các hạn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chế của kiểm</a:t>
            </a:r>
            <a:r>
              <a:rPr sz="21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2885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1.5.</a:t>
            </a:r>
            <a:r>
              <a:rPr spc="-275" dirty="0"/>
              <a:t> </a:t>
            </a:r>
            <a:r>
              <a:rPr spc="-65" dirty="0"/>
              <a:t>Tầm</a:t>
            </a:r>
            <a:r>
              <a:rPr spc="-200" dirty="0"/>
              <a:t> </a:t>
            </a:r>
            <a:r>
              <a:rPr spc="-80" dirty="0"/>
              <a:t>quan</a:t>
            </a:r>
            <a:r>
              <a:rPr spc="-210" dirty="0"/>
              <a:t> </a:t>
            </a:r>
            <a:r>
              <a:rPr spc="-80" dirty="0"/>
              <a:t>trọng</a:t>
            </a:r>
            <a:r>
              <a:rPr spc="-210" dirty="0"/>
              <a:t> </a:t>
            </a:r>
            <a:r>
              <a:rPr spc="-70" dirty="0"/>
              <a:t>của</a:t>
            </a:r>
            <a:r>
              <a:rPr spc="-210" dirty="0"/>
              <a:t> </a:t>
            </a:r>
            <a:r>
              <a:rPr spc="-75" dirty="0"/>
              <a:t>kiểm</a:t>
            </a:r>
            <a:r>
              <a:rPr spc="-19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/>
          <p:nvPr/>
        </p:nvSpPr>
        <p:spPr>
          <a:xfrm>
            <a:off x="464058" y="1772666"/>
            <a:ext cx="8222742" cy="4833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2885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1.5.</a:t>
            </a:r>
            <a:r>
              <a:rPr spc="-275" dirty="0"/>
              <a:t> </a:t>
            </a:r>
            <a:r>
              <a:rPr spc="-65" dirty="0"/>
              <a:t>Tầm</a:t>
            </a:r>
            <a:r>
              <a:rPr spc="-200" dirty="0"/>
              <a:t> </a:t>
            </a:r>
            <a:r>
              <a:rPr spc="-80" dirty="0"/>
              <a:t>quan</a:t>
            </a:r>
            <a:r>
              <a:rPr spc="-210" dirty="0"/>
              <a:t> </a:t>
            </a:r>
            <a:r>
              <a:rPr spc="-80" dirty="0"/>
              <a:t>trọng</a:t>
            </a:r>
            <a:r>
              <a:rPr spc="-210" dirty="0"/>
              <a:t> </a:t>
            </a:r>
            <a:r>
              <a:rPr spc="-70" dirty="0"/>
              <a:t>của</a:t>
            </a:r>
            <a:r>
              <a:rPr spc="-210" dirty="0"/>
              <a:t> </a:t>
            </a:r>
            <a:r>
              <a:rPr spc="-75" dirty="0"/>
              <a:t>kiểm</a:t>
            </a:r>
            <a:r>
              <a:rPr spc="-19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6725" cy="3790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Những người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triển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rằng: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chỉ để chứng minh chương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có</a:t>
            </a:r>
            <a:r>
              <a:rPr sz="20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000">
              <a:latin typeface="Arial"/>
              <a:cs typeface="Arial"/>
            </a:endParaRPr>
          </a:p>
          <a:p>
            <a:pPr marL="482600" marR="18415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đích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của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chỉ ra rằng chương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đã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hiện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đúng các chức năng đã đưa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ra.</a:t>
            </a:r>
            <a:endParaRPr sz="20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thực hiện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để chứng tỏ chương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đã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làm  được các chức năng cần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có.</a:t>
            </a:r>
            <a:endParaRPr sz="20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ý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kiến trên về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đã đầy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đủ?</a:t>
            </a:r>
            <a:endParaRPr sz="24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còn để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lỗi và sửa chữa các lỗi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đó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nhằm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tăng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tin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cậy cho phần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633219"/>
            <a:ext cx="3302000" cy="2895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43510" indent="-130810">
              <a:lnSpc>
                <a:spcPct val="100000"/>
              </a:lnSpc>
              <a:spcBef>
                <a:spcPts val="130"/>
              </a:spcBef>
              <a:buClr>
                <a:srgbClr val="92A199"/>
              </a:buClr>
              <a:buSzPct val="85294"/>
              <a:buChar char="•"/>
              <a:tabLst>
                <a:tab pos="143510" algn="l"/>
              </a:tabLst>
            </a:pP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Tại sao cần thực hiện kiểm</a:t>
            </a:r>
            <a:r>
              <a:rPr sz="170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thử?</a:t>
            </a:r>
            <a:endParaRPr sz="1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1350" y="2382519"/>
            <a:ext cx="80010" cy="21145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1350" y="2025650"/>
            <a:ext cx="2961005" cy="5943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36220" indent="-223520">
              <a:lnSpc>
                <a:spcPct val="100000"/>
              </a:lnSpc>
              <a:spcBef>
                <a:spcPts val="90"/>
              </a:spcBef>
              <a:buClr>
                <a:srgbClr val="92A199"/>
              </a:buClr>
              <a:buSzPct val="82758"/>
              <a:buChar char="•"/>
              <a:tabLst>
                <a:tab pos="235585" algn="l"/>
                <a:tab pos="236220" algn="l"/>
              </a:tabLst>
            </a:pP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1450" spc="-15" dirty="0">
                <a:solidFill>
                  <a:srgbClr val="282833"/>
                </a:solidFill>
                <a:latin typeface="Arial"/>
                <a:cs typeface="Arial"/>
              </a:rPr>
              <a:t>xem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xét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chất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lượng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sản</a:t>
            </a:r>
            <a:r>
              <a:rPr sz="145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phẩm</a:t>
            </a:r>
            <a:endParaRPr sz="1450">
              <a:latin typeface="Arial"/>
              <a:cs typeface="Arial"/>
            </a:endParaRPr>
          </a:p>
          <a:p>
            <a:pPr marL="235585">
              <a:lnSpc>
                <a:spcPct val="100000"/>
              </a:lnSpc>
              <a:spcBef>
                <a:spcPts val="1010"/>
              </a:spcBef>
            </a:pP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Để phát hiện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ra lỗi</a:t>
            </a:r>
            <a:endParaRPr sz="14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40" y="2594102"/>
            <a:ext cx="8118475" cy="3168650"/>
          </a:xfrm>
          <a:prstGeom prst="rect">
            <a:avLst/>
          </a:prstGeom>
        </p:spPr>
        <p:txBody>
          <a:bodyPr vert="horz" wrap="square" lIns="0" tIns="144780" rIns="0" bIns="0" rtlCol="0">
            <a:spAutoFit/>
          </a:bodyPr>
          <a:lstStyle/>
          <a:p>
            <a:pPr marL="168910" indent="-130810" algn="just">
              <a:lnSpc>
                <a:spcPct val="100000"/>
              </a:lnSpc>
              <a:spcBef>
                <a:spcPts val="1140"/>
              </a:spcBef>
              <a:buClr>
                <a:srgbClr val="92A199"/>
              </a:buClr>
              <a:buSzPct val="85294"/>
              <a:buChar char="•"/>
              <a:tabLst>
                <a:tab pos="168910" algn="l"/>
              </a:tabLst>
            </a:pP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Ví</a:t>
            </a:r>
            <a:r>
              <a:rPr sz="17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dụ:</a:t>
            </a:r>
            <a:endParaRPr sz="1700">
              <a:latin typeface="Arial"/>
              <a:cs typeface="Arial"/>
            </a:endParaRPr>
          </a:p>
          <a:p>
            <a:pPr marL="168910" indent="-130810" algn="just">
              <a:lnSpc>
                <a:spcPct val="100000"/>
              </a:lnSpc>
              <a:spcBef>
                <a:spcPts val="1050"/>
              </a:spcBef>
              <a:buClr>
                <a:srgbClr val="92A199"/>
              </a:buClr>
              <a:buSzPct val="85294"/>
              <a:buChar char="•"/>
              <a:tabLst>
                <a:tab pos="168910" algn="l"/>
              </a:tabLst>
            </a:pP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Khách hàng có thể rút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tiền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ở </a:t>
            </a:r>
            <a:r>
              <a:rPr sz="1700" spc="20" dirty="0">
                <a:solidFill>
                  <a:srgbClr val="282833"/>
                </a:solidFill>
                <a:latin typeface="Arial"/>
                <a:cs typeface="Arial"/>
              </a:rPr>
              <a:t>máy </a:t>
            </a:r>
            <a:r>
              <a:rPr sz="1700" spc="-30" dirty="0">
                <a:solidFill>
                  <a:srgbClr val="282833"/>
                </a:solidFill>
                <a:latin typeface="Arial"/>
                <a:cs typeface="Arial"/>
              </a:rPr>
              <a:t>ATM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tiền tối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đa là 250$/1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r>
              <a:rPr sz="1700" spc="-2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dịch</a:t>
            </a:r>
            <a:endParaRPr sz="1700">
              <a:latin typeface="Arial"/>
              <a:cs typeface="Arial"/>
            </a:endParaRPr>
          </a:p>
          <a:p>
            <a:pPr marL="168910" indent="-130810" algn="just">
              <a:lnSpc>
                <a:spcPct val="100000"/>
              </a:lnSpc>
              <a:spcBef>
                <a:spcPts val="1050"/>
              </a:spcBef>
              <a:buClr>
                <a:srgbClr val="92A199"/>
              </a:buClr>
              <a:buSzPct val="85294"/>
              <a:buChar char="•"/>
              <a:tabLst>
                <a:tab pos="168910" algn="l"/>
              </a:tabLst>
            </a:pP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Người kiểm thử</a:t>
            </a:r>
            <a:r>
              <a:rPr sz="17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1:</a:t>
            </a:r>
            <a:endParaRPr sz="1700">
              <a:latin typeface="Arial"/>
              <a:cs typeface="Arial"/>
            </a:endParaRPr>
          </a:p>
          <a:p>
            <a:pPr marL="168275" marR="30480" indent="-130810" algn="just">
              <a:lnSpc>
                <a:spcPct val="101499"/>
              </a:lnSpc>
              <a:spcBef>
                <a:spcPts val="1019"/>
              </a:spcBef>
              <a:buClr>
                <a:srgbClr val="92A199"/>
              </a:buClr>
              <a:buSzPct val="85294"/>
              <a:buChar char="•"/>
              <a:tabLst>
                <a:tab pos="168910" algn="l"/>
              </a:tabLst>
            </a:pP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Thử 3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lần với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3 </a:t>
            </a:r>
            <a:r>
              <a:rPr sz="1700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cầu: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50$, 150$, 250$ thấy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máy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đều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nhả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ra số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tiền chính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xác,  kết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luận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chức năng rút tiền hoạt động đúng </a:t>
            </a:r>
            <a:r>
              <a:rPr sz="17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cầu của khách hàng là </a:t>
            </a:r>
            <a:r>
              <a:rPr sz="17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cầu  rút ra bao nhiêu đều trả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đúng bây nhiêu</a:t>
            </a:r>
            <a:r>
              <a:rPr sz="1700" spc="-1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tiền.</a:t>
            </a:r>
            <a:endParaRPr sz="1700">
              <a:latin typeface="Arial"/>
              <a:cs typeface="Arial"/>
            </a:endParaRPr>
          </a:p>
          <a:p>
            <a:pPr marL="168910" indent="-130810" algn="just">
              <a:lnSpc>
                <a:spcPct val="100000"/>
              </a:lnSpc>
              <a:spcBef>
                <a:spcPts val="1050"/>
              </a:spcBef>
              <a:buClr>
                <a:srgbClr val="92A199"/>
              </a:buClr>
              <a:buSzPct val="85294"/>
              <a:buChar char="•"/>
              <a:tabLst>
                <a:tab pos="168910" algn="l"/>
              </a:tabLst>
            </a:pP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Người kiểm thử</a:t>
            </a:r>
            <a:r>
              <a:rPr sz="17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2:</a:t>
            </a:r>
            <a:endParaRPr sz="1700">
              <a:latin typeface="Arial"/>
              <a:cs typeface="Arial"/>
            </a:endParaRPr>
          </a:p>
          <a:p>
            <a:pPr marL="168275" marR="31750" indent="-130810" algn="just">
              <a:lnSpc>
                <a:spcPct val="101499"/>
              </a:lnSpc>
              <a:spcBef>
                <a:spcPts val="1019"/>
              </a:spcBef>
              <a:buClr>
                <a:srgbClr val="92A199"/>
              </a:buClr>
              <a:buSzPct val="85294"/>
              <a:buChar char="•"/>
              <a:tabLst>
                <a:tab pos="168910" algn="l"/>
              </a:tabLst>
            </a:pP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tiền là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300$,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máy vẫn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nhả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đúng 300$ </a:t>
            </a:r>
            <a:r>
              <a:rPr sz="1700" spc="20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ko đưa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thông báo số 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tiền rút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bị quá hạn, như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vậy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1700" spc="20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người kiểm thử </a:t>
            </a:r>
            <a:r>
              <a:rPr sz="1700" spc="15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1700" spc="5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r>
              <a:rPr sz="1700" spc="-1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00" spc="10" dirty="0">
                <a:solidFill>
                  <a:srgbClr val="282833"/>
                </a:solidFill>
                <a:latin typeface="Arial"/>
                <a:cs typeface="Arial"/>
              </a:rPr>
              <a:t>được.</a:t>
            </a:r>
            <a:endParaRPr sz="17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88340" y="863600"/>
            <a:ext cx="72866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1.5.</a:t>
            </a:r>
            <a:r>
              <a:rPr spc="-850" dirty="0"/>
              <a:t> </a:t>
            </a:r>
            <a:r>
              <a:rPr spc="-70" dirty="0"/>
              <a:t>Tầm </a:t>
            </a:r>
            <a:r>
              <a:rPr spc="-80" dirty="0"/>
              <a:t>quan </a:t>
            </a:r>
            <a:r>
              <a:rPr spc="-85" dirty="0"/>
              <a:t>trọng </a:t>
            </a:r>
            <a:r>
              <a:rPr spc="-70" dirty="0"/>
              <a:t>của </a:t>
            </a:r>
            <a:r>
              <a:rPr spc="-80" dirty="0"/>
              <a:t>kiểm </a:t>
            </a:r>
            <a:r>
              <a:rPr spc="-70" dirty="0"/>
              <a:t>thử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5533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1.6. </a:t>
            </a:r>
            <a:r>
              <a:rPr spc="-70" dirty="0"/>
              <a:t>Các </a:t>
            </a:r>
            <a:r>
              <a:rPr spc="-90" dirty="0"/>
              <a:t>nguyên </a:t>
            </a:r>
            <a:r>
              <a:rPr spc="-70" dirty="0"/>
              <a:t>tắc </a:t>
            </a:r>
            <a:r>
              <a:rPr spc="-80" dirty="0"/>
              <a:t>trong kiểm</a:t>
            </a:r>
            <a:r>
              <a:rPr spc="-815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7579995" cy="439166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có 7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nguyên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tắc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cơ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bản: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chỉ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sự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diện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lỗi trong phần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tất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cả 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hợp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là 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thể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Nên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càng sớm càng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tốt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Sự phân cụm của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Nghịch lý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thuốc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trừ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sâu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theo các ngữ cảnh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độc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lập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Sự sai lầm về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9784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1.7. </a:t>
            </a:r>
            <a:r>
              <a:rPr spc="-80" dirty="0"/>
              <a:t>Phân </a:t>
            </a:r>
            <a:r>
              <a:rPr spc="-75" dirty="0"/>
              <a:t>loại kiểm</a:t>
            </a:r>
            <a:r>
              <a:rPr spc="-620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27117"/>
            <a:ext cx="7358380" cy="3146425"/>
          </a:xfrm>
          <a:prstGeom prst="rect">
            <a:avLst/>
          </a:prstGeom>
        </p:spPr>
        <p:txBody>
          <a:bodyPr vert="horz" wrap="square" lIns="0" tIns="2184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720"/>
              </a:spcBef>
              <a:buClr>
                <a:srgbClr val="92A199"/>
              </a:buClr>
              <a:buSzPct val="84375"/>
              <a:buChar char="•"/>
              <a:tabLst>
                <a:tab pos="208279" algn="l"/>
              </a:tabLst>
            </a:pPr>
            <a:r>
              <a:rPr sz="320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3200" spc="-5" dirty="0">
                <a:solidFill>
                  <a:srgbClr val="282833"/>
                </a:solidFill>
                <a:latin typeface="Arial"/>
                <a:cs typeface="Arial"/>
              </a:rPr>
              <a:t>loại kiểm thử </a:t>
            </a:r>
            <a:r>
              <a:rPr sz="3200" dirty="0">
                <a:solidFill>
                  <a:srgbClr val="282833"/>
                </a:solidFill>
                <a:latin typeface="Arial"/>
                <a:cs typeface="Arial"/>
              </a:rPr>
              <a:t>dựa </a:t>
            </a:r>
            <a:r>
              <a:rPr sz="3200" spc="-5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3200" dirty="0">
                <a:solidFill>
                  <a:srgbClr val="282833"/>
                </a:solidFill>
                <a:latin typeface="Arial"/>
                <a:cs typeface="Arial"/>
              </a:rPr>
              <a:t>các yếu</a:t>
            </a:r>
            <a:r>
              <a:rPr sz="3200" spc="-5" dirty="0">
                <a:solidFill>
                  <a:srgbClr val="282833"/>
                </a:solidFill>
                <a:latin typeface="Arial"/>
                <a:cs typeface="Arial"/>
              </a:rPr>
              <a:t> tố:</a:t>
            </a:r>
            <a:endParaRPr sz="32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3928"/>
              <a:buChar char="•"/>
              <a:tabLst>
                <a:tab pos="4826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đích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8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3928"/>
              <a:buChar char="•"/>
              <a:tabLst>
                <a:tab pos="4826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Chiến lược kiểm</a:t>
            </a:r>
            <a:r>
              <a:rPr sz="28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8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3928"/>
              <a:buChar char="•"/>
              <a:tabLst>
                <a:tab pos="4826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Phương pháp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8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3928"/>
              <a:buChar char="•"/>
              <a:tabLst>
                <a:tab pos="482600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Kỹ thuật kiểm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3266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1.7.1. </a:t>
            </a:r>
            <a:r>
              <a:rPr spc="-70" dirty="0"/>
              <a:t>Dựa vào mục </a:t>
            </a:r>
            <a:r>
              <a:rPr spc="-80" dirty="0"/>
              <a:t>đích </a:t>
            </a:r>
            <a:r>
              <a:rPr spc="-75" dirty="0"/>
              <a:t>kiểm</a:t>
            </a:r>
            <a:r>
              <a:rPr spc="-840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98600"/>
            <a:ext cx="4333875" cy="493649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62560" indent="-137160">
              <a:lnSpc>
                <a:spcPct val="100000"/>
              </a:lnSpc>
              <a:spcBef>
                <a:spcPts val="116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đơn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vị,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module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cấu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hình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7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sơ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lược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(smoke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testing)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chức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năng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tích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hồi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quy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7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hệ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thống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tải dữ liệu (load</a:t>
            </a:r>
            <a:r>
              <a:rPr sz="18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testing)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tải trọng (stress</a:t>
            </a:r>
            <a:r>
              <a:rPr sz="18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testing)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7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hiệu suất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(performance</a:t>
            </a:r>
            <a:r>
              <a:rPr sz="18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testing)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chấp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nhận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282833"/>
                </a:solidFill>
                <a:latin typeface="Arial"/>
                <a:cs typeface="Arial"/>
              </a:rPr>
              <a:t>(UAT)</a:t>
            </a:r>
            <a:endParaRPr sz="1800">
              <a:latin typeface="Arial"/>
              <a:cs typeface="Arial"/>
            </a:endParaRPr>
          </a:p>
          <a:p>
            <a:pPr marL="162560" indent="-13716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Char char="•"/>
              <a:tabLst>
                <a:tab pos="1625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bảo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mật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(security</a:t>
            </a:r>
            <a:r>
              <a:rPr sz="18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testing)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635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1.7.2. </a:t>
            </a:r>
            <a:r>
              <a:rPr spc="-70" dirty="0"/>
              <a:t>Dựa vào </a:t>
            </a:r>
            <a:r>
              <a:rPr spc="-85" dirty="0"/>
              <a:t>chiến </a:t>
            </a:r>
            <a:r>
              <a:rPr spc="-80" dirty="0"/>
              <a:t>lược </a:t>
            </a:r>
            <a:r>
              <a:rPr spc="-75" dirty="0"/>
              <a:t>kiểm</a:t>
            </a:r>
            <a:r>
              <a:rPr spc="-790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7359" cy="3001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 thủ</a:t>
            </a:r>
            <a:r>
              <a:rPr sz="2400" b="1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công:</a:t>
            </a:r>
            <a:endParaRPr sz="2400">
              <a:latin typeface="Arial"/>
              <a:cs typeface="Arial"/>
            </a:endParaRPr>
          </a:p>
          <a:p>
            <a:pPr marL="482600" marR="18415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Thực hiện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mọi thứ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bằng </a:t>
            </a:r>
            <a:r>
              <a:rPr sz="2000" spc="-40" dirty="0">
                <a:solidFill>
                  <a:srgbClr val="282833"/>
                </a:solidFill>
                <a:latin typeface="Arial"/>
                <a:cs typeface="Arial"/>
              </a:rPr>
              <a:t>tay,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viết test case đến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thực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hiện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test.</a:t>
            </a:r>
            <a:endParaRPr sz="20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 tự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Thực hiện một cách tự động các bước trong kịch bản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bằng cách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dùng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một công cụ trợ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giúp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tự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động nhằm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tiết kiệm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thời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gian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8816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1.7.3.Dựa </a:t>
            </a:r>
            <a:r>
              <a:rPr spc="-70" dirty="0"/>
              <a:t>vào </a:t>
            </a:r>
            <a:r>
              <a:rPr spc="-50" dirty="0"/>
              <a:t>pp </a:t>
            </a:r>
            <a:r>
              <a:rPr spc="-80" dirty="0"/>
              <a:t>tiến hành</a:t>
            </a:r>
            <a:r>
              <a:rPr spc="-840" dirty="0"/>
              <a:t> </a:t>
            </a:r>
            <a:r>
              <a:rPr spc="-80" dirty="0"/>
              <a:t>kiểm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7359" cy="4580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 tĩnh:</a:t>
            </a:r>
            <a:endParaRPr sz="24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thức của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mà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được sử dụng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sự.</a:t>
            </a:r>
            <a:endParaRPr sz="2000">
              <a:latin typeface="Arial"/>
              <a:cs typeface="Arial"/>
            </a:endParaRPr>
          </a:p>
          <a:p>
            <a:pPr marL="482600" marR="1905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Thường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tiết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mà chủ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yếu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kiểm tra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đúng đắn  của code,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thuật toán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tài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endParaRPr sz="2000">
              <a:latin typeface="Arial"/>
              <a:cs typeface="Arial"/>
            </a:endParaRPr>
          </a:p>
          <a:p>
            <a:pPr marL="482600" lvl="1" indent="-183515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hoạt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động: Đi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xuyên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suốt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(walk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through),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thanh tra</a:t>
            </a:r>
            <a:r>
              <a:rPr sz="20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(inspection)</a:t>
            </a:r>
            <a:endParaRPr sz="2000">
              <a:latin typeface="Arial"/>
              <a:cs typeface="Arial"/>
            </a:endParaRPr>
          </a:p>
          <a:p>
            <a:pPr marL="208279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 động:</a:t>
            </a:r>
            <a:endParaRPr sz="24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hình thức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mềm chạy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thực tế trong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huống,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diễn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khi bản thân chương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đó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đang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  sử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dụng</a:t>
            </a:r>
            <a:endParaRPr sz="2000">
              <a:latin typeface="Arial"/>
              <a:cs typeface="Arial"/>
            </a:endParaRPr>
          </a:p>
          <a:p>
            <a:pPr marL="482600" lvl="1" indent="-183515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động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bắt đầu trước khi chương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đã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hoàn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tất.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0446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1.7.4. </a:t>
            </a:r>
            <a:r>
              <a:rPr spc="-70" dirty="0"/>
              <a:t>Dựa vào </a:t>
            </a:r>
            <a:r>
              <a:rPr spc="-50" dirty="0"/>
              <a:t>kỹ</a:t>
            </a:r>
            <a:r>
              <a:rPr spc="-830" dirty="0"/>
              <a:t> </a:t>
            </a:r>
            <a:r>
              <a:rPr spc="-85" dirty="0"/>
              <a:t>thuật </a:t>
            </a:r>
            <a:r>
              <a:rPr spc="-75" dirty="0"/>
              <a:t>kiểm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7359" cy="4456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hộp trắng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  <a:tab pos="3261995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theo</a:t>
            </a:r>
            <a:r>
              <a:rPr sz="20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góc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nhìn	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thực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hiện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Cần có kiến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thức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về chi tiết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 thực hiện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bên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trong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dựa vào phủ các lệnh, các nhánh, phủ 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kiện</a:t>
            </a:r>
            <a:r>
              <a:rPr sz="20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con</a:t>
            </a:r>
            <a:endParaRPr sz="20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hộp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đen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theo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góc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nhìn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sử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dụng</a:t>
            </a:r>
            <a:endParaRPr sz="20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dựa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sử dụng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phần  mềm</a:t>
            </a:r>
            <a:endParaRPr sz="2000">
              <a:latin typeface="Arial"/>
              <a:cs typeface="Arial"/>
            </a:endParaRPr>
          </a:p>
          <a:p>
            <a:pPr marL="482600" marR="19685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đòi hỏi kiến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thức về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tiết thiết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ở bên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trong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chương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trình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8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1.8.</a:t>
            </a:r>
            <a:r>
              <a:rPr spc="-204" dirty="0"/>
              <a:t> </a:t>
            </a:r>
            <a:r>
              <a:rPr spc="-65" dirty="0"/>
              <a:t>Một</a:t>
            </a:r>
            <a:r>
              <a:rPr spc="-195" dirty="0"/>
              <a:t> </a:t>
            </a:r>
            <a:r>
              <a:rPr spc="-50" dirty="0"/>
              <a:t>số</a:t>
            </a:r>
            <a:r>
              <a:rPr spc="-210" dirty="0"/>
              <a:t> </a:t>
            </a:r>
            <a:r>
              <a:rPr spc="-80" dirty="0"/>
              <a:t>khái</a:t>
            </a:r>
            <a:r>
              <a:rPr spc="-190" dirty="0"/>
              <a:t> </a:t>
            </a:r>
            <a:r>
              <a:rPr spc="-80" dirty="0"/>
              <a:t>niệm</a:t>
            </a:r>
            <a:r>
              <a:rPr spc="-210" dirty="0"/>
              <a:t> </a:t>
            </a:r>
            <a:r>
              <a:rPr spc="-75" dirty="0"/>
              <a:t>liên</a:t>
            </a:r>
            <a:r>
              <a:rPr spc="-210" dirty="0"/>
              <a:t> </a:t>
            </a:r>
            <a:r>
              <a:rPr spc="-80" dirty="0"/>
              <a:t>quan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8630" cy="3855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Xác minh </a:t>
            </a:r>
            <a:r>
              <a:rPr sz="2400" b="1" spc="-15" dirty="0">
                <a:solidFill>
                  <a:srgbClr val="282833"/>
                </a:solidFill>
                <a:latin typeface="Arial"/>
                <a:cs typeface="Arial"/>
              </a:rPr>
              <a:t>(Verification)</a:t>
            </a:r>
            <a:endParaRPr sz="24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Font typeface="Arial"/>
              <a:buChar char="•"/>
              <a:tabLst>
                <a:tab pos="482600" algn="l"/>
              </a:tabLst>
            </a:pPr>
            <a:r>
              <a:rPr sz="2000" b="1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000" b="1" spc="-5" dirty="0">
                <a:solidFill>
                  <a:srgbClr val="282833"/>
                </a:solidFill>
                <a:latin typeface="Arial"/>
                <a:cs typeface="Arial"/>
              </a:rPr>
              <a:t>minh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quy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xác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xem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sản phẩm của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đoạn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trong quy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triển phần mềm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thỏa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 đặt  ra trong công đoạn trước hay 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không?(Ta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đang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xây dựng đúng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sản phẩm mà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đăc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không?)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minh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quan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tâm tới việc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ngăn chặn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giữa các công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đoạn</a:t>
            </a:r>
            <a:endParaRPr sz="2000">
              <a:latin typeface="Arial"/>
              <a:cs typeface="Arial"/>
            </a:endParaRPr>
          </a:p>
          <a:p>
            <a:pPr marL="482600" marR="1905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Xác minh thường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hoạt động kỹ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thuật vì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nó có sử dụng các kiến 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thức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về 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cầu, các đặc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rời rạc của phần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000">
              <a:latin typeface="Arial"/>
              <a:cs typeface="Arial"/>
            </a:endParaRPr>
          </a:p>
          <a:p>
            <a:pPr marL="482600" marR="1905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hoạt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động của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minh bao gồm: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spc="-30" dirty="0">
                <a:solidFill>
                  <a:srgbClr val="282833"/>
                </a:solidFill>
                <a:latin typeface="Arial"/>
                <a:cs typeface="Arial"/>
              </a:rPr>
              <a:t>(Testing)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và Rà  soát loại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(Review)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626427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60" dirty="0"/>
              <a:t>1.1</a:t>
            </a:r>
            <a:r>
              <a:rPr sz="2900" spc="-185" dirty="0"/>
              <a:t> </a:t>
            </a:r>
            <a:r>
              <a:rPr sz="2900" spc="-70" dirty="0"/>
              <a:t>Phần</a:t>
            </a:r>
            <a:r>
              <a:rPr sz="2900" spc="-190" dirty="0"/>
              <a:t> </a:t>
            </a:r>
            <a:r>
              <a:rPr sz="2900" spc="-50" dirty="0"/>
              <a:t>mềm</a:t>
            </a:r>
            <a:r>
              <a:rPr sz="2900" spc="-185" dirty="0"/>
              <a:t> </a:t>
            </a:r>
            <a:r>
              <a:rPr sz="2900" spc="-50" dirty="0"/>
              <a:t>và</a:t>
            </a:r>
            <a:r>
              <a:rPr sz="2900" spc="-180" dirty="0"/>
              <a:t> </a:t>
            </a:r>
            <a:r>
              <a:rPr sz="2900" spc="-70" dirty="0"/>
              <a:t>chất</a:t>
            </a:r>
            <a:r>
              <a:rPr sz="2900" spc="-180" dirty="0"/>
              <a:t> </a:t>
            </a:r>
            <a:r>
              <a:rPr sz="2900" spc="-70" dirty="0"/>
              <a:t>lượng</a:t>
            </a:r>
            <a:r>
              <a:rPr sz="2900" spc="-190" dirty="0"/>
              <a:t> </a:t>
            </a:r>
            <a:r>
              <a:rPr sz="2900" spc="-70" dirty="0"/>
              <a:t>phần</a:t>
            </a:r>
            <a:r>
              <a:rPr sz="2900" spc="-190" dirty="0"/>
              <a:t> </a:t>
            </a:r>
            <a:r>
              <a:rPr sz="2900" spc="-50" dirty="0"/>
              <a:t>mềm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452880"/>
            <a:ext cx="5455285" cy="275463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</a:t>
            </a:r>
            <a:r>
              <a:rPr sz="2400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trưng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khái niệm về lỗi, sai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sót,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hỏng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hóc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Nguyên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nhân gây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lỗi phần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Chất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lượng phần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mềm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Đảm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chất lượng phần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8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1.8.</a:t>
            </a:r>
            <a:r>
              <a:rPr spc="-204" dirty="0"/>
              <a:t> </a:t>
            </a:r>
            <a:r>
              <a:rPr spc="-65" dirty="0"/>
              <a:t>Một</a:t>
            </a:r>
            <a:r>
              <a:rPr spc="-195" dirty="0"/>
              <a:t> </a:t>
            </a:r>
            <a:r>
              <a:rPr spc="-50" dirty="0"/>
              <a:t>số</a:t>
            </a:r>
            <a:r>
              <a:rPr spc="-210" dirty="0"/>
              <a:t> </a:t>
            </a:r>
            <a:r>
              <a:rPr spc="-80" dirty="0"/>
              <a:t>khái</a:t>
            </a:r>
            <a:r>
              <a:rPr spc="-190" dirty="0"/>
              <a:t> </a:t>
            </a:r>
            <a:r>
              <a:rPr spc="-80" dirty="0"/>
              <a:t>niệm</a:t>
            </a:r>
            <a:r>
              <a:rPr spc="-210" dirty="0"/>
              <a:t> </a:t>
            </a:r>
            <a:r>
              <a:rPr spc="-75" dirty="0"/>
              <a:t>liên</a:t>
            </a:r>
            <a:r>
              <a:rPr spc="-210" dirty="0"/>
              <a:t> </a:t>
            </a:r>
            <a:r>
              <a:rPr spc="-80" dirty="0"/>
              <a:t>quan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7995" cy="2275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Thẩm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15" dirty="0">
                <a:solidFill>
                  <a:srgbClr val="282833"/>
                </a:solidFill>
                <a:latin typeface="Arial"/>
                <a:cs typeface="Arial"/>
              </a:rPr>
              <a:t>(Validation)</a:t>
            </a:r>
            <a:endParaRPr sz="24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tiến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nhằm chỉ ra toàn bộ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hệ thống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phát triển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xong phù  hợp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với tài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liệu mô tả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cầu. Thẩm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định 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kiểm chứng  chúng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ta xây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dựng phầm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đúng theo yêu cầu khách hàng  không?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Thẩm định chỉ quan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tâm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đến sản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phẩm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cuối cùng không còn</a:t>
            </a:r>
            <a:r>
              <a:rPr sz="20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8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1.4.</a:t>
            </a:r>
            <a:r>
              <a:rPr spc="-204" dirty="0"/>
              <a:t> </a:t>
            </a:r>
            <a:r>
              <a:rPr spc="-65" dirty="0"/>
              <a:t>Một</a:t>
            </a:r>
            <a:r>
              <a:rPr spc="-195" dirty="0"/>
              <a:t> </a:t>
            </a:r>
            <a:r>
              <a:rPr spc="-50" dirty="0"/>
              <a:t>số</a:t>
            </a:r>
            <a:r>
              <a:rPr spc="-210" dirty="0"/>
              <a:t> </a:t>
            </a:r>
            <a:r>
              <a:rPr spc="-80" dirty="0"/>
              <a:t>khái</a:t>
            </a:r>
            <a:r>
              <a:rPr spc="-190" dirty="0"/>
              <a:t> </a:t>
            </a:r>
            <a:r>
              <a:rPr spc="-80" dirty="0"/>
              <a:t>niệm</a:t>
            </a:r>
            <a:r>
              <a:rPr spc="-210" dirty="0"/>
              <a:t> </a:t>
            </a:r>
            <a:r>
              <a:rPr spc="-75" dirty="0"/>
              <a:t>liên</a:t>
            </a:r>
            <a:r>
              <a:rPr spc="-210" dirty="0"/>
              <a:t> </a:t>
            </a:r>
            <a:r>
              <a:rPr spc="-80" dirty="0"/>
              <a:t>quan</a:t>
            </a:r>
          </a:p>
        </p:txBody>
      </p:sp>
      <p:sp>
        <p:nvSpPr>
          <p:cNvPr id="3" name="object 3"/>
          <p:cNvSpPr/>
          <p:nvPr/>
        </p:nvSpPr>
        <p:spPr>
          <a:xfrm>
            <a:off x="380988" y="2209800"/>
            <a:ext cx="8524251" cy="3867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8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1.7.</a:t>
            </a:r>
            <a:r>
              <a:rPr spc="-204" dirty="0"/>
              <a:t> </a:t>
            </a:r>
            <a:r>
              <a:rPr spc="-65" dirty="0"/>
              <a:t>Một</a:t>
            </a:r>
            <a:r>
              <a:rPr spc="-195" dirty="0"/>
              <a:t> </a:t>
            </a:r>
            <a:r>
              <a:rPr spc="-50" dirty="0"/>
              <a:t>số</a:t>
            </a:r>
            <a:r>
              <a:rPr spc="-210" dirty="0"/>
              <a:t> </a:t>
            </a:r>
            <a:r>
              <a:rPr spc="-80" dirty="0"/>
              <a:t>khái</a:t>
            </a:r>
            <a:r>
              <a:rPr spc="-190" dirty="0"/>
              <a:t> </a:t>
            </a:r>
            <a:r>
              <a:rPr spc="-80" dirty="0"/>
              <a:t>niệm</a:t>
            </a:r>
            <a:r>
              <a:rPr spc="-210" dirty="0"/>
              <a:t> </a:t>
            </a:r>
            <a:r>
              <a:rPr spc="-75" dirty="0"/>
              <a:t>liên</a:t>
            </a:r>
            <a:r>
              <a:rPr spc="-210" dirty="0"/>
              <a:t> </a:t>
            </a:r>
            <a:r>
              <a:rPr spc="-80" dirty="0"/>
              <a:t>quan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66846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minh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thẩm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(Verification&amp;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Validation)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4400" y="2284729"/>
            <a:ext cx="7010400" cy="3874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8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1.7.</a:t>
            </a:r>
            <a:r>
              <a:rPr spc="-204" dirty="0"/>
              <a:t> </a:t>
            </a:r>
            <a:r>
              <a:rPr spc="-65" dirty="0"/>
              <a:t>Một</a:t>
            </a:r>
            <a:r>
              <a:rPr spc="-195" dirty="0"/>
              <a:t> </a:t>
            </a:r>
            <a:r>
              <a:rPr spc="-50" dirty="0"/>
              <a:t>số</a:t>
            </a:r>
            <a:r>
              <a:rPr spc="-210" dirty="0"/>
              <a:t> </a:t>
            </a:r>
            <a:r>
              <a:rPr spc="-80" dirty="0"/>
              <a:t>khái</a:t>
            </a:r>
            <a:r>
              <a:rPr spc="-190" dirty="0"/>
              <a:t> </a:t>
            </a:r>
            <a:r>
              <a:rPr spc="-80" dirty="0"/>
              <a:t>niệm</a:t>
            </a:r>
            <a:r>
              <a:rPr spc="-210" dirty="0"/>
              <a:t> </a:t>
            </a:r>
            <a:r>
              <a:rPr spc="-75" dirty="0"/>
              <a:t>liên</a:t>
            </a:r>
            <a:r>
              <a:rPr spc="-210" dirty="0"/>
              <a:t> </a:t>
            </a:r>
            <a:r>
              <a:rPr spc="-80" dirty="0"/>
              <a:t>quan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4345" cy="2214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8415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  <a:tab pos="778510" algn="l"/>
                <a:tab pos="1435100" algn="l"/>
                <a:tab pos="2261235" algn="l"/>
                <a:tab pos="2903855" algn="l"/>
                <a:tab pos="3628390" algn="l"/>
                <a:tab pos="4538980" algn="l"/>
                <a:tab pos="5093335" algn="l"/>
                <a:tab pos="5695950" algn="l"/>
                <a:tab pos="6316345" algn="l"/>
                <a:tab pos="7106920" algn="l"/>
                <a:tab pos="7728584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ữ	</a:t>
            </a:r>
            <a:r>
              <a:rPr sz="2400" b="1" spc="10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u	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m	t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ử	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(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st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a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):	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ữ	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ng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ấ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ể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để kiểm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marR="177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Kịch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(test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scenario): Các bước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 kiểm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Kỹ sư kiểm 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(tester): người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8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1.8.</a:t>
            </a:r>
            <a:r>
              <a:rPr spc="-204" dirty="0"/>
              <a:t> </a:t>
            </a:r>
            <a:r>
              <a:rPr spc="-65" dirty="0"/>
              <a:t>Một</a:t>
            </a:r>
            <a:r>
              <a:rPr spc="-195" dirty="0"/>
              <a:t> </a:t>
            </a:r>
            <a:r>
              <a:rPr spc="-50" dirty="0"/>
              <a:t>số</a:t>
            </a:r>
            <a:r>
              <a:rPr spc="-210" dirty="0"/>
              <a:t> </a:t>
            </a:r>
            <a:r>
              <a:rPr spc="-80" dirty="0"/>
              <a:t>khái</a:t>
            </a:r>
            <a:r>
              <a:rPr spc="-190" dirty="0"/>
              <a:t> </a:t>
            </a:r>
            <a:r>
              <a:rPr spc="-80" dirty="0"/>
              <a:t>niệm</a:t>
            </a:r>
            <a:r>
              <a:rPr spc="-210" dirty="0"/>
              <a:t> </a:t>
            </a:r>
            <a:r>
              <a:rPr spc="-75" dirty="0"/>
              <a:t>liên</a:t>
            </a:r>
            <a:r>
              <a:rPr spc="-210" dirty="0"/>
              <a:t> </a:t>
            </a:r>
            <a:r>
              <a:rPr spc="-80" dirty="0"/>
              <a:t>quan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166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Ca kiểm 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(test case): chứa các thông tin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 để 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 phần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theo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xác</a:t>
            </a:r>
            <a:r>
              <a:rPr sz="2400" spc="4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định.</a:t>
            </a:r>
            <a:endParaRPr sz="2400">
              <a:latin typeface="Arial"/>
              <a:cs typeface="Arial"/>
            </a:endParaRPr>
          </a:p>
          <a:p>
            <a:pPr marL="208279" marR="22225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7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case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gồm bộ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3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thông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{ tập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liệu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đầu vào,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thứ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tự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kỳ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vọng}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59" y="3468370"/>
            <a:ext cx="101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4859" y="3456940"/>
            <a:ext cx="7839075" cy="1908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33020" indent="9906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Tập dữ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đầu vào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(input):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gồm các giá trị dữ liệu cần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thiết để  thành phần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 dùng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và xử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lý</a:t>
            </a:r>
            <a:endParaRPr sz="2000">
              <a:latin typeface="Arial"/>
              <a:cs typeface="Arial"/>
            </a:endParaRPr>
          </a:p>
          <a:p>
            <a:pPr marL="220979" marR="304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220979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kết quả kỳ vọng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(output):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kết quả mong muốn sau khi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thành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phần mềm xử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dữ liệu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nhập</a:t>
            </a:r>
            <a:endParaRPr sz="20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220979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Thứ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tự thực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hiện: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8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1.8.</a:t>
            </a:r>
            <a:r>
              <a:rPr spc="-204" dirty="0"/>
              <a:t> </a:t>
            </a:r>
            <a:r>
              <a:rPr spc="-65" dirty="0"/>
              <a:t>Một</a:t>
            </a:r>
            <a:r>
              <a:rPr spc="-195" dirty="0"/>
              <a:t> </a:t>
            </a:r>
            <a:r>
              <a:rPr spc="-50" dirty="0"/>
              <a:t>số</a:t>
            </a:r>
            <a:r>
              <a:rPr spc="-210" dirty="0"/>
              <a:t> </a:t>
            </a:r>
            <a:r>
              <a:rPr spc="-80" dirty="0"/>
              <a:t>khái</a:t>
            </a:r>
            <a:r>
              <a:rPr spc="-190" dirty="0"/>
              <a:t> </a:t>
            </a:r>
            <a:r>
              <a:rPr spc="-80" dirty="0"/>
              <a:t>niệm</a:t>
            </a:r>
            <a:r>
              <a:rPr spc="-210" dirty="0"/>
              <a:t> </a:t>
            </a:r>
            <a:r>
              <a:rPr spc="-75" dirty="0"/>
              <a:t>liên</a:t>
            </a:r>
            <a:r>
              <a:rPr spc="-210" dirty="0"/>
              <a:t> </a:t>
            </a:r>
            <a:r>
              <a:rPr spc="-80" dirty="0"/>
              <a:t>quan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170" cy="434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Ca kiểm 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(test case): chứa các thông tin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 để 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 phần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theo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1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xác</a:t>
            </a:r>
            <a:r>
              <a:rPr sz="2400" spc="4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định.</a:t>
            </a:r>
            <a:endParaRPr sz="2400">
              <a:latin typeface="Arial"/>
              <a:cs typeface="Arial"/>
            </a:endParaRPr>
          </a:p>
          <a:p>
            <a:pPr marL="208279" marR="22225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7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case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gồm bộ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3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thông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{ tập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liệu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đầu vào,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thứ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tự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kỳ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vọng}</a:t>
            </a:r>
            <a:endParaRPr sz="2400">
              <a:latin typeface="Arial"/>
              <a:cs typeface="Arial"/>
            </a:endParaRPr>
          </a:p>
          <a:p>
            <a:pPr marL="482600" marR="23495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đầu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vào (input):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gồm các giá trị dữ liệu cần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thiết để  thành phần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 dùng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và xử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lý</a:t>
            </a:r>
            <a:endParaRPr sz="2000">
              <a:latin typeface="Arial"/>
              <a:cs typeface="Arial"/>
            </a:endParaRPr>
          </a:p>
          <a:p>
            <a:pPr marL="482600" marR="2032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kết quả kỳ vọng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(output):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kết quả mong muốn sau khi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thành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phần mềm xử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lý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dữ liệu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nhập</a:t>
            </a:r>
            <a:endParaRPr sz="2000">
              <a:latin typeface="Arial"/>
              <a:cs typeface="Arial"/>
            </a:endParaRPr>
          </a:p>
          <a:p>
            <a:pPr marL="482600" marR="22225" lvl="1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Thứ tự thực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hiện: các bước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hoàn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ca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từ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lúc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nhập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dữ liệu đầu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vào tới lúc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nhận được kết quả đã qua xử lý của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phần  mềm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6859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1.8.</a:t>
            </a:r>
            <a:r>
              <a:rPr spc="-204" dirty="0"/>
              <a:t> </a:t>
            </a:r>
            <a:r>
              <a:rPr spc="-65" dirty="0"/>
              <a:t>Một</a:t>
            </a:r>
            <a:r>
              <a:rPr spc="-195" dirty="0"/>
              <a:t> </a:t>
            </a:r>
            <a:r>
              <a:rPr spc="-50" dirty="0"/>
              <a:t>số</a:t>
            </a:r>
            <a:r>
              <a:rPr spc="-210" dirty="0"/>
              <a:t> </a:t>
            </a:r>
            <a:r>
              <a:rPr spc="-80" dirty="0"/>
              <a:t>khái</a:t>
            </a:r>
            <a:r>
              <a:rPr spc="-190" dirty="0"/>
              <a:t> </a:t>
            </a:r>
            <a:r>
              <a:rPr spc="-80" dirty="0"/>
              <a:t>niệm</a:t>
            </a:r>
            <a:r>
              <a:rPr spc="-210" dirty="0"/>
              <a:t> </a:t>
            </a:r>
            <a:r>
              <a:rPr spc="-75" dirty="0"/>
              <a:t>liên</a:t>
            </a:r>
            <a:r>
              <a:rPr spc="-210" dirty="0"/>
              <a:t> </a:t>
            </a:r>
            <a:r>
              <a:rPr spc="-80" dirty="0"/>
              <a:t>quan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92757"/>
            <a:ext cx="7319009" cy="87630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67640" indent="-142240">
              <a:lnSpc>
                <a:spcPct val="100000"/>
              </a:lnSpc>
              <a:spcBef>
                <a:spcPts val="1225"/>
              </a:spcBef>
              <a:buClr>
                <a:srgbClr val="92A199"/>
              </a:buClr>
              <a:buSzPct val="83783"/>
              <a:buChar char="•"/>
              <a:tabLst>
                <a:tab pos="167640" algn="l"/>
              </a:tabLst>
            </a:pPr>
            <a:r>
              <a:rPr sz="1850" spc="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185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1850" spc="5" dirty="0">
                <a:solidFill>
                  <a:srgbClr val="282833"/>
                </a:solidFill>
                <a:latin typeface="Arial"/>
                <a:cs typeface="Arial"/>
              </a:rPr>
              <a:t>kiểm thử dựa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1850" spc="10" dirty="0">
                <a:solidFill>
                  <a:srgbClr val="282833"/>
                </a:solidFill>
                <a:latin typeface="Arial"/>
                <a:cs typeface="Arial"/>
              </a:rPr>
              <a:t>thứ </a:t>
            </a:r>
            <a:r>
              <a:rPr sz="1850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1850" spc="5" dirty="0">
                <a:solidFill>
                  <a:srgbClr val="282833"/>
                </a:solidFill>
                <a:latin typeface="Arial"/>
                <a:cs typeface="Arial"/>
              </a:rPr>
              <a:t>thực hiện các ca kiểm</a:t>
            </a:r>
            <a:r>
              <a:rPr sz="185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50" spc="5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1850">
              <a:latin typeface="Arial"/>
              <a:cs typeface="Arial"/>
            </a:endParaRPr>
          </a:p>
          <a:p>
            <a:pPr marL="167640" indent="-142240">
              <a:lnSpc>
                <a:spcPct val="100000"/>
              </a:lnSpc>
              <a:spcBef>
                <a:spcPts val="1130"/>
              </a:spcBef>
              <a:buClr>
                <a:srgbClr val="92A199"/>
              </a:buClr>
              <a:buSzPct val="83783"/>
              <a:buFont typeface="Arial"/>
              <a:buChar char="•"/>
              <a:tabLst>
                <a:tab pos="167640" algn="l"/>
              </a:tabLst>
            </a:pPr>
            <a:r>
              <a:rPr sz="1850" b="1" spc="1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850" b="1" spc="5" dirty="0">
                <a:solidFill>
                  <a:srgbClr val="282833"/>
                </a:solidFill>
                <a:latin typeface="Arial"/>
                <a:cs typeface="Arial"/>
              </a:rPr>
              <a:t>nối</a:t>
            </a:r>
            <a:r>
              <a:rPr sz="1850" b="1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50" b="1" spc="5" dirty="0">
                <a:solidFill>
                  <a:srgbClr val="282833"/>
                </a:solidFill>
                <a:latin typeface="Arial"/>
                <a:cs typeface="Arial"/>
              </a:rPr>
              <a:t>tầng</a:t>
            </a:r>
            <a:endParaRPr sz="18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1830" y="2871469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1830" y="3249930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1830" y="2484120"/>
            <a:ext cx="7929245" cy="12566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33679" indent="-220979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3870"/>
              <a:buChar char="•"/>
              <a:tabLst>
                <a:tab pos="233045" algn="l"/>
                <a:tab pos="233679" algn="l"/>
              </a:tabLst>
            </a:pP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ca kiểm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thử này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thể được xây dựng dựa trên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một ca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 thử</a:t>
            </a:r>
            <a:r>
              <a:rPr sz="155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khác.</a:t>
            </a:r>
            <a:endParaRPr sz="1550">
              <a:latin typeface="Arial"/>
              <a:cs typeface="Arial"/>
            </a:endParaRPr>
          </a:p>
          <a:p>
            <a:pPr marL="233679">
              <a:lnSpc>
                <a:spcPct val="100000"/>
              </a:lnSpc>
              <a:spcBef>
                <a:spcPts val="1120"/>
              </a:spcBef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Ưu điểm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phong cách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này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mỗi ca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trở nên nhỏ hơn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đơn giản</a:t>
            </a:r>
            <a:r>
              <a:rPr sz="155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hơn.</a:t>
            </a:r>
            <a:endParaRPr sz="1550">
              <a:latin typeface="Arial"/>
              <a:cs typeface="Arial"/>
            </a:endParaRPr>
          </a:p>
          <a:p>
            <a:pPr marL="233679" marR="5080">
              <a:lnSpc>
                <a:spcPct val="100000"/>
              </a:lnSpc>
              <a:spcBef>
                <a:spcPts val="1110"/>
              </a:spcBef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Nhược điểm là nếu </a:t>
            </a:r>
            <a:r>
              <a:rPr sz="1550" spc="1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 thử sai,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dẫn tới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 thử xây dựng dựa trên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ca 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đó sẽ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sai</a:t>
            </a:r>
            <a:r>
              <a:rPr sz="15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theo</a:t>
            </a:r>
            <a:endParaRPr sz="15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855720"/>
            <a:ext cx="2105660" cy="3105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4940" indent="-142240">
              <a:lnSpc>
                <a:spcPct val="100000"/>
              </a:lnSpc>
              <a:spcBef>
                <a:spcPts val="120"/>
              </a:spcBef>
              <a:buClr>
                <a:srgbClr val="92A199"/>
              </a:buClr>
              <a:buSzPct val="83783"/>
              <a:buFont typeface="Arial"/>
              <a:buChar char="•"/>
              <a:tabLst>
                <a:tab pos="154940" algn="l"/>
              </a:tabLst>
            </a:pPr>
            <a:r>
              <a:rPr sz="1850" b="1" spc="1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850" b="1" spc="5" dirty="0">
                <a:solidFill>
                  <a:srgbClr val="282833"/>
                </a:solidFill>
                <a:latin typeface="Arial"/>
                <a:cs typeface="Arial"/>
              </a:rPr>
              <a:t>độc</a:t>
            </a:r>
            <a:r>
              <a:rPr sz="1850" b="1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50" b="1" dirty="0">
                <a:solidFill>
                  <a:srgbClr val="282833"/>
                </a:solidFill>
                <a:latin typeface="Arial"/>
                <a:cs typeface="Arial"/>
              </a:rPr>
              <a:t>lập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1830" y="4290059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810" y="4281170"/>
            <a:ext cx="7710170" cy="1732914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715">
              <a:lnSpc>
                <a:spcPct val="100000"/>
              </a:lnSpc>
              <a:spcBef>
                <a:spcPts val="110"/>
              </a:spcBef>
            </a:pP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ca kiểm thử được xây dựng độc lập, không dựa vào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các ca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 thử khác,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và 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không đòi hỏi các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 thử khác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thực hiện thành</a:t>
            </a:r>
            <a:r>
              <a:rPr sz="15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công.</a:t>
            </a:r>
            <a:endParaRPr sz="1550">
              <a:latin typeface="Arial"/>
              <a:cs typeface="Arial"/>
            </a:endParaRPr>
          </a:p>
          <a:p>
            <a:pPr marL="12700" marR="6985">
              <a:lnSpc>
                <a:spcPct val="100499"/>
              </a:lnSpc>
              <a:spcBef>
                <a:spcPts val="1120"/>
              </a:spcBef>
              <a:tabLst>
                <a:tab pos="2413635" algn="l"/>
              </a:tabLst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Ưu điểm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của</a:t>
            </a:r>
            <a:r>
              <a:rPr sz="1550" spc="3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phong</a:t>
            </a:r>
            <a:r>
              <a:rPr sz="1550" spc="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cách	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này là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một ca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 thử có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thực hiện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bất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cứ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lúc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nào,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ko 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phụ thuộc vào thứ tự thực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ca kiểm</a:t>
            </a:r>
            <a:r>
              <a:rPr sz="155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1550">
              <a:latin typeface="Arial"/>
              <a:cs typeface="Arial"/>
            </a:endParaRPr>
          </a:p>
          <a:p>
            <a:pPr marL="12700" marR="5080">
              <a:lnSpc>
                <a:spcPct val="100499"/>
              </a:lnSpc>
              <a:spcBef>
                <a:spcPts val="1110"/>
              </a:spcBef>
            </a:pP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Nhược điểm chính là </a:t>
            </a:r>
            <a:r>
              <a:rPr sz="1550" spc="1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trở nên cồng kềnh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phức tạp hơn,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cũng  làm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quá trình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kế, thực </a:t>
            </a:r>
            <a:r>
              <a:rPr sz="1550" spc="-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bảo trì trở nên </a:t>
            </a:r>
            <a:r>
              <a:rPr sz="1550" spc="5" dirty="0">
                <a:solidFill>
                  <a:srgbClr val="282833"/>
                </a:solidFill>
                <a:latin typeface="Arial"/>
                <a:cs typeface="Arial"/>
              </a:rPr>
              <a:t>khó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khăn</a:t>
            </a:r>
            <a:r>
              <a:rPr sz="155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82833"/>
                </a:solidFill>
                <a:latin typeface="Arial"/>
                <a:cs typeface="Arial"/>
              </a:rPr>
              <a:t>hơn.</a:t>
            </a:r>
            <a:endParaRPr sz="15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830" y="4906009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1830" y="5521959"/>
            <a:ext cx="844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28090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1.9.</a:t>
            </a:r>
            <a:r>
              <a:rPr spc="-210" dirty="0"/>
              <a:t> </a:t>
            </a:r>
            <a:r>
              <a:rPr spc="-70" dirty="0"/>
              <a:t>Đối</a:t>
            </a:r>
            <a:r>
              <a:rPr spc="-195" dirty="0"/>
              <a:t> </a:t>
            </a:r>
            <a:r>
              <a:rPr spc="-85" dirty="0"/>
              <a:t>tượng</a:t>
            </a:r>
            <a:r>
              <a:rPr spc="-215" dirty="0"/>
              <a:t> </a:t>
            </a:r>
            <a:r>
              <a:rPr spc="-75" dirty="0"/>
              <a:t>thực</a:t>
            </a:r>
            <a:r>
              <a:rPr spc="-200" dirty="0"/>
              <a:t> </a:t>
            </a:r>
            <a:r>
              <a:rPr spc="-75" dirty="0"/>
              <a:t>hiện</a:t>
            </a:r>
            <a:r>
              <a:rPr spc="-210" dirty="0"/>
              <a:t> </a:t>
            </a:r>
            <a:r>
              <a:rPr spc="-75" dirty="0"/>
              <a:t>kiểm</a:t>
            </a:r>
            <a:r>
              <a:rPr spc="-215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4475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Sơ đồ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tổ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chức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đội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4197" y="2571738"/>
            <a:ext cx="7608579" cy="299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635000"/>
            <a:ext cx="72802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1.9. </a:t>
            </a:r>
            <a:r>
              <a:rPr spc="-70" dirty="0"/>
              <a:t>Đối </a:t>
            </a:r>
            <a:r>
              <a:rPr spc="-85" dirty="0"/>
              <a:t>tượng </a:t>
            </a:r>
            <a:r>
              <a:rPr spc="-75" dirty="0"/>
              <a:t>thực </a:t>
            </a:r>
            <a:r>
              <a:rPr spc="-80" dirty="0"/>
              <a:t>hiện </a:t>
            </a:r>
            <a:r>
              <a:rPr spc="-75" dirty="0"/>
              <a:t>kiểm</a:t>
            </a:r>
            <a:r>
              <a:rPr spc="-830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/>
          <p:nvPr/>
        </p:nvSpPr>
        <p:spPr>
          <a:xfrm>
            <a:off x="1371586" y="1905000"/>
            <a:ext cx="6866918" cy="4114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6800" y="608330"/>
            <a:ext cx="7315200" cy="5810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5915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1.1.1 Phần</a:t>
            </a:r>
            <a:r>
              <a:rPr spc="-390" dirty="0"/>
              <a:t> </a:t>
            </a:r>
            <a:r>
              <a:rPr spc="-70" dirty="0"/>
              <a:t>mềm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5615" cy="4217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Theo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định nghĩa của IEEE: 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ao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gồm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chương trình 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máy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tính,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thủ tục,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tài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quan và các  dữ liệu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liên quan đến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hoạt động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thống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máy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tính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Theo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định nghĩa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ISO: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4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 phần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cơ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bản của  phần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mềm: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Chương trình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máy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(code)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thủ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 tục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Tài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liệu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vận hành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583565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1.10.</a:t>
            </a:r>
            <a:r>
              <a:rPr sz="2900" spc="-180" dirty="0"/>
              <a:t> </a:t>
            </a:r>
            <a:r>
              <a:rPr sz="2900" spc="-60" dirty="0"/>
              <a:t>Các</a:t>
            </a:r>
            <a:r>
              <a:rPr sz="2900" spc="-190" dirty="0"/>
              <a:t> </a:t>
            </a:r>
            <a:r>
              <a:rPr sz="2900" spc="-65" dirty="0"/>
              <a:t>điểm</a:t>
            </a:r>
            <a:r>
              <a:rPr sz="2900" spc="-180" dirty="0"/>
              <a:t> </a:t>
            </a:r>
            <a:r>
              <a:rPr sz="2900" spc="-60" dirty="0"/>
              <a:t>cần</a:t>
            </a:r>
            <a:r>
              <a:rPr sz="2900" spc="-185" dirty="0"/>
              <a:t> </a:t>
            </a:r>
            <a:r>
              <a:rPr sz="2900" spc="-60" dirty="0"/>
              <a:t>lưu</a:t>
            </a:r>
            <a:r>
              <a:rPr sz="2900" spc="-190" dirty="0"/>
              <a:t> </a:t>
            </a:r>
            <a:r>
              <a:rPr sz="2900" spc="10" dirty="0"/>
              <a:t>ý</a:t>
            </a:r>
            <a:r>
              <a:rPr sz="2900" spc="-190" dirty="0"/>
              <a:t> </a:t>
            </a:r>
            <a:r>
              <a:rPr sz="2900" spc="-60" dirty="0"/>
              <a:t>khi</a:t>
            </a:r>
            <a:r>
              <a:rPr sz="2900" spc="-185" dirty="0"/>
              <a:t> </a:t>
            </a:r>
            <a:r>
              <a:rPr sz="2900" spc="-65" dirty="0"/>
              <a:t>kiểm</a:t>
            </a:r>
            <a:r>
              <a:rPr sz="2900" spc="-185" dirty="0"/>
              <a:t> </a:t>
            </a:r>
            <a:r>
              <a:rPr sz="2900" spc="-55" dirty="0"/>
              <a:t>thử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6405" cy="476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AutoNum type="arabicPeriod"/>
              <a:tabLst>
                <a:tab pos="46990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Chất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lượng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do khâu kiểm thử 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do khâu thiết kế quyết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endParaRPr sz="2400">
              <a:latin typeface="Arial"/>
              <a:cs typeface="Arial"/>
            </a:endParaRPr>
          </a:p>
          <a:p>
            <a:pPr marL="469900" indent="-45720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Tính dễ 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phụ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thuộc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cấu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trúc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chương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endParaRPr sz="2400">
              <a:latin typeface="Arial"/>
              <a:cs typeface="Arial"/>
            </a:endParaRPr>
          </a:p>
          <a:p>
            <a:pPr marL="469900" marR="5715" indent="-45720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Người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nên làm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độc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lập với người phát  triển phần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469900" marR="6350" indent="-45720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liệu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cho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 bình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thường thì không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ý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nghĩa nhiều,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để phát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400">
              <a:latin typeface="Arial"/>
              <a:cs typeface="Arial"/>
            </a:endParaRPr>
          </a:p>
          <a:p>
            <a:pPr marL="469900" marR="7620" indent="-45720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Khi phát sinh thêm trường hợp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thì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nên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lại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hợp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trước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đó để tránh ảnh hưởng  lan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truyền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 sóng.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8149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1.11.</a:t>
            </a:r>
            <a:r>
              <a:rPr spc="-195" dirty="0"/>
              <a:t> </a:t>
            </a:r>
            <a:r>
              <a:rPr spc="-70" dirty="0"/>
              <a:t>Các</a:t>
            </a:r>
            <a:r>
              <a:rPr spc="-190" dirty="0"/>
              <a:t> </a:t>
            </a:r>
            <a:r>
              <a:rPr spc="-70" dirty="0"/>
              <a:t>hạn</a:t>
            </a:r>
            <a:r>
              <a:rPr spc="-200" dirty="0"/>
              <a:t> </a:t>
            </a:r>
            <a:r>
              <a:rPr spc="-70" dirty="0"/>
              <a:t>chế</a:t>
            </a:r>
            <a:r>
              <a:rPr spc="-204" dirty="0"/>
              <a:t> </a:t>
            </a:r>
            <a:r>
              <a:rPr spc="-70" dirty="0"/>
              <a:t>của</a:t>
            </a:r>
            <a:r>
              <a:rPr spc="-204" dirty="0"/>
              <a:t> </a:t>
            </a:r>
            <a:r>
              <a:rPr spc="-75" dirty="0"/>
              <a:t>việc</a:t>
            </a:r>
            <a:r>
              <a:rPr spc="-204" dirty="0"/>
              <a:t> </a:t>
            </a:r>
            <a:r>
              <a:rPr spc="-75" dirty="0"/>
              <a:t>kiểm</a:t>
            </a:r>
            <a:r>
              <a:rPr spc="-190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8091805" cy="366649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 chắc chắn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đặc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đúng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hoàn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toàn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 chắc chắn hệ thống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tool kiểm thử là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đúng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tool 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nào thích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hợp cho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mọi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400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208279" marR="17780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Kỹ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sư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không chắc chắn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họ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hiểu đầy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đủ về sản  phẩm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tài nguyên để 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tất cả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kiểm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tất cả các</a:t>
            </a:r>
            <a:r>
              <a:rPr sz="2400" spc="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8054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</a:t>
            </a:r>
            <a:r>
              <a:rPr spc="-204" dirty="0"/>
              <a:t> </a:t>
            </a:r>
            <a:r>
              <a:rPr spc="-50" dirty="0"/>
              <a:t>2.</a:t>
            </a:r>
            <a:r>
              <a:rPr spc="-190" dirty="0"/>
              <a:t> </a:t>
            </a:r>
            <a:r>
              <a:rPr spc="-70" dirty="0"/>
              <a:t>Quy</a:t>
            </a:r>
            <a:r>
              <a:rPr spc="-204" dirty="0"/>
              <a:t> </a:t>
            </a:r>
            <a:r>
              <a:rPr spc="-85" dirty="0"/>
              <a:t>trình</a:t>
            </a:r>
            <a:r>
              <a:rPr spc="-195" dirty="0"/>
              <a:t> </a:t>
            </a:r>
            <a:r>
              <a:rPr spc="-75" dirty="0"/>
              <a:t>kiểm</a:t>
            </a:r>
            <a:r>
              <a:rPr spc="-190" dirty="0"/>
              <a:t> </a:t>
            </a:r>
            <a:r>
              <a:rPr spc="-70" dirty="0"/>
              <a:t>thử</a:t>
            </a:r>
            <a:r>
              <a:rPr spc="-200" dirty="0"/>
              <a:t> </a:t>
            </a:r>
            <a:r>
              <a:rPr spc="-80" dirty="0"/>
              <a:t>phần</a:t>
            </a:r>
            <a:r>
              <a:rPr spc="-195" dirty="0"/>
              <a:t> </a:t>
            </a:r>
            <a:r>
              <a:rPr spc="-70" dirty="0"/>
              <a:t>mềm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6454140" cy="16637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605155" lvl="1" indent="-593090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6057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vấn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đề liên quan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kiểm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605155" lvl="1" indent="-59309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6057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 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605155" lvl="1" indent="-59309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6057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Cấu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trúc 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hoạch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35989" y="793750"/>
            <a:ext cx="727646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0" dirty="0"/>
              <a:t>2.1.</a:t>
            </a:r>
            <a:r>
              <a:rPr sz="2900" spc="-175" dirty="0"/>
              <a:t> </a:t>
            </a:r>
            <a:r>
              <a:rPr sz="2900" spc="-60" dirty="0"/>
              <a:t>Các</a:t>
            </a:r>
            <a:r>
              <a:rPr sz="2900" spc="-175" dirty="0"/>
              <a:t> </a:t>
            </a:r>
            <a:r>
              <a:rPr sz="2900" spc="-60" dirty="0"/>
              <a:t>vấn</a:t>
            </a:r>
            <a:r>
              <a:rPr sz="2900" spc="-190" dirty="0"/>
              <a:t> </a:t>
            </a:r>
            <a:r>
              <a:rPr sz="2900" spc="-45" dirty="0"/>
              <a:t>đề</a:t>
            </a:r>
            <a:r>
              <a:rPr sz="2900" spc="-180" dirty="0"/>
              <a:t> </a:t>
            </a:r>
            <a:r>
              <a:rPr sz="2900" spc="-70" dirty="0"/>
              <a:t>liên</a:t>
            </a:r>
            <a:r>
              <a:rPr sz="2900" spc="-180" dirty="0"/>
              <a:t> </a:t>
            </a:r>
            <a:r>
              <a:rPr sz="2900" spc="-70" dirty="0"/>
              <a:t>quan</a:t>
            </a:r>
            <a:r>
              <a:rPr sz="2900" spc="-190" dirty="0"/>
              <a:t> </a:t>
            </a:r>
            <a:r>
              <a:rPr sz="2900" spc="-60" dirty="0"/>
              <a:t>tới</a:t>
            </a:r>
            <a:r>
              <a:rPr sz="2900" spc="-185" dirty="0"/>
              <a:t> </a:t>
            </a:r>
            <a:r>
              <a:rPr sz="2900" spc="-60" dirty="0"/>
              <a:t>quy</a:t>
            </a:r>
            <a:r>
              <a:rPr sz="2900" spc="-180" dirty="0"/>
              <a:t> </a:t>
            </a:r>
            <a:r>
              <a:rPr sz="2900" spc="-80" dirty="0"/>
              <a:t>trình</a:t>
            </a:r>
            <a:r>
              <a:rPr sz="2900" spc="-190" dirty="0"/>
              <a:t> </a:t>
            </a:r>
            <a:r>
              <a:rPr sz="2900" spc="-65" dirty="0"/>
              <a:t>kiểm</a:t>
            </a:r>
            <a:r>
              <a:rPr sz="2900" spc="-180" dirty="0"/>
              <a:t> </a:t>
            </a:r>
            <a:r>
              <a:rPr sz="2900" spc="-55" dirty="0"/>
              <a:t>thử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452880"/>
            <a:ext cx="7148830" cy="166370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2.1.1.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Khái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niệm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2.1.2.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Tầm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quan trọng của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theo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endParaRPr sz="2400">
              <a:latin typeface="Arial"/>
              <a:cs typeface="Arial"/>
            </a:endParaRPr>
          </a:p>
          <a:p>
            <a:pPr marL="2209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2.1.3. Vị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vòng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đời phần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617601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  <a:tabLst>
                <a:tab pos="1050925" algn="l"/>
              </a:tabLst>
            </a:pPr>
            <a:r>
              <a:rPr sz="2900" spc="-75" dirty="0"/>
              <a:t>2.1.1.	</a:t>
            </a:r>
            <a:r>
              <a:rPr sz="2900" spc="-70" dirty="0"/>
              <a:t>Khái</a:t>
            </a:r>
            <a:r>
              <a:rPr sz="2900" spc="-200" dirty="0"/>
              <a:t> </a:t>
            </a:r>
            <a:r>
              <a:rPr sz="2900" spc="-65" dirty="0"/>
              <a:t>niệm</a:t>
            </a:r>
            <a:r>
              <a:rPr sz="2900" spc="-190" dirty="0"/>
              <a:t> </a:t>
            </a:r>
            <a:r>
              <a:rPr sz="2900" spc="-55" dirty="0"/>
              <a:t>Quy</a:t>
            </a:r>
            <a:r>
              <a:rPr sz="2900" spc="-210" dirty="0"/>
              <a:t> </a:t>
            </a:r>
            <a:r>
              <a:rPr sz="2900" spc="-75" dirty="0"/>
              <a:t>trình</a:t>
            </a:r>
            <a:r>
              <a:rPr sz="2900" spc="-204" dirty="0"/>
              <a:t> </a:t>
            </a:r>
            <a:r>
              <a:rPr sz="2900" spc="-65" dirty="0"/>
              <a:t>kiểm</a:t>
            </a:r>
            <a:r>
              <a:rPr sz="2900" spc="-190" dirty="0"/>
              <a:t> </a:t>
            </a:r>
            <a:r>
              <a:rPr sz="2900" spc="-55" dirty="0"/>
              <a:t>thử</a:t>
            </a:r>
            <a:r>
              <a:rPr sz="2900" spc="-190" dirty="0"/>
              <a:t> </a:t>
            </a:r>
            <a:r>
              <a:rPr sz="2900" spc="-40" dirty="0"/>
              <a:t>PM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633220"/>
            <a:ext cx="8119109" cy="240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36195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Khái niệm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 trình (theo IEEE): là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tập hợp các bước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thứ tự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mục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đích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cụ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thể</a:t>
            </a:r>
            <a:endParaRPr sz="2400">
              <a:latin typeface="Arial"/>
              <a:cs typeface="Arial"/>
            </a:endParaRPr>
          </a:p>
          <a:p>
            <a:pPr marL="220979" marR="304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 trình kiểm thử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tập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các hoạt động, 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phương thức mà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con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người phải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làm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để thực  hiện việc 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cho một phần mềm hay một hệ  thống phần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5169" y="793750"/>
            <a:ext cx="769937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2.1.2.</a:t>
            </a:r>
            <a:r>
              <a:rPr sz="2900" spc="-225" dirty="0"/>
              <a:t> </a:t>
            </a:r>
            <a:r>
              <a:rPr sz="2900" spc="-55" dirty="0"/>
              <a:t>Tầm</a:t>
            </a:r>
            <a:r>
              <a:rPr sz="2900" spc="-180" dirty="0"/>
              <a:t> </a:t>
            </a:r>
            <a:r>
              <a:rPr sz="2900" spc="-70" dirty="0"/>
              <a:t>quan</a:t>
            </a:r>
            <a:r>
              <a:rPr sz="2900" spc="-195" dirty="0"/>
              <a:t> </a:t>
            </a:r>
            <a:r>
              <a:rPr sz="2900" spc="-70" dirty="0"/>
              <a:t>trọng</a:t>
            </a:r>
            <a:r>
              <a:rPr sz="2900" spc="-190" dirty="0"/>
              <a:t> </a:t>
            </a:r>
            <a:r>
              <a:rPr sz="2900" spc="-60" dirty="0"/>
              <a:t>của</a:t>
            </a:r>
            <a:r>
              <a:rPr sz="2900" spc="-185" dirty="0"/>
              <a:t> </a:t>
            </a:r>
            <a:r>
              <a:rPr sz="2900" spc="-65" dirty="0"/>
              <a:t>kiểm</a:t>
            </a:r>
            <a:r>
              <a:rPr sz="2900" spc="-180" dirty="0"/>
              <a:t> </a:t>
            </a:r>
            <a:r>
              <a:rPr sz="2900" spc="-55" dirty="0"/>
              <a:t>thử</a:t>
            </a:r>
            <a:r>
              <a:rPr sz="2900" spc="-180" dirty="0"/>
              <a:t> </a:t>
            </a:r>
            <a:r>
              <a:rPr sz="2900" spc="-65" dirty="0"/>
              <a:t>theo</a:t>
            </a:r>
            <a:r>
              <a:rPr sz="2900" spc="-195" dirty="0"/>
              <a:t> </a:t>
            </a:r>
            <a:r>
              <a:rPr sz="2900" spc="-60" dirty="0"/>
              <a:t>quy</a:t>
            </a:r>
            <a:r>
              <a:rPr sz="2900" spc="-200" dirty="0"/>
              <a:t> </a:t>
            </a:r>
            <a:r>
              <a:rPr sz="2900" spc="-75" dirty="0"/>
              <a:t>trình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633220"/>
            <a:ext cx="8117205" cy="2580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 marR="30480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làm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rõ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vai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trò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trách nhiệm 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phần 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400">
              <a:latin typeface="Arial"/>
              <a:cs typeface="Arial"/>
            </a:endParaRPr>
          </a:p>
          <a:p>
            <a:pPr marL="220979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làm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rõ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công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đoạn,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bước kiểm</a:t>
            </a:r>
            <a:r>
              <a:rPr sz="2400" spc="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20979" marR="32384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hiểu và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phân biệt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tính chất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(tại sao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phải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thử), các bước kiểm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(khi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thực hiện), và các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kỹ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thuật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 (kiểm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bằng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cách</a:t>
            </a:r>
            <a:r>
              <a:rPr sz="2400" spc="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nào?)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7550"/>
            <a:ext cx="781050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2.1.3.</a:t>
            </a:r>
            <a:r>
              <a:rPr sz="2900" spc="-175" dirty="0"/>
              <a:t> </a:t>
            </a:r>
            <a:r>
              <a:rPr sz="2900" spc="-45" dirty="0"/>
              <a:t>Vị</a:t>
            </a:r>
            <a:r>
              <a:rPr sz="2900" spc="-185" dirty="0"/>
              <a:t> </a:t>
            </a:r>
            <a:r>
              <a:rPr sz="2900" spc="-60" dirty="0"/>
              <a:t>trí</a:t>
            </a:r>
            <a:r>
              <a:rPr sz="2900" spc="-210" dirty="0"/>
              <a:t> </a:t>
            </a:r>
            <a:r>
              <a:rPr sz="2900" spc="-60" dirty="0"/>
              <a:t>của</a:t>
            </a:r>
            <a:r>
              <a:rPr sz="2900" spc="-190" dirty="0"/>
              <a:t> </a:t>
            </a:r>
            <a:r>
              <a:rPr sz="2900" spc="-65" dirty="0"/>
              <a:t>kiểm</a:t>
            </a:r>
            <a:r>
              <a:rPr sz="2900" spc="-180" dirty="0"/>
              <a:t> </a:t>
            </a:r>
            <a:r>
              <a:rPr sz="2900" spc="-55" dirty="0"/>
              <a:t>thử</a:t>
            </a:r>
            <a:r>
              <a:rPr sz="2900" spc="-195" dirty="0"/>
              <a:t> </a:t>
            </a:r>
            <a:r>
              <a:rPr sz="2900" spc="-70" dirty="0"/>
              <a:t>trong</a:t>
            </a:r>
            <a:r>
              <a:rPr sz="2900" spc="-190" dirty="0"/>
              <a:t> </a:t>
            </a:r>
            <a:r>
              <a:rPr sz="2900" spc="-70" dirty="0"/>
              <a:t>vòng</a:t>
            </a:r>
            <a:r>
              <a:rPr sz="2900" spc="-180" dirty="0"/>
              <a:t> </a:t>
            </a:r>
            <a:r>
              <a:rPr sz="2900" spc="-65" dirty="0"/>
              <a:t>đời</a:t>
            </a:r>
            <a:r>
              <a:rPr sz="2900" spc="-185" dirty="0"/>
              <a:t> </a:t>
            </a:r>
            <a:r>
              <a:rPr sz="2900" spc="-65" dirty="0"/>
              <a:t>phần</a:t>
            </a:r>
            <a:r>
              <a:rPr sz="2900" spc="-190" dirty="0"/>
              <a:t> </a:t>
            </a:r>
            <a:r>
              <a:rPr sz="2900" spc="-55" dirty="0"/>
              <a:t>mềm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8065134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4945" marR="50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sau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bước lặp với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 RUP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600200" y="2090420"/>
            <a:ext cx="6930390" cy="46215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2140" y="1709420"/>
            <a:ext cx="22053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hình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chữ</a:t>
            </a:r>
            <a:r>
              <a:rPr sz="24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V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190296"/>
            <a:ext cx="7505113" cy="4397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59740" y="793750"/>
            <a:ext cx="781050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2.1.3.</a:t>
            </a:r>
            <a:r>
              <a:rPr sz="2900" spc="-180" dirty="0"/>
              <a:t> </a:t>
            </a:r>
            <a:r>
              <a:rPr sz="2900" spc="-50" dirty="0"/>
              <a:t>Vị</a:t>
            </a:r>
            <a:r>
              <a:rPr sz="2900" spc="-185" dirty="0"/>
              <a:t> </a:t>
            </a:r>
            <a:r>
              <a:rPr sz="2900" spc="-60" dirty="0"/>
              <a:t>trí</a:t>
            </a:r>
            <a:r>
              <a:rPr sz="2900" spc="-220" dirty="0"/>
              <a:t> </a:t>
            </a:r>
            <a:r>
              <a:rPr sz="2900" spc="-60" dirty="0"/>
              <a:t>của</a:t>
            </a:r>
            <a:r>
              <a:rPr sz="2900" spc="-180" dirty="0"/>
              <a:t> </a:t>
            </a:r>
            <a:r>
              <a:rPr sz="2900" spc="-65" dirty="0"/>
              <a:t>kiểm</a:t>
            </a:r>
            <a:r>
              <a:rPr sz="2900" spc="-180" dirty="0"/>
              <a:t> </a:t>
            </a:r>
            <a:r>
              <a:rPr sz="2900" spc="-55" dirty="0"/>
              <a:t>thử</a:t>
            </a:r>
            <a:r>
              <a:rPr sz="2900" spc="-180" dirty="0"/>
              <a:t> </a:t>
            </a:r>
            <a:r>
              <a:rPr sz="2900" spc="-70" dirty="0"/>
              <a:t>trong</a:t>
            </a:r>
            <a:r>
              <a:rPr sz="2900" spc="-185" dirty="0"/>
              <a:t> </a:t>
            </a:r>
            <a:r>
              <a:rPr sz="2900" spc="-70" dirty="0"/>
              <a:t>vòng</a:t>
            </a:r>
            <a:r>
              <a:rPr sz="2900" spc="-190" dirty="0"/>
              <a:t> </a:t>
            </a:r>
            <a:r>
              <a:rPr sz="2900" spc="-60" dirty="0"/>
              <a:t>đời</a:t>
            </a:r>
            <a:r>
              <a:rPr sz="2900" spc="-185" dirty="0"/>
              <a:t> </a:t>
            </a:r>
            <a:r>
              <a:rPr sz="2900" spc="-70" dirty="0"/>
              <a:t>phần</a:t>
            </a:r>
            <a:r>
              <a:rPr sz="2900" spc="-190" dirty="0"/>
              <a:t> </a:t>
            </a:r>
            <a:r>
              <a:rPr sz="2900" spc="-50" dirty="0"/>
              <a:t>mềm</a:t>
            </a:r>
            <a:endParaRPr sz="29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40" y="1452880"/>
            <a:ext cx="8116570" cy="239522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209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chất cần ghi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nhận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hình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chữ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V</a:t>
            </a:r>
            <a:endParaRPr sz="2400">
              <a:latin typeface="Arial"/>
              <a:cs typeface="Arial"/>
            </a:endParaRPr>
          </a:p>
          <a:p>
            <a:pPr marL="220979" marR="304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  <a:tab pos="541782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 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 kiểm thử được  tách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biệt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nhưng độ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quan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trọng</a:t>
            </a:r>
            <a:r>
              <a:rPr sz="2400" spc="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nhau</a:t>
            </a:r>
            <a:endParaRPr sz="2400">
              <a:latin typeface="Arial"/>
              <a:cs typeface="Arial"/>
            </a:endParaRPr>
          </a:p>
          <a:p>
            <a:pPr marL="220979" marR="304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hình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này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minh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họa cho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mọi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hoạt động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 thẩm định và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xác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minh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5940" y="717550"/>
            <a:ext cx="781050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2.1.3.</a:t>
            </a:r>
            <a:r>
              <a:rPr sz="2900" spc="-175" dirty="0"/>
              <a:t> </a:t>
            </a:r>
            <a:r>
              <a:rPr sz="2900" spc="-45" dirty="0"/>
              <a:t>Vị</a:t>
            </a:r>
            <a:r>
              <a:rPr sz="2900" spc="-185" dirty="0"/>
              <a:t> </a:t>
            </a:r>
            <a:r>
              <a:rPr sz="2900" spc="-60" dirty="0"/>
              <a:t>trí</a:t>
            </a:r>
            <a:r>
              <a:rPr sz="2900" spc="-210" dirty="0"/>
              <a:t> </a:t>
            </a:r>
            <a:r>
              <a:rPr sz="2900" spc="-60" dirty="0"/>
              <a:t>của</a:t>
            </a:r>
            <a:r>
              <a:rPr sz="2900" spc="-190" dirty="0"/>
              <a:t> </a:t>
            </a:r>
            <a:r>
              <a:rPr sz="2900" spc="-65" dirty="0"/>
              <a:t>kiểm</a:t>
            </a:r>
            <a:r>
              <a:rPr sz="2900" spc="-180" dirty="0"/>
              <a:t> </a:t>
            </a:r>
            <a:r>
              <a:rPr sz="2900" spc="-55" dirty="0"/>
              <a:t>thử</a:t>
            </a:r>
            <a:r>
              <a:rPr sz="2900" spc="-195" dirty="0"/>
              <a:t> </a:t>
            </a:r>
            <a:r>
              <a:rPr sz="2900" spc="-70" dirty="0"/>
              <a:t>trong</a:t>
            </a:r>
            <a:r>
              <a:rPr sz="2900" spc="-190" dirty="0"/>
              <a:t> </a:t>
            </a:r>
            <a:r>
              <a:rPr sz="2900" spc="-70" dirty="0"/>
              <a:t>vòng</a:t>
            </a:r>
            <a:r>
              <a:rPr sz="2900" spc="-180" dirty="0"/>
              <a:t> </a:t>
            </a:r>
            <a:r>
              <a:rPr sz="2900" spc="-65" dirty="0"/>
              <a:t>đời</a:t>
            </a:r>
            <a:r>
              <a:rPr sz="2900" spc="-185" dirty="0"/>
              <a:t> </a:t>
            </a:r>
            <a:r>
              <a:rPr sz="2900" spc="-65" dirty="0"/>
              <a:t>phần</a:t>
            </a:r>
            <a:r>
              <a:rPr sz="2900" spc="-190" dirty="0"/>
              <a:t> </a:t>
            </a:r>
            <a:r>
              <a:rPr sz="2900" spc="-55" dirty="0"/>
              <a:t>mềm</a:t>
            </a:r>
            <a:endParaRPr sz="29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61009" y="1600200"/>
            <a:ext cx="7608570" cy="4876800"/>
            <a:chOff x="461009" y="1600200"/>
            <a:chExt cx="7608570" cy="4876800"/>
          </a:xfrm>
        </p:grpSpPr>
        <p:sp>
          <p:nvSpPr>
            <p:cNvPr id="3" name="object 3"/>
            <p:cNvSpPr/>
            <p:nvPr/>
          </p:nvSpPr>
          <p:spPr>
            <a:xfrm>
              <a:off x="1074419" y="1600200"/>
              <a:ext cx="6995159" cy="4876800"/>
            </a:xfrm>
            <a:custGeom>
              <a:avLst/>
              <a:gdLst/>
              <a:ahLst/>
              <a:cxnLst/>
              <a:rect l="l" t="t" r="r" b="b"/>
              <a:pathLst>
                <a:path w="6995159" h="4876800">
                  <a:moveTo>
                    <a:pt x="4556759" y="0"/>
                  </a:moveTo>
                  <a:lnTo>
                    <a:pt x="4556759" y="1219200"/>
                  </a:lnTo>
                  <a:lnTo>
                    <a:pt x="0" y="1219200"/>
                  </a:lnTo>
                  <a:lnTo>
                    <a:pt x="0" y="3657600"/>
                  </a:lnTo>
                  <a:lnTo>
                    <a:pt x="4556759" y="3657600"/>
                  </a:lnTo>
                  <a:lnTo>
                    <a:pt x="4556759" y="4876800"/>
                  </a:lnTo>
                  <a:lnTo>
                    <a:pt x="6995159" y="2438400"/>
                  </a:lnTo>
                  <a:lnTo>
                    <a:pt x="4556759" y="0"/>
                  </a:lnTo>
                  <a:close/>
                </a:path>
              </a:pathLst>
            </a:custGeom>
            <a:solidFill>
              <a:srgbClr val="EDCFC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61009" y="3063239"/>
              <a:ext cx="1981200" cy="1950720"/>
            </a:xfrm>
            <a:custGeom>
              <a:avLst/>
              <a:gdLst/>
              <a:ahLst/>
              <a:cxnLst/>
              <a:rect l="l" t="t" r="r" b="b"/>
              <a:pathLst>
                <a:path w="1981200" h="1950720">
                  <a:moveTo>
                    <a:pt x="1672589" y="0"/>
                  </a:moveTo>
                  <a:lnTo>
                    <a:pt x="308610" y="0"/>
                  </a:lnTo>
                  <a:lnTo>
                    <a:pt x="290830" y="1270"/>
                  </a:lnTo>
                  <a:lnTo>
                    <a:pt x="224790" y="15239"/>
                  </a:lnTo>
                  <a:lnTo>
                    <a:pt x="162560" y="43180"/>
                  </a:lnTo>
                  <a:lnTo>
                    <a:pt x="120650" y="72389"/>
                  </a:lnTo>
                  <a:lnTo>
                    <a:pt x="72390" y="120650"/>
                  </a:lnTo>
                  <a:lnTo>
                    <a:pt x="53340" y="148589"/>
                  </a:lnTo>
                  <a:lnTo>
                    <a:pt x="43180" y="162560"/>
                  </a:lnTo>
                  <a:lnTo>
                    <a:pt x="21590" y="208280"/>
                  </a:lnTo>
                  <a:lnTo>
                    <a:pt x="3810" y="274320"/>
                  </a:lnTo>
                  <a:lnTo>
                    <a:pt x="2540" y="290830"/>
                  </a:lnTo>
                  <a:lnTo>
                    <a:pt x="0" y="308610"/>
                  </a:lnTo>
                  <a:lnTo>
                    <a:pt x="0" y="1642110"/>
                  </a:lnTo>
                  <a:lnTo>
                    <a:pt x="2540" y="1658620"/>
                  </a:lnTo>
                  <a:lnTo>
                    <a:pt x="3810" y="1676400"/>
                  </a:lnTo>
                  <a:lnTo>
                    <a:pt x="21590" y="1742440"/>
                  </a:lnTo>
                  <a:lnTo>
                    <a:pt x="43180" y="1788160"/>
                  </a:lnTo>
                  <a:lnTo>
                    <a:pt x="53340" y="1802130"/>
                  </a:lnTo>
                  <a:lnTo>
                    <a:pt x="62230" y="1816100"/>
                  </a:lnTo>
                  <a:lnTo>
                    <a:pt x="95250" y="1855470"/>
                  </a:lnTo>
                  <a:lnTo>
                    <a:pt x="134620" y="1888490"/>
                  </a:lnTo>
                  <a:lnTo>
                    <a:pt x="148590" y="1897380"/>
                  </a:lnTo>
                  <a:lnTo>
                    <a:pt x="162560" y="1907540"/>
                  </a:lnTo>
                  <a:lnTo>
                    <a:pt x="208280" y="1929130"/>
                  </a:lnTo>
                  <a:lnTo>
                    <a:pt x="274320" y="1946910"/>
                  </a:lnTo>
                  <a:lnTo>
                    <a:pt x="290830" y="1948180"/>
                  </a:lnTo>
                  <a:lnTo>
                    <a:pt x="308610" y="1950720"/>
                  </a:lnTo>
                  <a:lnTo>
                    <a:pt x="1656079" y="1950720"/>
                  </a:lnTo>
                  <a:lnTo>
                    <a:pt x="1689100" y="1948180"/>
                  </a:lnTo>
                  <a:lnTo>
                    <a:pt x="1739900" y="1939290"/>
                  </a:lnTo>
                  <a:lnTo>
                    <a:pt x="1788160" y="1921510"/>
                  </a:lnTo>
                  <a:lnTo>
                    <a:pt x="1803400" y="1915160"/>
                  </a:lnTo>
                  <a:lnTo>
                    <a:pt x="1846579" y="1888490"/>
                  </a:lnTo>
                  <a:lnTo>
                    <a:pt x="1885950" y="1855470"/>
                  </a:lnTo>
                  <a:lnTo>
                    <a:pt x="1907539" y="1830070"/>
                  </a:lnTo>
                  <a:lnTo>
                    <a:pt x="1918970" y="1816100"/>
                  </a:lnTo>
                  <a:lnTo>
                    <a:pt x="1945639" y="1772920"/>
                  </a:lnTo>
                  <a:lnTo>
                    <a:pt x="1964689" y="1725930"/>
                  </a:lnTo>
                  <a:lnTo>
                    <a:pt x="1977389" y="1676400"/>
                  </a:lnTo>
                  <a:lnTo>
                    <a:pt x="1978660" y="1658620"/>
                  </a:lnTo>
                  <a:lnTo>
                    <a:pt x="1981200" y="1625600"/>
                  </a:lnTo>
                  <a:lnTo>
                    <a:pt x="1979929" y="325120"/>
                  </a:lnTo>
                  <a:lnTo>
                    <a:pt x="1979929" y="308610"/>
                  </a:lnTo>
                  <a:lnTo>
                    <a:pt x="1978660" y="290830"/>
                  </a:lnTo>
                  <a:lnTo>
                    <a:pt x="1969770" y="241300"/>
                  </a:lnTo>
                  <a:lnTo>
                    <a:pt x="1945639" y="177800"/>
                  </a:lnTo>
                  <a:lnTo>
                    <a:pt x="1918970" y="134620"/>
                  </a:lnTo>
                  <a:lnTo>
                    <a:pt x="1907539" y="120650"/>
                  </a:lnTo>
                  <a:lnTo>
                    <a:pt x="1897379" y="107950"/>
                  </a:lnTo>
                  <a:lnTo>
                    <a:pt x="1860550" y="72389"/>
                  </a:lnTo>
                  <a:lnTo>
                    <a:pt x="1818639" y="43180"/>
                  </a:lnTo>
                  <a:lnTo>
                    <a:pt x="1771650" y="21589"/>
                  </a:lnTo>
                  <a:lnTo>
                    <a:pt x="1756410" y="15239"/>
                  </a:lnTo>
                  <a:lnTo>
                    <a:pt x="1706879" y="3810"/>
                  </a:lnTo>
                  <a:lnTo>
                    <a:pt x="1689100" y="1270"/>
                  </a:lnTo>
                  <a:lnTo>
                    <a:pt x="1672589" y="0"/>
                  </a:lnTo>
                  <a:close/>
                </a:path>
              </a:pathLst>
            </a:custGeom>
            <a:solidFill>
              <a:srgbClr val="D1523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795019" y="3629659"/>
            <a:ext cx="1311275" cy="7785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indent="158750">
              <a:lnSpc>
                <a:spcPts val="2810"/>
              </a:lnSpc>
              <a:spcBef>
                <a:spcPts val="450"/>
              </a:spcBef>
            </a:pP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1. 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Test 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P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26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541270" y="3063239"/>
            <a:ext cx="1981200" cy="1950720"/>
          </a:xfrm>
          <a:custGeom>
            <a:avLst/>
            <a:gdLst/>
            <a:ahLst/>
            <a:cxnLst/>
            <a:rect l="l" t="t" r="r" b="b"/>
            <a:pathLst>
              <a:path w="1981200" h="1950720">
                <a:moveTo>
                  <a:pt x="1672590" y="0"/>
                </a:moveTo>
                <a:lnTo>
                  <a:pt x="308610" y="0"/>
                </a:lnTo>
                <a:lnTo>
                  <a:pt x="292100" y="1270"/>
                </a:lnTo>
                <a:lnTo>
                  <a:pt x="224790" y="15239"/>
                </a:lnTo>
                <a:lnTo>
                  <a:pt x="162560" y="43180"/>
                </a:lnTo>
                <a:lnTo>
                  <a:pt x="120650" y="72389"/>
                </a:lnTo>
                <a:lnTo>
                  <a:pt x="72390" y="120650"/>
                </a:lnTo>
                <a:lnTo>
                  <a:pt x="53340" y="148589"/>
                </a:lnTo>
                <a:lnTo>
                  <a:pt x="44450" y="162560"/>
                </a:lnTo>
                <a:lnTo>
                  <a:pt x="21590" y="208280"/>
                </a:lnTo>
                <a:lnTo>
                  <a:pt x="3810" y="274320"/>
                </a:lnTo>
                <a:lnTo>
                  <a:pt x="0" y="325120"/>
                </a:lnTo>
                <a:lnTo>
                  <a:pt x="0" y="1625600"/>
                </a:lnTo>
                <a:lnTo>
                  <a:pt x="3810" y="1676400"/>
                </a:lnTo>
                <a:lnTo>
                  <a:pt x="21590" y="1742440"/>
                </a:lnTo>
                <a:lnTo>
                  <a:pt x="44450" y="1788160"/>
                </a:lnTo>
                <a:lnTo>
                  <a:pt x="72390" y="1830070"/>
                </a:lnTo>
                <a:lnTo>
                  <a:pt x="120650" y="1878330"/>
                </a:lnTo>
                <a:lnTo>
                  <a:pt x="148590" y="1897380"/>
                </a:lnTo>
                <a:lnTo>
                  <a:pt x="162560" y="1907540"/>
                </a:lnTo>
                <a:lnTo>
                  <a:pt x="208280" y="1929130"/>
                </a:lnTo>
                <a:lnTo>
                  <a:pt x="274319" y="1946910"/>
                </a:lnTo>
                <a:lnTo>
                  <a:pt x="292100" y="1948180"/>
                </a:lnTo>
                <a:lnTo>
                  <a:pt x="308610" y="1950720"/>
                </a:lnTo>
                <a:lnTo>
                  <a:pt x="1656080" y="1950720"/>
                </a:lnTo>
                <a:lnTo>
                  <a:pt x="1690370" y="1948180"/>
                </a:lnTo>
                <a:lnTo>
                  <a:pt x="1739900" y="1939290"/>
                </a:lnTo>
                <a:lnTo>
                  <a:pt x="1788159" y="1921510"/>
                </a:lnTo>
                <a:lnTo>
                  <a:pt x="1803400" y="1915160"/>
                </a:lnTo>
                <a:lnTo>
                  <a:pt x="1846580" y="1888490"/>
                </a:lnTo>
                <a:lnTo>
                  <a:pt x="1885950" y="1855470"/>
                </a:lnTo>
                <a:lnTo>
                  <a:pt x="1918970" y="1816100"/>
                </a:lnTo>
                <a:lnTo>
                  <a:pt x="1927859" y="1802130"/>
                </a:lnTo>
                <a:lnTo>
                  <a:pt x="1938020" y="1788160"/>
                </a:lnTo>
                <a:lnTo>
                  <a:pt x="1959609" y="1741170"/>
                </a:lnTo>
                <a:lnTo>
                  <a:pt x="1977390" y="1676400"/>
                </a:lnTo>
                <a:lnTo>
                  <a:pt x="1978659" y="1658620"/>
                </a:lnTo>
                <a:lnTo>
                  <a:pt x="1981200" y="1642110"/>
                </a:lnTo>
                <a:lnTo>
                  <a:pt x="1981200" y="325120"/>
                </a:lnTo>
                <a:lnTo>
                  <a:pt x="1978659" y="290830"/>
                </a:lnTo>
                <a:lnTo>
                  <a:pt x="1973580" y="257810"/>
                </a:lnTo>
                <a:lnTo>
                  <a:pt x="1969770" y="241300"/>
                </a:lnTo>
                <a:lnTo>
                  <a:pt x="1959609" y="208280"/>
                </a:lnTo>
                <a:lnTo>
                  <a:pt x="1951990" y="193039"/>
                </a:lnTo>
                <a:lnTo>
                  <a:pt x="1945640" y="177800"/>
                </a:lnTo>
                <a:lnTo>
                  <a:pt x="1918970" y="134620"/>
                </a:lnTo>
                <a:lnTo>
                  <a:pt x="1885950" y="95250"/>
                </a:lnTo>
                <a:lnTo>
                  <a:pt x="1832609" y="52070"/>
                </a:lnTo>
                <a:lnTo>
                  <a:pt x="1788159" y="27939"/>
                </a:lnTo>
                <a:lnTo>
                  <a:pt x="1771650" y="21589"/>
                </a:lnTo>
                <a:lnTo>
                  <a:pt x="1756409" y="15239"/>
                </a:lnTo>
                <a:lnTo>
                  <a:pt x="1706880" y="3810"/>
                </a:lnTo>
                <a:lnTo>
                  <a:pt x="1690370" y="1270"/>
                </a:lnTo>
                <a:lnTo>
                  <a:pt x="1672590" y="0"/>
                </a:lnTo>
                <a:close/>
              </a:path>
            </a:pathLst>
          </a:custGeom>
          <a:solidFill>
            <a:srgbClr val="D152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893060" y="3451859"/>
            <a:ext cx="1275715" cy="113411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142240">
              <a:lnSpc>
                <a:spcPct val="89900"/>
              </a:lnSpc>
              <a:spcBef>
                <a:spcPts val="41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2. 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Test 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analysis 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&amp;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sign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621529" y="3063239"/>
            <a:ext cx="1981200" cy="1950720"/>
          </a:xfrm>
          <a:custGeom>
            <a:avLst/>
            <a:gdLst/>
            <a:ahLst/>
            <a:cxnLst/>
            <a:rect l="l" t="t" r="r" b="b"/>
            <a:pathLst>
              <a:path w="1981200" h="1950720">
                <a:moveTo>
                  <a:pt x="1672590" y="0"/>
                </a:moveTo>
                <a:lnTo>
                  <a:pt x="308610" y="0"/>
                </a:lnTo>
                <a:lnTo>
                  <a:pt x="290830" y="1270"/>
                </a:lnTo>
                <a:lnTo>
                  <a:pt x="224790" y="15239"/>
                </a:lnTo>
                <a:lnTo>
                  <a:pt x="162560" y="43180"/>
                </a:lnTo>
                <a:lnTo>
                  <a:pt x="120650" y="72389"/>
                </a:lnTo>
                <a:lnTo>
                  <a:pt x="72390" y="120650"/>
                </a:lnTo>
                <a:lnTo>
                  <a:pt x="53340" y="148589"/>
                </a:lnTo>
                <a:lnTo>
                  <a:pt x="43180" y="162560"/>
                </a:lnTo>
                <a:lnTo>
                  <a:pt x="21590" y="208280"/>
                </a:lnTo>
                <a:lnTo>
                  <a:pt x="3810" y="274320"/>
                </a:lnTo>
                <a:lnTo>
                  <a:pt x="2540" y="290830"/>
                </a:lnTo>
                <a:lnTo>
                  <a:pt x="0" y="308610"/>
                </a:lnTo>
                <a:lnTo>
                  <a:pt x="0" y="1642110"/>
                </a:lnTo>
                <a:lnTo>
                  <a:pt x="2540" y="1658620"/>
                </a:lnTo>
                <a:lnTo>
                  <a:pt x="3810" y="1676400"/>
                </a:lnTo>
                <a:lnTo>
                  <a:pt x="21590" y="1742440"/>
                </a:lnTo>
                <a:lnTo>
                  <a:pt x="43180" y="1788160"/>
                </a:lnTo>
                <a:lnTo>
                  <a:pt x="53340" y="1802130"/>
                </a:lnTo>
                <a:lnTo>
                  <a:pt x="62230" y="1816100"/>
                </a:lnTo>
                <a:lnTo>
                  <a:pt x="95250" y="1855470"/>
                </a:lnTo>
                <a:lnTo>
                  <a:pt x="134620" y="1888490"/>
                </a:lnTo>
                <a:lnTo>
                  <a:pt x="148590" y="1897380"/>
                </a:lnTo>
                <a:lnTo>
                  <a:pt x="162560" y="1907540"/>
                </a:lnTo>
                <a:lnTo>
                  <a:pt x="208280" y="1929130"/>
                </a:lnTo>
                <a:lnTo>
                  <a:pt x="274320" y="1946910"/>
                </a:lnTo>
                <a:lnTo>
                  <a:pt x="290830" y="1948180"/>
                </a:lnTo>
                <a:lnTo>
                  <a:pt x="308610" y="1950720"/>
                </a:lnTo>
                <a:lnTo>
                  <a:pt x="1656080" y="1950720"/>
                </a:lnTo>
                <a:lnTo>
                  <a:pt x="1689100" y="1948180"/>
                </a:lnTo>
                <a:lnTo>
                  <a:pt x="1739900" y="1939290"/>
                </a:lnTo>
                <a:lnTo>
                  <a:pt x="1788160" y="1921510"/>
                </a:lnTo>
                <a:lnTo>
                  <a:pt x="1803400" y="1915160"/>
                </a:lnTo>
                <a:lnTo>
                  <a:pt x="1846580" y="1888490"/>
                </a:lnTo>
                <a:lnTo>
                  <a:pt x="1885950" y="1855470"/>
                </a:lnTo>
                <a:lnTo>
                  <a:pt x="1907540" y="1830070"/>
                </a:lnTo>
                <a:lnTo>
                  <a:pt x="1918970" y="1816100"/>
                </a:lnTo>
                <a:lnTo>
                  <a:pt x="1945640" y="1772920"/>
                </a:lnTo>
                <a:lnTo>
                  <a:pt x="1964690" y="1725930"/>
                </a:lnTo>
                <a:lnTo>
                  <a:pt x="1977390" y="1676400"/>
                </a:lnTo>
                <a:lnTo>
                  <a:pt x="1978660" y="1658620"/>
                </a:lnTo>
                <a:lnTo>
                  <a:pt x="1981200" y="1625600"/>
                </a:lnTo>
                <a:lnTo>
                  <a:pt x="1979929" y="325120"/>
                </a:lnTo>
                <a:lnTo>
                  <a:pt x="1979929" y="308610"/>
                </a:lnTo>
                <a:lnTo>
                  <a:pt x="1978660" y="290830"/>
                </a:lnTo>
                <a:lnTo>
                  <a:pt x="1969770" y="241300"/>
                </a:lnTo>
                <a:lnTo>
                  <a:pt x="1945640" y="177800"/>
                </a:lnTo>
                <a:lnTo>
                  <a:pt x="1918970" y="134620"/>
                </a:lnTo>
                <a:lnTo>
                  <a:pt x="1907540" y="120650"/>
                </a:lnTo>
                <a:lnTo>
                  <a:pt x="1897379" y="107950"/>
                </a:lnTo>
                <a:lnTo>
                  <a:pt x="1860550" y="72389"/>
                </a:lnTo>
                <a:lnTo>
                  <a:pt x="1818640" y="43180"/>
                </a:lnTo>
                <a:lnTo>
                  <a:pt x="1771650" y="21589"/>
                </a:lnTo>
                <a:lnTo>
                  <a:pt x="1756410" y="15239"/>
                </a:lnTo>
                <a:lnTo>
                  <a:pt x="1706880" y="3810"/>
                </a:lnTo>
                <a:lnTo>
                  <a:pt x="1689100" y="1270"/>
                </a:lnTo>
                <a:lnTo>
                  <a:pt x="1672590" y="0"/>
                </a:lnTo>
                <a:close/>
              </a:path>
            </a:pathLst>
          </a:custGeom>
          <a:solidFill>
            <a:srgbClr val="D152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72990" y="3629659"/>
            <a:ext cx="1477010" cy="7785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12700" marR="5080" indent="241300">
              <a:lnSpc>
                <a:spcPts val="2810"/>
              </a:lnSpc>
              <a:spcBef>
                <a:spcPts val="450"/>
              </a:spcBef>
            </a:pP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3. 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Test 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2600" spc="-15" dirty="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ec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g</a:t>
            </a:r>
            <a:endParaRPr sz="2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701790" y="3063239"/>
            <a:ext cx="1981200" cy="1950720"/>
          </a:xfrm>
          <a:custGeom>
            <a:avLst/>
            <a:gdLst/>
            <a:ahLst/>
            <a:cxnLst/>
            <a:rect l="l" t="t" r="r" b="b"/>
            <a:pathLst>
              <a:path w="1981200" h="1950720">
                <a:moveTo>
                  <a:pt x="1672589" y="0"/>
                </a:moveTo>
                <a:lnTo>
                  <a:pt x="308609" y="0"/>
                </a:lnTo>
                <a:lnTo>
                  <a:pt x="290829" y="1270"/>
                </a:lnTo>
                <a:lnTo>
                  <a:pt x="224789" y="15239"/>
                </a:lnTo>
                <a:lnTo>
                  <a:pt x="162559" y="43180"/>
                </a:lnTo>
                <a:lnTo>
                  <a:pt x="120650" y="72389"/>
                </a:lnTo>
                <a:lnTo>
                  <a:pt x="72389" y="120650"/>
                </a:lnTo>
                <a:lnTo>
                  <a:pt x="43179" y="162560"/>
                </a:lnTo>
                <a:lnTo>
                  <a:pt x="21589" y="208280"/>
                </a:lnTo>
                <a:lnTo>
                  <a:pt x="3809" y="274320"/>
                </a:lnTo>
                <a:lnTo>
                  <a:pt x="0" y="308610"/>
                </a:lnTo>
                <a:lnTo>
                  <a:pt x="0" y="1642110"/>
                </a:lnTo>
                <a:lnTo>
                  <a:pt x="15239" y="1725930"/>
                </a:lnTo>
                <a:lnTo>
                  <a:pt x="43179" y="1788160"/>
                </a:lnTo>
                <a:lnTo>
                  <a:pt x="72389" y="1830070"/>
                </a:lnTo>
                <a:lnTo>
                  <a:pt x="120650" y="1878330"/>
                </a:lnTo>
                <a:lnTo>
                  <a:pt x="147319" y="1897380"/>
                </a:lnTo>
                <a:lnTo>
                  <a:pt x="162559" y="1907540"/>
                </a:lnTo>
                <a:lnTo>
                  <a:pt x="208279" y="1929130"/>
                </a:lnTo>
                <a:lnTo>
                  <a:pt x="274319" y="1946910"/>
                </a:lnTo>
                <a:lnTo>
                  <a:pt x="290829" y="1948180"/>
                </a:lnTo>
                <a:lnTo>
                  <a:pt x="308609" y="1950720"/>
                </a:lnTo>
                <a:lnTo>
                  <a:pt x="1656079" y="1950720"/>
                </a:lnTo>
                <a:lnTo>
                  <a:pt x="1689100" y="1948180"/>
                </a:lnTo>
                <a:lnTo>
                  <a:pt x="1739900" y="1939290"/>
                </a:lnTo>
                <a:lnTo>
                  <a:pt x="1788159" y="1921510"/>
                </a:lnTo>
                <a:lnTo>
                  <a:pt x="1803400" y="1915160"/>
                </a:lnTo>
                <a:lnTo>
                  <a:pt x="1817369" y="1906270"/>
                </a:lnTo>
                <a:lnTo>
                  <a:pt x="1832609" y="1897380"/>
                </a:lnTo>
                <a:lnTo>
                  <a:pt x="1846579" y="1888490"/>
                </a:lnTo>
                <a:lnTo>
                  <a:pt x="1860550" y="1878330"/>
                </a:lnTo>
                <a:lnTo>
                  <a:pt x="1873250" y="1866900"/>
                </a:lnTo>
                <a:lnTo>
                  <a:pt x="1897379" y="1842770"/>
                </a:lnTo>
                <a:lnTo>
                  <a:pt x="1907539" y="1830070"/>
                </a:lnTo>
                <a:lnTo>
                  <a:pt x="1918969" y="1816100"/>
                </a:lnTo>
                <a:lnTo>
                  <a:pt x="1936750" y="1788160"/>
                </a:lnTo>
                <a:lnTo>
                  <a:pt x="1945639" y="1772920"/>
                </a:lnTo>
                <a:lnTo>
                  <a:pt x="1951989" y="1757680"/>
                </a:lnTo>
                <a:lnTo>
                  <a:pt x="1959609" y="1741170"/>
                </a:lnTo>
                <a:lnTo>
                  <a:pt x="1973579" y="1692910"/>
                </a:lnTo>
                <a:lnTo>
                  <a:pt x="1981200" y="1625600"/>
                </a:lnTo>
                <a:lnTo>
                  <a:pt x="1979929" y="325120"/>
                </a:lnTo>
                <a:lnTo>
                  <a:pt x="1979929" y="308610"/>
                </a:lnTo>
                <a:lnTo>
                  <a:pt x="1973579" y="257810"/>
                </a:lnTo>
                <a:lnTo>
                  <a:pt x="1958339" y="208280"/>
                </a:lnTo>
                <a:lnTo>
                  <a:pt x="1936750" y="162560"/>
                </a:lnTo>
                <a:lnTo>
                  <a:pt x="1907539" y="120650"/>
                </a:lnTo>
                <a:lnTo>
                  <a:pt x="1897379" y="107950"/>
                </a:lnTo>
                <a:lnTo>
                  <a:pt x="1860550" y="72389"/>
                </a:lnTo>
                <a:lnTo>
                  <a:pt x="1817369" y="43180"/>
                </a:lnTo>
                <a:lnTo>
                  <a:pt x="1771650" y="21589"/>
                </a:lnTo>
                <a:lnTo>
                  <a:pt x="1756409" y="15239"/>
                </a:lnTo>
                <a:lnTo>
                  <a:pt x="1706879" y="3810"/>
                </a:lnTo>
                <a:lnTo>
                  <a:pt x="1689100" y="1270"/>
                </a:lnTo>
                <a:lnTo>
                  <a:pt x="1672589" y="0"/>
                </a:lnTo>
                <a:close/>
              </a:path>
            </a:pathLst>
          </a:custGeom>
          <a:solidFill>
            <a:srgbClr val="D1523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06259" y="3451859"/>
            <a:ext cx="1569720" cy="1134110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 indent="288290">
              <a:lnSpc>
                <a:spcPct val="89900"/>
              </a:lnSpc>
              <a:spcBef>
                <a:spcPts val="415"/>
              </a:spcBef>
            </a:pP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4. </a:t>
            </a:r>
            <a:r>
              <a:rPr sz="2600" spc="-70" dirty="0">
                <a:solidFill>
                  <a:srgbClr val="FFFFFF"/>
                </a:solidFill>
                <a:latin typeface="Arial"/>
                <a:cs typeface="Arial"/>
              </a:rPr>
              <a:t>Test  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Report 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&amp;  E</a:t>
            </a:r>
            <a:r>
              <a:rPr sz="2600" spc="5" dirty="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ua</a:t>
            </a:r>
            <a:r>
              <a:rPr sz="2600" spc="-5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sz="2600" spc="-1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2600" spc="10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sz="2600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26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0846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2.2. </a:t>
            </a:r>
            <a:r>
              <a:rPr spc="-70" dirty="0"/>
              <a:t>Quy </a:t>
            </a:r>
            <a:r>
              <a:rPr spc="-85" dirty="0"/>
              <a:t>trình </a:t>
            </a:r>
            <a:r>
              <a:rPr spc="-80" dirty="0"/>
              <a:t>kiểm </a:t>
            </a:r>
            <a:r>
              <a:rPr spc="-70" dirty="0"/>
              <a:t>thử </a:t>
            </a:r>
            <a:r>
              <a:rPr spc="-75" dirty="0"/>
              <a:t>tổng</a:t>
            </a:r>
            <a:r>
              <a:rPr spc="-815" dirty="0"/>
              <a:t> </a:t>
            </a:r>
            <a:r>
              <a:rPr spc="-80" dirty="0"/>
              <a:t>quát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5915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1.1.1 Phần</a:t>
            </a:r>
            <a:r>
              <a:rPr spc="-390" dirty="0"/>
              <a:t> </a:t>
            </a:r>
            <a:r>
              <a:rPr spc="-70" dirty="0"/>
              <a:t>mềm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0955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65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latin typeface="Arial"/>
                <a:cs typeface="Arial"/>
              </a:rPr>
              <a:t>Đặc trưng của phần</a:t>
            </a:r>
            <a:r>
              <a:rPr sz="2400" b="1" spc="-15" dirty="0">
                <a:latin typeface="Arial"/>
                <a:cs typeface="Arial"/>
              </a:rPr>
              <a:t> </a:t>
            </a:r>
            <a:r>
              <a:rPr sz="2400" b="1" spc="-5" dirty="0">
                <a:latin typeface="Arial"/>
                <a:cs typeface="Arial"/>
              </a:rPr>
              <a:t>mềm:</a:t>
            </a:r>
            <a:endParaRPr sz="24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4090"/>
              <a:buChar char="•"/>
              <a:tabLst>
                <a:tab pos="4826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Phần mềm được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kỹ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nghệ, không được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chế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tạo theo nghĩa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cổ 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điển:</a:t>
            </a:r>
            <a:endParaRPr sz="2200">
              <a:latin typeface="Arial"/>
              <a:cs typeface="Arial"/>
            </a:endParaRPr>
          </a:p>
          <a:p>
            <a:pPr marL="482600" marR="21590" indent="-182880">
              <a:lnSpc>
                <a:spcPct val="100400"/>
              </a:lnSpc>
              <a:spcBef>
                <a:spcPts val="1400"/>
              </a:spcBef>
              <a:buClr>
                <a:srgbClr val="92A199"/>
              </a:buClr>
              <a:buSzPct val="85000"/>
              <a:buChar char="-"/>
              <a:tabLst>
                <a:tab pos="482600" algn="l"/>
              </a:tabLst>
            </a:pPr>
            <a:r>
              <a:rPr sz="2000" spc="-5" dirty="0"/>
              <a:t>Phần </a:t>
            </a:r>
            <a:r>
              <a:rPr sz="2000" dirty="0"/>
              <a:t>mềm được </a:t>
            </a:r>
            <a:r>
              <a:rPr sz="2000" spc="-5" dirty="0"/>
              <a:t>thiết </a:t>
            </a:r>
            <a:r>
              <a:rPr sz="2000" dirty="0"/>
              <a:t>kế, chế </a:t>
            </a:r>
            <a:r>
              <a:rPr sz="2000" spc="-5" dirty="0"/>
              <a:t>tạo </a:t>
            </a:r>
            <a:r>
              <a:rPr sz="2000" dirty="0"/>
              <a:t>như các loại sản phẩm công  nghiệp khác, nhưng </a:t>
            </a:r>
            <a:r>
              <a:rPr sz="2000" b="1" dirty="0">
                <a:latin typeface="Arial"/>
                <a:cs typeface="Arial"/>
              </a:rPr>
              <a:t>không được </a:t>
            </a:r>
            <a:r>
              <a:rPr sz="2000" b="1" spc="-5" dirty="0">
                <a:latin typeface="Arial"/>
                <a:cs typeface="Arial"/>
              </a:rPr>
              <a:t>định hình trước</a:t>
            </a:r>
            <a:endParaRPr sz="2000">
              <a:latin typeface="Arial"/>
              <a:cs typeface="Arial"/>
            </a:endParaRPr>
          </a:p>
          <a:p>
            <a:pPr marL="482600" marR="20955" indent="-182880">
              <a:lnSpc>
                <a:spcPct val="100400"/>
              </a:lnSpc>
              <a:spcBef>
                <a:spcPts val="1400"/>
              </a:spcBef>
              <a:buClr>
                <a:srgbClr val="92A199"/>
              </a:buClr>
              <a:buSzPct val="85000"/>
              <a:buChar char="-"/>
              <a:tabLst>
                <a:tab pos="482600" algn="l"/>
              </a:tabLst>
            </a:pPr>
            <a:r>
              <a:rPr sz="2000" dirty="0"/>
              <a:t>Quá </a:t>
            </a:r>
            <a:r>
              <a:rPr sz="2000" spc="-5" dirty="0"/>
              <a:t>trình </a:t>
            </a:r>
            <a:r>
              <a:rPr sz="2000" dirty="0"/>
              <a:t>phát </a:t>
            </a:r>
            <a:r>
              <a:rPr sz="2000" spc="-5" dirty="0"/>
              <a:t>triển phần mềm quyết </a:t>
            </a:r>
            <a:r>
              <a:rPr sz="2000" dirty="0"/>
              <a:t>định </a:t>
            </a:r>
            <a:r>
              <a:rPr sz="2000" spc="-5" dirty="0"/>
              <a:t>giá thành </a:t>
            </a:r>
            <a:r>
              <a:rPr sz="2000" dirty="0"/>
              <a:t>và chất lượng  của</a:t>
            </a:r>
            <a:r>
              <a:rPr sz="2000" spc="-5" dirty="0"/>
              <a:t> </a:t>
            </a:r>
            <a:r>
              <a:rPr sz="2000" dirty="0"/>
              <a:t>nó</a:t>
            </a:r>
            <a:endParaRPr sz="2000"/>
          </a:p>
          <a:p>
            <a:pPr marL="482600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-"/>
              <a:tabLst>
                <a:tab pos="482600" algn="l"/>
              </a:tabLst>
            </a:pPr>
            <a:r>
              <a:rPr sz="2000" dirty="0"/>
              <a:t>Các </a:t>
            </a:r>
            <a:r>
              <a:rPr sz="2000" spc="-5" dirty="0"/>
              <a:t>phần </a:t>
            </a:r>
            <a:r>
              <a:rPr sz="2000" dirty="0"/>
              <a:t>mềm chỉ </a:t>
            </a:r>
            <a:r>
              <a:rPr sz="2000" spc="-5" dirty="0"/>
              <a:t>thực </a:t>
            </a:r>
            <a:r>
              <a:rPr sz="2000" dirty="0"/>
              <a:t>sự được </a:t>
            </a:r>
            <a:r>
              <a:rPr sz="2000" spc="-10" dirty="0"/>
              <a:t>tìm </a:t>
            </a:r>
            <a:r>
              <a:rPr sz="2000" spc="5" dirty="0"/>
              <a:t>ra </a:t>
            </a:r>
            <a:r>
              <a:rPr sz="2000" dirty="0"/>
              <a:t>lỗi trong pha </a:t>
            </a:r>
            <a:r>
              <a:rPr sz="2000" spc="-5" dirty="0"/>
              <a:t>phát</a:t>
            </a:r>
            <a:r>
              <a:rPr sz="2000" spc="-45" dirty="0"/>
              <a:t> </a:t>
            </a:r>
            <a:r>
              <a:rPr sz="2000" spc="-5" dirty="0"/>
              <a:t>triển.</a:t>
            </a:r>
            <a:endParaRPr sz="2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273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2.2.1. </a:t>
            </a:r>
            <a:r>
              <a:rPr spc="-70" dirty="0"/>
              <a:t>Lập </a:t>
            </a:r>
            <a:r>
              <a:rPr spc="-50" dirty="0"/>
              <a:t>kế </a:t>
            </a:r>
            <a:r>
              <a:rPr spc="-85" dirty="0"/>
              <a:t>hoạch </a:t>
            </a:r>
            <a:r>
              <a:rPr spc="-75" dirty="0"/>
              <a:t>kiểm</a:t>
            </a:r>
            <a:r>
              <a:rPr spc="-73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0534" cy="1668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9685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 hoạch kiểm thử là quá trình tạo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hoạch  kiểm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marR="177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là tài liệu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về phạm vi, cách  tiếp cận,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nguồn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lực và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kiểm</a:t>
            </a:r>
            <a:r>
              <a:rPr sz="2400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3400" y="3199129"/>
            <a:ext cx="8229600" cy="3352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273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2.2.1. </a:t>
            </a:r>
            <a:r>
              <a:rPr spc="-70" dirty="0"/>
              <a:t>Lập </a:t>
            </a:r>
            <a:r>
              <a:rPr spc="-50" dirty="0"/>
              <a:t>kế </a:t>
            </a:r>
            <a:r>
              <a:rPr spc="-85" dirty="0"/>
              <a:t>hoạch </a:t>
            </a:r>
            <a:r>
              <a:rPr spc="-75" dirty="0"/>
              <a:t>kiểm</a:t>
            </a:r>
            <a:r>
              <a:rPr spc="-73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7696834" cy="1846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lập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lập được mục tiêu dài hạn và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ngắn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hạn của việc kiểm</a:t>
            </a:r>
            <a:r>
              <a:rPr sz="20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Nhận biết được 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rủi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ro có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xảy</a:t>
            </a:r>
            <a:r>
              <a:rPr sz="20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 cách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tiếp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cận và kế hoạch cho việc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273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2.2.1. </a:t>
            </a:r>
            <a:r>
              <a:rPr spc="-70" dirty="0"/>
              <a:t>Lập </a:t>
            </a:r>
            <a:r>
              <a:rPr spc="-50" dirty="0"/>
              <a:t>kế </a:t>
            </a:r>
            <a:r>
              <a:rPr spc="-85" dirty="0"/>
              <a:t>hoạch </a:t>
            </a:r>
            <a:r>
              <a:rPr spc="-75" dirty="0"/>
              <a:t>kiểm</a:t>
            </a:r>
            <a:r>
              <a:rPr spc="-73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9991"/>
            <a:ext cx="8065134" cy="479298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189230" indent="-176530" algn="just">
              <a:lnSpc>
                <a:spcPct val="100000"/>
              </a:lnSpc>
              <a:spcBef>
                <a:spcPts val="1495"/>
              </a:spcBef>
              <a:buClr>
                <a:srgbClr val="92A199"/>
              </a:buClr>
              <a:buSzPct val="84782"/>
              <a:buFont typeface="Arial"/>
              <a:buChar char="•"/>
              <a:tabLst>
                <a:tab pos="189230" algn="l"/>
              </a:tabLst>
            </a:pPr>
            <a:r>
              <a:rPr sz="2300" b="1" spc="15" dirty="0">
                <a:solidFill>
                  <a:srgbClr val="282833"/>
                </a:solidFill>
                <a:latin typeface="Arial"/>
                <a:cs typeface="Arial"/>
              </a:rPr>
              <a:t>6 nhiệm vụ chính trong hoạt động </a:t>
            </a:r>
            <a:r>
              <a:rPr sz="2300" b="1" spc="10" dirty="0">
                <a:solidFill>
                  <a:srgbClr val="282833"/>
                </a:solidFill>
                <a:latin typeface="Arial"/>
                <a:cs typeface="Arial"/>
              </a:rPr>
              <a:t>lập kế</a:t>
            </a:r>
            <a:r>
              <a:rPr sz="2300" b="1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b="1" spc="15" dirty="0">
                <a:solidFill>
                  <a:srgbClr val="282833"/>
                </a:solidFill>
                <a:latin typeface="Arial"/>
                <a:cs typeface="Arial"/>
              </a:rPr>
              <a:t>hoạch:</a:t>
            </a:r>
            <a:endParaRPr sz="2300">
              <a:latin typeface="Arial"/>
              <a:cs typeface="Arial"/>
            </a:endParaRPr>
          </a:p>
          <a:p>
            <a:pPr marL="455295" marR="5715" indent="-443230" algn="just">
              <a:lnSpc>
                <a:spcPct val="101299"/>
              </a:lnSpc>
              <a:spcBef>
                <a:spcPts val="1360"/>
              </a:spcBef>
              <a:buClr>
                <a:srgbClr val="92A199"/>
              </a:buClr>
              <a:buSzPct val="84782"/>
              <a:buAutoNum type="arabicPeriod"/>
              <a:tabLst>
                <a:tab pos="4559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Xác định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được phạm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vi kiểm thử, các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rủi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ro có thể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xảy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ra,  xác định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đảm bảo đo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đạc 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chất lượng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300" spc="20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sản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xuất</a:t>
            </a:r>
            <a:r>
              <a:rPr sz="23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endParaRPr sz="2300">
              <a:latin typeface="Arial"/>
              <a:cs typeface="Arial"/>
            </a:endParaRPr>
          </a:p>
          <a:p>
            <a:pPr marL="455295" marR="5080" indent="-443230" algn="just">
              <a:lnSpc>
                <a:spcPct val="101099"/>
              </a:lnSpc>
              <a:spcBef>
                <a:spcPts val="1380"/>
              </a:spcBef>
              <a:buClr>
                <a:srgbClr val="92A199"/>
              </a:buClr>
              <a:buSzPct val="84782"/>
              <a:buAutoNum type="arabicPeriod"/>
              <a:tabLst>
                <a:tab pos="4559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Xác định cách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tiếp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cận việc kiểm thử: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nên sử dụng kỹ 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thuật kiểm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nào, độ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bao phủ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kiểm thử cho</a:t>
            </a:r>
            <a:r>
              <a:rPr sz="23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phép…</a:t>
            </a:r>
            <a:endParaRPr sz="2300">
              <a:latin typeface="Arial"/>
              <a:cs typeface="Arial"/>
            </a:endParaRPr>
          </a:p>
          <a:p>
            <a:pPr marL="455930" indent="-443230" algn="just">
              <a:lnSpc>
                <a:spcPct val="100000"/>
              </a:lnSpc>
              <a:spcBef>
                <a:spcPts val="1400"/>
              </a:spcBef>
              <a:buClr>
                <a:srgbClr val="92A199"/>
              </a:buClr>
              <a:buSzPct val="84782"/>
              <a:buAutoNum type="arabicPeriod"/>
              <a:tabLst>
                <a:tab pos="4559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Thực thi theo chính sách và chiến lược kiểm</a:t>
            </a:r>
            <a:r>
              <a:rPr sz="23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300">
              <a:latin typeface="Arial"/>
              <a:cs typeface="Arial"/>
            </a:endParaRPr>
          </a:p>
          <a:p>
            <a:pPr marL="455930" indent="-44323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4782"/>
              <a:buAutoNum type="arabicPeriod"/>
              <a:tabLst>
                <a:tab pos="4559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nguồn lực kiểm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thử cần</a:t>
            </a:r>
            <a:r>
              <a:rPr sz="23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thiết.</a:t>
            </a:r>
            <a:endParaRPr sz="2300">
              <a:latin typeface="Arial"/>
              <a:cs typeface="Arial"/>
            </a:endParaRPr>
          </a:p>
          <a:p>
            <a:pPr marL="455930" indent="-44323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4782"/>
              <a:buAutoNum type="arabicPeriod"/>
              <a:tabLst>
                <a:tab pos="455295" algn="l"/>
                <a:tab pos="455930" algn="l"/>
              </a:tabLst>
            </a:pP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Lên kế hoạch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cho hoạt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động phân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tích, thiết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kế, thực</a:t>
            </a:r>
            <a:r>
              <a:rPr sz="2300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thi…</a:t>
            </a:r>
            <a:endParaRPr sz="2300">
              <a:latin typeface="Arial"/>
              <a:cs typeface="Arial"/>
            </a:endParaRPr>
          </a:p>
          <a:p>
            <a:pPr marL="455930" indent="-44323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4782"/>
              <a:buAutoNum type="arabicPeriod"/>
              <a:tabLst>
                <a:tab pos="455295" algn="l"/>
                <a:tab pos="455930" algn="l"/>
              </a:tabLst>
            </a:pP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300" spc="5" dirty="0">
                <a:solidFill>
                  <a:srgbClr val="282833"/>
                </a:solidFill>
                <a:latin typeface="Arial"/>
                <a:cs typeface="Arial"/>
              </a:rPr>
              <a:t>định tiêu </a:t>
            </a:r>
            <a:r>
              <a:rPr sz="2300" spc="10" dirty="0">
                <a:solidFill>
                  <a:srgbClr val="282833"/>
                </a:solidFill>
                <a:latin typeface="Arial"/>
                <a:cs typeface="Arial"/>
              </a:rPr>
              <a:t>chí kết thúc kiểm</a:t>
            </a:r>
            <a:r>
              <a:rPr sz="23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300" spc="1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273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2.2.1. </a:t>
            </a:r>
            <a:r>
              <a:rPr spc="-70" dirty="0"/>
              <a:t>Lập </a:t>
            </a:r>
            <a:r>
              <a:rPr spc="-50" dirty="0"/>
              <a:t>kế </a:t>
            </a:r>
            <a:r>
              <a:rPr spc="-85" dirty="0"/>
              <a:t>hoạch </a:t>
            </a:r>
            <a:r>
              <a:rPr spc="-75" dirty="0"/>
              <a:t>kiểm</a:t>
            </a:r>
            <a:r>
              <a:rPr spc="-73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19"/>
            <a:ext cx="8071484" cy="6394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65735" marR="5080" indent="-153670">
              <a:lnSpc>
                <a:spcPct val="100400"/>
              </a:lnSpc>
              <a:spcBef>
                <a:spcPts val="110"/>
              </a:spcBef>
              <a:buClr>
                <a:srgbClr val="92A199"/>
              </a:buClr>
              <a:buSzPct val="85000"/>
              <a:buChar char="•"/>
              <a:tabLst>
                <a:tab pos="166370" algn="l"/>
              </a:tabLst>
            </a:pPr>
            <a:r>
              <a:rPr sz="2000" spc="-5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Manager hoặc </a:t>
            </a:r>
            <a:r>
              <a:rPr sz="2000" spc="-5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Leader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dựng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ban đầu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2000" spc="5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4850" y="2815589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850" y="3223260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4850" y="3629659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4850" y="4037329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850" y="4443729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4850" y="2248662"/>
            <a:ext cx="3498850" cy="246761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27329" marR="5080" indent="-214629">
              <a:lnSpc>
                <a:spcPct val="161900"/>
              </a:lnSpc>
              <a:spcBef>
                <a:spcPts val="85"/>
              </a:spcBef>
              <a:buClr>
                <a:srgbClr val="92A199"/>
              </a:buClr>
              <a:buSzPct val="84848"/>
              <a:buChar char="•"/>
              <a:tabLst>
                <a:tab pos="226695" algn="l"/>
                <a:tab pos="227329" algn="l"/>
              </a:tabLst>
            </a:pP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Định nghĩa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phạm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vi kiểm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thử  Nhận dạng các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yếu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tố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5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thử 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Ước lượng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5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650">
              <a:latin typeface="Arial"/>
              <a:cs typeface="Arial"/>
            </a:endParaRPr>
          </a:p>
          <a:p>
            <a:pPr marL="227329">
              <a:lnSpc>
                <a:spcPct val="100000"/>
              </a:lnSpc>
              <a:spcBef>
                <a:spcPts val="1230"/>
              </a:spcBef>
            </a:pP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Chiến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lược kiểm</a:t>
            </a:r>
            <a:r>
              <a:rPr sz="165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650">
              <a:latin typeface="Arial"/>
              <a:cs typeface="Arial"/>
            </a:endParaRPr>
          </a:p>
          <a:p>
            <a:pPr marL="227329">
              <a:lnSpc>
                <a:spcPct val="100000"/>
              </a:lnSpc>
              <a:spcBef>
                <a:spcPts val="1220"/>
              </a:spcBef>
            </a:pP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dựng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môi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trường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5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650">
              <a:latin typeface="Arial"/>
              <a:cs typeface="Arial"/>
            </a:endParaRPr>
          </a:p>
          <a:p>
            <a:pPr marL="227329">
              <a:lnSpc>
                <a:spcPct val="100000"/>
              </a:lnSpc>
              <a:spcBef>
                <a:spcPts val="1230"/>
              </a:spcBef>
            </a:pPr>
            <a:r>
              <a:rPr sz="1650" spc="30" dirty="0">
                <a:solidFill>
                  <a:srgbClr val="282833"/>
                </a:solidFill>
                <a:latin typeface="Arial"/>
                <a:cs typeface="Arial"/>
              </a:rPr>
              <a:t>…</a:t>
            </a:r>
            <a:endParaRPr sz="1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4841239"/>
            <a:ext cx="3559175" cy="3333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66370" indent="-153670">
              <a:lnSpc>
                <a:spcPct val="100000"/>
              </a:lnSpc>
              <a:spcBef>
                <a:spcPts val="120"/>
              </a:spcBef>
              <a:buClr>
                <a:srgbClr val="92A199"/>
              </a:buClr>
              <a:buSzPct val="85000"/>
              <a:buChar char="•"/>
              <a:tabLst>
                <a:tab pos="166370" algn="l"/>
              </a:tabLst>
            </a:pP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Kế hoạch kiểm thử cần</a:t>
            </a:r>
            <a:r>
              <a:rPr sz="20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được: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4850" y="5309870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9480" y="5299709"/>
            <a:ext cx="7328534" cy="109601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Xem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lại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bởi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QA,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Business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Analysis, PM,</a:t>
            </a:r>
            <a:r>
              <a:rPr sz="1650" spc="-1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Customer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Chấp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thuận bởi </a:t>
            </a:r>
            <a:r>
              <a:rPr sz="1650" spc="20" dirty="0">
                <a:solidFill>
                  <a:srgbClr val="282833"/>
                </a:solidFill>
                <a:latin typeface="Arial"/>
                <a:cs typeface="Arial"/>
              </a:rPr>
              <a:t>PM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và</a:t>
            </a:r>
            <a:r>
              <a:rPr sz="165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Cusomer</a:t>
            </a:r>
            <a:endParaRPr sz="16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Hiệu chỉnh trong suốt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chu kỳ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để phản ánh </a:t>
            </a:r>
            <a:r>
              <a:rPr sz="1650" spc="10" dirty="0">
                <a:solidFill>
                  <a:srgbClr val="282833"/>
                </a:solidFill>
                <a:latin typeface="Arial"/>
                <a:cs typeface="Arial"/>
              </a:rPr>
              <a:t>các thay đổi </a:t>
            </a:r>
            <a:r>
              <a:rPr sz="1650" spc="15" dirty="0">
                <a:solidFill>
                  <a:srgbClr val="282833"/>
                </a:solidFill>
                <a:latin typeface="Arial"/>
                <a:cs typeface="Arial"/>
              </a:rPr>
              <a:t>nếu cần</a:t>
            </a:r>
            <a:r>
              <a:rPr sz="165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thiết</a:t>
            </a:r>
            <a:endParaRPr sz="1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04850" y="5716270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4850" y="6123940"/>
            <a:ext cx="88900" cy="2419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00" spc="5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273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2.2.1. </a:t>
            </a:r>
            <a:r>
              <a:rPr spc="-70" dirty="0"/>
              <a:t>Lập </a:t>
            </a:r>
            <a:r>
              <a:rPr spc="-50" dirty="0"/>
              <a:t>kế </a:t>
            </a:r>
            <a:r>
              <a:rPr spc="-85" dirty="0"/>
              <a:t>hoạch </a:t>
            </a:r>
            <a:r>
              <a:rPr spc="-75" dirty="0"/>
              <a:t>kiểm</a:t>
            </a:r>
            <a:r>
              <a:rPr spc="-73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19"/>
            <a:ext cx="8086090" cy="12401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59385" marR="18415" indent="-134620">
              <a:lnSpc>
                <a:spcPct val="101400"/>
              </a:lnSpc>
              <a:spcBef>
                <a:spcPts val="90"/>
              </a:spcBef>
              <a:buClr>
                <a:srgbClr val="92A199"/>
              </a:buClr>
              <a:buSzPct val="85714"/>
              <a:buChar char="•"/>
              <a:tabLst>
                <a:tab pos="160020" algn="l"/>
              </a:tabLst>
            </a:pP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Hoạt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động kiểm soát kiểm thử: là hoạt động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nhằm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quản lý việc kiểm thử được 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hiện theo đúng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kế</a:t>
            </a:r>
            <a:r>
              <a:rPr sz="175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hoạch</a:t>
            </a:r>
            <a:endParaRPr sz="1750">
              <a:latin typeface="Arial"/>
              <a:cs typeface="Arial"/>
            </a:endParaRPr>
          </a:p>
          <a:p>
            <a:pPr marL="159385" marR="17780" indent="-134620">
              <a:lnSpc>
                <a:spcPct val="101400"/>
              </a:lnSpc>
              <a:spcBef>
                <a:spcPts val="1050"/>
              </a:spcBef>
              <a:buClr>
                <a:srgbClr val="92A199"/>
              </a:buClr>
              <a:buSzPct val="85714"/>
              <a:buChar char="•"/>
              <a:tabLst>
                <a:tab pos="160020" algn="l"/>
              </a:tabLst>
            </a:pP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Kếhoạch kiểm thử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cần phải được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xây dựng sớm như có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thể có trong </a:t>
            </a:r>
            <a:r>
              <a:rPr sz="1750" spc="15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1750" spc="10" dirty="0">
                <a:solidFill>
                  <a:srgbClr val="282833"/>
                </a:solidFill>
                <a:latin typeface="Arial"/>
                <a:cs typeface="Arial"/>
              </a:rPr>
              <a:t>chu  kỳ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1750" dirty="0">
                <a:solidFill>
                  <a:srgbClr val="282833"/>
                </a:solidFill>
                <a:latin typeface="Arial"/>
                <a:cs typeface="Arial"/>
              </a:rPr>
              <a:t>triển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750" spc="1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để:</a:t>
            </a:r>
            <a:r>
              <a:rPr sz="175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750" spc="5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17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0240" y="337312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0240" y="375412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0240" y="413512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0240" y="451485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0240" y="489585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0240" y="527685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0240" y="2848101"/>
            <a:ext cx="7940675" cy="2938780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36220" indent="-223520">
              <a:lnSpc>
                <a:spcPct val="100000"/>
              </a:lnSpc>
              <a:spcBef>
                <a:spcPts val="1175"/>
              </a:spcBef>
              <a:buClr>
                <a:srgbClr val="92A199"/>
              </a:buClr>
              <a:buSzPct val="86206"/>
              <a:buChar char="•"/>
              <a:tabLst>
                <a:tab pos="235585" algn="l"/>
                <a:tab pos="236220" algn="l"/>
              </a:tabLst>
            </a:pPr>
            <a:r>
              <a:rPr sz="1450" spc="15" dirty="0">
                <a:solidFill>
                  <a:srgbClr val="282833"/>
                </a:solidFill>
                <a:latin typeface="Arial"/>
                <a:cs typeface="Arial"/>
              </a:rPr>
              <a:t>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Tập hợp </a:t>
            </a:r>
            <a:r>
              <a:rPr sz="1600" spc="2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tổ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chức các thông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tin kiểm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thử cần</a:t>
            </a:r>
            <a:r>
              <a:rPr sz="16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thiết.</a:t>
            </a:r>
            <a:endParaRPr sz="1600">
              <a:latin typeface="Arial"/>
              <a:cs typeface="Arial"/>
            </a:endParaRPr>
          </a:p>
          <a:p>
            <a:pPr marL="235585">
              <a:lnSpc>
                <a:spcPct val="100000"/>
              </a:lnSpc>
              <a:spcBef>
                <a:spcPts val="1080"/>
              </a:spcBef>
            </a:pPr>
            <a:r>
              <a:rPr sz="1600" spc="20" dirty="0">
                <a:solidFill>
                  <a:srgbClr val="282833"/>
                </a:solidFill>
                <a:latin typeface="Arial"/>
                <a:cs typeface="Arial"/>
              </a:rPr>
              <a:t>Cung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cấp thông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tin </a:t>
            </a:r>
            <a:r>
              <a:rPr sz="1600" spc="20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qui trình kiểm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xảy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ra trong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tổ chức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1600">
              <a:latin typeface="Arial"/>
              <a:cs typeface="Arial"/>
            </a:endParaRPr>
          </a:p>
          <a:p>
            <a:pPr marL="235585">
              <a:lnSpc>
                <a:spcPct val="100000"/>
              </a:lnSpc>
              <a:spcBef>
                <a:spcPts val="1080"/>
              </a:spcBef>
            </a:pPr>
            <a:r>
              <a:rPr sz="1600" spc="20" dirty="0">
                <a:solidFill>
                  <a:srgbClr val="282833"/>
                </a:solidFill>
                <a:latin typeface="Arial"/>
                <a:cs typeface="Arial"/>
              </a:rPr>
              <a:t>Cho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mỗi thành viên trong đội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có hướng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đi</a:t>
            </a:r>
            <a:r>
              <a:rPr sz="16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đúng.</a:t>
            </a:r>
            <a:endParaRPr sz="1600">
              <a:latin typeface="Arial"/>
              <a:cs typeface="Arial"/>
            </a:endParaRPr>
          </a:p>
          <a:p>
            <a:pPr marL="235585">
              <a:lnSpc>
                <a:spcPct val="100000"/>
              </a:lnSpc>
              <a:spcBef>
                <a:spcPts val="1080"/>
              </a:spcBef>
            </a:pPr>
            <a:r>
              <a:rPr sz="1600" spc="20" dirty="0">
                <a:solidFill>
                  <a:srgbClr val="282833"/>
                </a:solidFill>
                <a:latin typeface="Arial"/>
                <a:cs typeface="Arial"/>
              </a:rPr>
              <a:t>Gán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các trách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nhiệm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rõ ràng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cụ thể cho mỗi thành viên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đội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1600">
              <a:latin typeface="Arial"/>
              <a:cs typeface="Arial"/>
            </a:endParaRPr>
          </a:p>
          <a:p>
            <a:pPr marL="235585" marR="593090">
              <a:lnSpc>
                <a:spcPct val="156300"/>
              </a:lnSpc>
            </a:pPr>
            <a:r>
              <a:rPr sz="1600" spc="20" dirty="0">
                <a:solidFill>
                  <a:srgbClr val="282833"/>
                </a:solidFill>
                <a:latin typeface="Arial"/>
                <a:cs typeface="Arial"/>
              </a:rPr>
              <a:t>Có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lịch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biểu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làm việc rõ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ràng </a:t>
            </a:r>
            <a:r>
              <a:rPr sz="1600" spc="2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các thành viên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làm việc với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nhau </a:t>
            </a:r>
            <a:r>
              <a:rPr sz="1600" spc="-70" dirty="0">
                <a:solidFill>
                  <a:srgbClr val="282833"/>
                </a:solidFill>
                <a:latin typeface="Arial"/>
                <a:cs typeface="Arial"/>
              </a:rPr>
              <a:t>tốt. 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Giám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sát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được tình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trạng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tại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600">
              <a:latin typeface="Arial"/>
              <a:cs typeface="Arial"/>
            </a:endParaRPr>
          </a:p>
          <a:p>
            <a:pPr marL="235585" marR="5080">
              <a:lnSpc>
                <a:spcPct val="101600"/>
              </a:lnSpc>
              <a:spcBef>
                <a:spcPts val="1035"/>
              </a:spcBef>
            </a:pP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Đưa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ra các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hành động nhằm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điều chỉnh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kịp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thời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các hoạt động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thử để đảm  bảo kế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hoạch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2738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2.2.1. </a:t>
            </a:r>
            <a:r>
              <a:rPr spc="-70" dirty="0"/>
              <a:t>Lập </a:t>
            </a:r>
            <a:r>
              <a:rPr spc="-50" dirty="0"/>
              <a:t>kế </a:t>
            </a:r>
            <a:r>
              <a:rPr spc="-85" dirty="0"/>
              <a:t>hoạch </a:t>
            </a:r>
            <a:r>
              <a:rPr spc="-75" dirty="0"/>
              <a:t>kiểm</a:t>
            </a:r>
            <a:r>
              <a:rPr spc="-73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8065770" cy="439801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5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nhiệm vụ 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hoạt động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soát kiểm</a:t>
            </a:r>
            <a:r>
              <a:rPr sz="2400" spc="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744220" lvl="1" indent="-457834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743585" algn="l"/>
                <a:tab pos="74422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Đo đạc, phân tích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quả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2400">
              <a:latin typeface="Arial"/>
              <a:cs typeface="Arial"/>
            </a:endParaRPr>
          </a:p>
          <a:p>
            <a:pPr marL="743585" marR="5715" lvl="1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743585" algn="l"/>
                <a:tab pos="74422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Giám sát và ghi lại tiến độ, độ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bao phủ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tiêu chí kết  thúc.</a:t>
            </a:r>
            <a:endParaRPr sz="2400">
              <a:latin typeface="Arial"/>
              <a:cs typeface="Arial"/>
            </a:endParaRPr>
          </a:p>
          <a:p>
            <a:pPr marL="743585" marR="5080" lvl="1" indent="-45720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AutoNum type="arabicPeriod"/>
              <a:tabLst>
                <a:tab pos="743585" algn="l"/>
                <a:tab pos="744220" algn="l"/>
                <a:tab pos="1610995" algn="l"/>
                <a:tab pos="2241550" algn="l"/>
                <a:tab pos="3141980" algn="l"/>
                <a:tab pos="3602990" algn="l"/>
                <a:tab pos="4738370" algn="l"/>
                <a:tab pos="5688965" algn="l"/>
                <a:tab pos="6319520" algn="l"/>
                <a:tab pos="6932295" algn="l"/>
                <a:tab pos="757935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un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ấ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p	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hô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ng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ư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ờ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xu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yên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o	c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ên	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ê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quan.</a:t>
            </a:r>
            <a:endParaRPr sz="2400">
              <a:latin typeface="Arial"/>
              <a:cs typeface="Arial"/>
            </a:endParaRPr>
          </a:p>
          <a:p>
            <a:pPr marL="744220" lvl="1" indent="-457834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743585" algn="l"/>
                <a:tab pos="74422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Đề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xuất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hành động hiệu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chỉnh.</a:t>
            </a:r>
            <a:endParaRPr sz="2400">
              <a:latin typeface="Arial"/>
              <a:cs typeface="Arial"/>
            </a:endParaRPr>
          </a:p>
          <a:p>
            <a:pPr marL="743585" marR="10795" lvl="1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rabicPeriod"/>
              <a:tabLst>
                <a:tab pos="743585" algn="l"/>
                <a:tab pos="74422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quyết định để tiếp tục hay dừng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 thử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711200"/>
            <a:ext cx="77171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85" dirty="0">
                <a:solidFill>
                  <a:srgbClr val="D1523B"/>
                </a:solidFill>
                <a:latin typeface="Arial"/>
                <a:cs typeface="Arial"/>
              </a:rPr>
              <a:t>2.2.2.</a:t>
            </a:r>
            <a:r>
              <a:rPr sz="4000" spc="-190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4000" spc="-80" dirty="0">
                <a:solidFill>
                  <a:srgbClr val="D1523B"/>
                </a:solidFill>
                <a:latin typeface="Arial"/>
                <a:cs typeface="Arial"/>
              </a:rPr>
              <a:t>Phân</a:t>
            </a:r>
            <a:r>
              <a:rPr sz="4000" spc="-190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4000" spc="-80" dirty="0">
                <a:solidFill>
                  <a:srgbClr val="D1523B"/>
                </a:solidFill>
                <a:latin typeface="Arial"/>
                <a:cs typeface="Arial"/>
              </a:rPr>
              <a:t>tích</a:t>
            </a:r>
            <a:r>
              <a:rPr sz="4000" spc="-204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4000" spc="-50" dirty="0">
                <a:solidFill>
                  <a:srgbClr val="D1523B"/>
                </a:solidFill>
                <a:latin typeface="Arial"/>
                <a:cs typeface="Arial"/>
              </a:rPr>
              <a:t>và</a:t>
            </a:r>
            <a:r>
              <a:rPr sz="4000" spc="-190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4000" spc="-85" dirty="0">
                <a:solidFill>
                  <a:srgbClr val="D1523B"/>
                </a:solidFill>
                <a:latin typeface="Arial"/>
                <a:cs typeface="Arial"/>
              </a:rPr>
              <a:t>thiết</a:t>
            </a:r>
            <a:r>
              <a:rPr sz="4000" spc="-190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4000" spc="-50" dirty="0">
                <a:solidFill>
                  <a:srgbClr val="D1523B"/>
                </a:solidFill>
                <a:latin typeface="Arial"/>
                <a:cs typeface="Arial"/>
              </a:rPr>
              <a:t>kế</a:t>
            </a:r>
            <a:r>
              <a:rPr sz="4000" spc="-190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4000" spc="-80" dirty="0">
                <a:solidFill>
                  <a:srgbClr val="D1523B"/>
                </a:solidFill>
                <a:latin typeface="Arial"/>
                <a:cs typeface="Arial"/>
              </a:rPr>
              <a:t>kiểm</a:t>
            </a:r>
            <a:r>
              <a:rPr sz="4000" spc="-185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4000" spc="-70" dirty="0">
                <a:solidFill>
                  <a:srgbClr val="D1523B"/>
                </a:solidFill>
                <a:latin typeface="Arial"/>
                <a:cs typeface="Arial"/>
              </a:rPr>
              <a:t>thử</a:t>
            </a:r>
            <a:endParaRPr sz="4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785620"/>
            <a:ext cx="80645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hoạt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động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chuyển các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của kiểm thử thành các  trường hợp kiểm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cụ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thể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6247" y="3111799"/>
            <a:ext cx="8133085" cy="22885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7171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2.2.2.</a:t>
            </a:r>
            <a:r>
              <a:rPr spc="-190" dirty="0"/>
              <a:t> </a:t>
            </a:r>
            <a:r>
              <a:rPr spc="-80" dirty="0"/>
              <a:t>Phân</a:t>
            </a:r>
            <a:r>
              <a:rPr spc="-190" dirty="0"/>
              <a:t> </a:t>
            </a:r>
            <a:r>
              <a:rPr spc="-80" dirty="0"/>
              <a:t>tích</a:t>
            </a:r>
            <a:r>
              <a:rPr spc="-204" dirty="0"/>
              <a:t> </a:t>
            </a:r>
            <a:r>
              <a:rPr spc="-50" dirty="0"/>
              <a:t>và</a:t>
            </a:r>
            <a:r>
              <a:rPr spc="-190" dirty="0"/>
              <a:t> </a:t>
            </a:r>
            <a:r>
              <a:rPr spc="-85" dirty="0"/>
              <a:t>thiết</a:t>
            </a:r>
            <a:r>
              <a:rPr spc="-190" dirty="0"/>
              <a:t> </a:t>
            </a:r>
            <a:r>
              <a:rPr spc="-50" dirty="0"/>
              <a:t>kế</a:t>
            </a:r>
            <a:r>
              <a:rPr spc="-190" dirty="0"/>
              <a:t> </a:t>
            </a:r>
            <a:r>
              <a:rPr spc="-80" dirty="0"/>
              <a:t>kiểm</a:t>
            </a:r>
            <a:r>
              <a:rPr spc="-18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8093075" cy="429768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 algn="just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tích và thiết kế kiểm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2400">
              <a:latin typeface="Arial"/>
              <a:cs typeface="Arial"/>
            </a:endParaRPr>
          </a:p>
          <a:p>
            <a:pPr marL="482600" marR="1905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Xây dựng được bộ khung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huống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kiểm thử  (high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level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test case). 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Trong</a:t>
            </a:r>
            <a:r>
              <a:rPr sz="24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đó:</a:t>
            </a:r>
            <a:endParaRPr sz="2400">
              <a:latin typeface="Arial"/>
              <a:cs typeface="Arial"/>
            </a:endParaRPr>
          </a:p>
          <a:p>
            <a:pPr marL="482600" marR="20320" lvl="1" indent="-182880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4090"/>
              <a:buChar char="•"/>
              <a:tabLst>
                <a:tab pos="4826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test case cần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bao phủ tất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cả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khía cạnh kiểm thử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cho 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từng </a:t>
            </a:r>
            <a:r>
              <a:rPr sz="2200" spc="-10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2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140"/>
              </a:spcBef>
              <a:buClr>
                <a:srgbClr val="92A199"/>
              </a:buClr>
              <a:buSzPct val="84090"/>
              <a:buChar char="•"/>
              <a:tabLst>
                <a:tab pos="4826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test case cần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bao phủ tất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cả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chiến  lược kiểm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200">
              <a:latin typeface="Arial"/>
              <a:cs typeface="Arial"/>
            </a:endParaRPr>
          </a:p>
          <a:p>
            <a:pPr marL="482600" marR="19685" lvl="1" indent="-182880" algn="just">
              <a:lnSpc>
                <a:spcPct val="100000"/>
              </a:lnSpc>
              <a:spcBef>
                <a:spcPts val="1130"/>
              </a:spcBef>
              <a:buClr>
                <a:srgbClr val="92A199"/>
              </a:buClr>
              <a:buSzPct val="84090"/>
              <a:buChar char="•"/>
              <a:tabLst>
                <a:tab pos="482600" algn="l"/>
              </a:tabLst>
            </a:pP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Nếu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cần kiểm thử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tự động, test designer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xây dựng các 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kịch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bảm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thử tự động dựa trên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case/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test  procedure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2.2.2.</a:t>
            </a:r>
            <a:r>
              <a:rPr spc="-190" dirty="0"/>
              <a:t> </a:t>
            </a:r>
            <a:r>
              <a:rPr spc="-80" dirty="0"/>
              <a:t>Phân</a:t>
            </a:r>
            <a:r>
              <a:rPr spc="-190" dirty="0"/>
              <a:t> </a:t>
            </a:r>
            <a:r>
              <a:rPr spc="-80" dirty="0"/>
              <a:t>tích</a:t>
            </a:r>
            <a:r>
              <a:rPr spc="-204" dirty="0"/>
              <a:t> </a:t>
            </a:r>
            <a:r>
              <a:rPr spc="-50" dirty="0"/>
              <a:t>và</a:t>
            </a:r>
            <a:r>
              <a:rPr spc="-190" dirty="0"/>
              <a:t> </a:t>
            </a:r>
            <a:r>
              <a:rPr spc="-85" dirty="0"/>
              <a:t>thiết</a:t>
            </a:r>
            <a:r>
              <a:rPr spc="-190" dirty="0"/>
              <a:t> </a:t>
            </a:r>
            <a:r>
              <a:rPr spc="-50" dirty="0"/>
              <a:t>kế</a:t>
            </a:r>
            <a:r>
              <a:rPr spc="-190" dirty="0"/>
              <a:t> </a:t>
            </a:r>
            <a:r>
              <a:rPr spc="-80" dirty="0"/>
              <a:t>kiểm</a:t>
            </a:r>
            <a:r>
              <a:rPr spc="-18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285494"/>
            <a:ext cx="8288655" cy="417195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34620" indent="-121920">
              <a:lnSpc>
                <a:spcPct val="100000"/>
              </a:lnSpc>
              <a:spcBef>
                <a:spcPts val="1045"/>
              </a:spcBef>
              <a:buClr>
                <a:srgbClr val="92A199"/>
              </a:buClr>
              <a:buSzPct val="84375"/>
              <a:buFont typeface="Arial"/>
              <a:buChar char="•"/>
              <a:tabLst>
                <a:tab pos="134620" algn="l"/>
              </a:tabLst>
            </a:pPr>
            <a:r>
              <a:rPr sz="1600" b="1" spc="5" dirty="0">
                <a:solidFill>
                  <a:srgbClr val="282833"/>
                </a:solidFill>
                <a:latin typeface="Arial"/>
                <a:cs typeface="Arial"/>
              </a:rPr>
              <a:t>Các hoạt động chính </a:t>
            </a:r>
            <a:r>
              <a:rPr sz="1600" b="1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600" b="1" spc="5" dirty="0">
                <a:solidFill>
                  <a:srgbClr val="282833"/>
                </a:solidFill>
                <a:latin typeface="Arial"/>
                <a:cs typeface="Arial"/>
              </a:rPr>
              <a:t>quá </a:t>
            </a:r>
            <a:r>
              <a:rPr sz="1600" b="1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1600" b="1" spc="5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1600" b="1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1600" b="1" spc="-2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600" b="1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1600" b="1" spc="5" dirty="0">
                <a:solidFill>
                  <a:srgbClr val="282833"/>
                </a:solidFill>
                <a:latin typeface="Arial"/>
                <a:cs typeface="Arial"/>
              </a:rPr>
              <a:t>kế kiểm</a:t>
            </a:r>
            <a:r>
              <a:rPr sz="1600" b="1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b="1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1600">
              <a:latin typeface="Arial"/>
              <a:cs typeface="Arial"/>
            </a:endParaRPr>
          </a:p>
          <a:p>
            <a:pPr marL="318135" marR="5715" indent="-306070">
              <a:lnSpc>
                <a:spcPct val="100499"/>
              </a:lnSpc>
              <a:spcBef>
                <a:spcPts val="940"/>
              </a:spcBef>
              <a:buClr>
                <a:srgbClr val="92A199"/>
              </a:buClr>
              <a:buSzPct val="84375"/>
              <a:buAutoNum type="arabicPeriod"/>
              <a:tabLst>
                <a:tab pos="318135" algn="l"/>
                <a:tab pos="318770" algn="l"/>
              </a:tabLst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Kiểm tra lại tất cả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loại tài liệu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dự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án: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bản đặc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tả yêu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hệ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thống,thiết kế kiến  trúc, thiết kế chi tiết, nguyên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mẫu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giao diện của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hệ</a:t>
            </a:r>
            <a:r>
              <a:rPr sz="16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thống</a:t>
            </a:r>
            <a:endParaRPr sz="1600">
              <a:latin typeface="Arial"/>
              <a:cs typeface="Arial"/>
            </a:endParaRPr>
          </a:p>
          <a:p>
            <a:pPr marL="318135" marR="5080" indent="-306070">
              <a:lnSpc>
                <a:spcPct val="100000"/>
              </a:lnSpc>
              <a:spcBef>
                <a:spcPts val="960"/>
              </a:spcBef>
              <a:buClr>
                <a:srgbClr val="92A199"/>
              </a:buClr>
              <a:buSzPct val="84375"/>
              <a:buAutoNum type="arabicPeriod"/>
              <a:tabLst>
                <a:tab pos="318135" algn="l"/>
                <a:tab pos="318770" algn="l"/>
              </a:tabLst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đánh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giá khả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năng kiểm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thử được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của hệ thống dựa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của 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khách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hàng.</a:t>
            </a:r>
            <a:endParaRPr sz="1600">
              <a:latin typeface="Arial"/>
              <a:cs typeface="Arial"/>
            </a:endParaRPr>
          </a:p>
          <a:p>
            <a:pPr marL="318135" marR="6985" indent="-306070">
              <a:lnSpc>
                <a:spcPct val="100000"/>
              </a:lnSpc>
              <a:spcBef>
                <a:spcPts val="960"/>
              </a:spcBef>
              <a:buClr>
                <a:srgbClr val="92A199"/>
              </a:buClr>
              <a:buSzPct val="84375"/>
              <a:buAutoNum type="arabicPeriod"/>
              <a:tabLst>
                <a:tab pos="318135" algn="l"/>
                <a:tab pos="318770" algn="l"/>
              </a:tabLst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Xác định và đặt thứ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tự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ưu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tiên cho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điều kiện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dựa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trên kết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quả phân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tích 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chức năng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cần kiểm thử,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bản mô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tả các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chức năng</a:t>
            </a:r>
            <a:r>
              <a:rPr sz="16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đó</a:t>
            </a:r>
            <a:endParaRPr sz="16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969"/>
              </a:spcBef>
              <a:buClr>
                <a:srgbClr val="92A199"/>
              </a:buClr>
              <a:buSzPct val="84375"/>
              <a:buAutoNum type="arabicPeriod"/>
              <a:tabLst>
                <a:tab pos="318135" algn="l"/>
                <a:tab pos="318770" algn="l"/>
              </a:tabLst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Thiết kế và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đặt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ưu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tiên cho các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tình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huống kiểm thử mức</a:t>
            </a:r>
            <a:r>
              <a:rPr sz="1600" spc="-1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cao</a:t>
            </a:r>
            <a:endParaRPr sz="1600">
              <a:latin typeface="Arial"/>
              <a:cs typeface="Arial"/>
            </a:endParaRPr>
          </a:p>
          <a:p>
            <a:pPr marL="318770" indent="-306070">
              <a:lnSpc>
                <a:spcPct val="100000"/>
              </a:lnSpc>
              <a:spcBef>
                <a:spcPts val="960"/>
              </a:spcBef>
              <a:buClr>
                <a:srgbClr val="92A199"/>
              </a:buClr>
              <a:buSzPct val="84375"/>
              <a:buAutoNum type="arabicPeriod"/>
              <a:tabLst>
                <a:tab pos="318135" algn="l"/>
                <a:tab pos="318770" algn="l"/>
              </a:tabLst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Xác định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dữ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liệu kiểm thử cần thiết cho các điều kiện và trường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hợp kiểm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600">
              <a:latin typeface="Arial"/>
              <a:cs typeface="Arial"/>
            </a:endParaRPr>
          </a:p>
          <a:p>
            <a:pPr marL="318135" marR="5080" indent="-306070">
              <a:lnSpc>
                <a:spcPct val="100000"/>
              </a:lnSpc>
              <a:spcBef>
                <a:spcPts val="950"/>
              </a:spcBef>
              <a:buClr>
                <a:srgbClr val="92A199"/>
              </a:buClr>
              <a:buSzPct val="84375"/>
              <a:buAutoNum type="arabicPeriod"/>
              <a:tabLst>
                <a:tab pos="318135" algn="l"/>
                <a:tab pos="318770" algn="l"/>
              </a:tabLst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việc thiết lập môi trường kiểm thử,xác định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về cơ sở hạ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tầng và  các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cụ cần</a:t>
            </a:r>
            <a:r>
              <a:rPr sz="16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thiết</a:t>
            </a:r>
            <a:endParaRPr sz="1600">
              <a:latin typeface="Arial"/>
              <a:cs typeface="Arial"/>
            </a:endParaRPr>
          </a:p>
          <a:p>
            <a:pPr marL="318135" marR="5080" indent="-306070">
              <a:lnSpc>
                <a:spcPct val="100499"/>
              </a:lnSpc>
              <a:spcBef>
                <a:spcPts val="960"/>
              </a:spcBef>
              <a:buClr>
                <a:srgbClr val="92A199"/>
              </a:buClr>
              <a:buSzPct val="84375"/>
              <a:buAutoNum type="arabicPeriod"/>
              <a:tabLst>
                <a:tab pos="318135" algn="l"/>
                <a:tab pos="318770" algn="l"/>
              </a:tabLst>
            </a:pP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mối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liên hệ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giữa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khách hàng và các trường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hợp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thử để kiểm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soát 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hoạt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động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và sự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thay đổi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cầu của khách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hàng nếu</a:t>
            </a:r>
            <a:r>
              <a:rPr sz="16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có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7171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2.2.2.</a:t>
            </a:r>
            <a:r>
              <a:rPr spc="-190" dirty="0"/>
              <a:t> </a:t>
            </a:r>
            <a:r>
              <a:rPr spc="-80" dirty="0"/>
              <a:t>Phân</a:t>
            </a:r>
            <a:r>
              <a:rPr spc="-190" dirty="0"/>
              <a:t> </a:t>
            </a:r>
            <a:r>
              <a:rPr spc="-80" dirty="0"/>
              <a:t>tích</a:t>
            </a:r>
            <a:r>
              <a:rPr spc="-204" dirty="0"/>
              <a:t> </a:t>
            </a:r>
            <a:r>
              <a:rPr spc="-50" dirty="0"/>
              <a:t>và</a:t>
            </a:r>
            <a:r>
              <a:rPr spc="-190" dirty="0"/>
              <a:t> </a:t>
            </a:r>
            <a:r>
              <a:rPr spc="-85" dirty="0"/>
              <a:t>thiết</a:t>
            </a:r>
            <a:r>
              <a:rPr spc="-190" dirty="0"/>
              <a:t> </a:t>
            </a:r>
            <a:r>
              <a:rPr spc="-50" dirty="0"/>
              <a:t>kế</a:t>
            </a:r>
            <a:r>
              <a:rPr spc="-190" dirty="0"/>
              <a:t> </a:t>
            </a:r>
            <a:r>
              <a:rPr spc="-80" dirty="0"/>
              <a:t>kiểm</a:t>
            </a:r>
            <a:r>
              <a:rPr spc="-18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87359" cy="245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case cần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được:</a:t>
            </a:r>
            <a:endParaRPr sz="2400">
              <a:latin typeface="Arial"/>
              <a:cs typeface="Arial"/>
            </a:endParaRPr>
          </a:p>
          <a:p>
            <a:pPr marL="482600" marR="18415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Xem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xét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lại bởi Project 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Leader,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Developer có liên quan, các 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Testers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khác, </a:t>
            </a:r>
            <a:r>
              <a:rPr sz="2000" spc="-55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Leader,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Business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Analysis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và</a:t>
            </a:r>
            <a:r>
              <a:rPr sz="2000" spc="-1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Customer.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Chấp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thuận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bởi 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Leader hoặc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Customer</a:t>
            </a:r>
            <a:endParaRPr sz="2000">
              <a:latin typeface="Arial"/>
              <a:cs typeface="Arial"/>
            </a:endParaRPr>
          </a:p>
          <a:p>
            <a:pPr marL="482600" marR="17780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Hiệu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chỉnh/cập nhật nếu </a:t>
            </a:r>
            <a:r>
              <a:rPr sz="2000" spc="-40" dirty="0">
                <a:solidFill>
                  <a:srgbClr val="282833"/>
                </a:solidFill>
                <a:latin typeface="Arial"/>
                <a:cs typeface="Arial"/>
              </a:rPr>
              <a:t>Tester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 những lỗi mà không  nằm trong 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testcase hiện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59156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1.1.1 Phần</a:t>
            </a:r>
            <a:r>
              <a:rPr spc="-390" dirty="0"/>
              <a:t> </a:t>
            </a:r>
            <a:r>
              <a:rPr spc="-70" dirty="0"/>
              <a:t>mềm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316481"/>
            <a:ext cx="5140325" cy="101854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91770" indent="-166370">
              <a:lnSpc>
                <a:spcPct val="100000"/>
              </a:lnSpc>
              <a:spcBef>
                <a:spcPts val="1425"/>
              </a:spcBef>
              <a:buClr>
                <a:srgbClr val="92A199"/>
              </a:buClr>
              <a:buSzPct val="86046"/>
              <a:buFont typeface="Arial"/>
              <a:buChar char="•"/>
              <a:tabLst>
                <a:tab pos="191770" algn="l"/>
              </a:tabLst>
            </a:pPr>
            <a:r>
              <a:rPr sz="2150" b="1" spc="15" dirty="0">
                <a:solidFill>
                  <a:srgbClr val="282833"/>
                </a:solidFill>
                <a:latin typeface="Arial"/>
                <a:cs typeface="Arial"/>
              </a:rPr>
              <a:t>Đặc trưng </a:t>
            </a:r>
            <a:r>
              <a:rPr sz="2150" b="1" spc="1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150" b="1" spc="15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150" b="1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b="1" spc="15" dirty="0">
                <a:solidFill>
                  <a:srgbClr val="282833"/>
                </a:solidFill>
                <a:latin typeface="Arial"/>
                <a:cs typeface="Arial"/>
              </a:rPr>
              <a:t>mềm:</a:t>
            </a:r>
            <a:endParaRPr sz="2150">
              <a:latin typeface="Arial"/>
              <a:cs typeface="Arial"/>
            </a:endParaRPr>
          </a:p>
          <a:p>
            <a:pPr marL="440690" lvl="1" indent="-203835">
              <a:lnSpc>
                <a:spcPct val="100000"/>
              </a:lnSpc>
              <a:spcBef>
                <a:spcPts val="1330"/>
              </a:spcBef>
              <a:buClr>
                <a:srgbClr val="92A199"/>
              </a:buClr>
              <a:buSzPct val="86046"/>
              <a:buFont typeface="Arial"/>
              <a:buChar char="•"/>
              <a:tabLst>
                <a:tab pos="440690" algn="l"/>
              </a:tabLst>
            </a:pPr>
            <a:r>
              <a:rPr sz="2150" i="1" spc="1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150" i="1" spc="10" dirty="0">
                <a:solidFill>
                  <a:srgbClr val="282833"/>
                </a:solidFill>
                <a:latin typeface="Arial"/>
                <a:cs typeface="Arial"/>
              </a:rPr>
              <a:t>tính phức tạp cao </a:t>
            </a:r>
            <a:r>
              <a:rPr sz="2150" i="1" spc="1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150" i="1" spc="10" dirty="0">
                <a:solidFill>
                  <a:srgbClr val="282833"/>
                </a:solidFill>
                <a:latin typeface="Arial"/>
                <a:cs typeface="Arial"/>
              </a:rPr>
              <a:t>luôn thay</a:t>
            </a:r>
            <a:r>
              <a:rPr sz="2150" i="1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i="1" spc="5" dirty="0">
                <a:solidFill>
                  <a:srgbClr val="282833"/>
                </a:solidFill>
                <a:latin typeface="Arial"/>
                <a:cs typeface="Arial"/>
              </a:rPr>
              <a:t>đổi.</a:t>
            </a:r>
            <a:endParaRPr sz="2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5309" y="3479800"/>
            <a:ext cx="9080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5" dirty="0">
                <a:solidFill>
                  <a:srgbClr val="92A199"/>
                </a:solidFill>
                <a:latin typeface="Arial"/>
                <a:cs typeface="Arial"/>
              </a:rPr>
              <a:t>-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309" y="3920490"/>
            <a:ext cx="9080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5" dirty="0">
                <a:solidFill>
                  <a:srgbClr val="92A199"/>
                </a:solidFill>
                <a:latin typeface="Arial"/>
                <a:cs typeface="Arial"/>
              </a:rPr>
              <a:t>-</a:t>
            </a:r>
            <a:endParaRPr sz="15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9909" y="2473960"/>
            <a:ext cx="8079105" cy="220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4175" marR="43180" indent="-346710" algn="just">
              <a:lnSpc>
                <a:spcPct val="100899"/>
              </a:lnSpc>
              <a:spcBef>
                <a:spcPts val="100"/>
              </a:spcBef>
              <a:buClr>
                <a:srgbClr val="92A199"/>
              </a:buClr>
              <a:buSzPct val="86111"/>
              <a:buChar char="-"/>
              <a:tabLst>
                <a:tab pos="384810" algn="l"/>
              </a:tabLst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hệ thống logic với nhiều khái niệm và các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mối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liên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hệ  logic khác nhau =&gt;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mỗi một vòng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lặp với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trị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khác nhau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cơ hội  để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ra lỗi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của phần</a:t>
            </a:r>
            <a:r>
              <a:rPr sz="18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1800">
              <a:latin typeface="Arial"/>
              <a:cs typeface="Arial"/>
            </a:endParaRPr>
          </a:p>
          <a:p>
            <a:pPr marL="384175" marR="3315335" algn="just">
              <a:lnSpc>
                <a:spcPct val="160600"/>
              </a:lnSpc>
              <a:spcBef>
                <a:spcPts val="10"/>
              </a:spcBef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Thay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đổi theo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nhu cầu của người dùng  Thay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đổi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để đáp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ứng môi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trường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vận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hành</a:t>
            </a:r>
            <a:endParaRPr sz="1800">
              <a:latin typeface="Arial"/>
              <a:cs typeface="Arial"/>
            </a:endParaRPr>
          </a:p>
          <a:p>
            <a:pPr marL="414020" lvl="1" indent="-203200" algn="just">
              <a:lnSpc>
                <a:spcPct val="100000"/>
              </a:lnSpc>
              <a:spcBef>
                <a:spcPts val="1290"/>
              </a:spcBef>
              <a:buClr>
                <a:srgbClr val="92A199"/>
              </a:buClr>
              <a:buSzPct val="85000"/>
              <a:buChar char="•"/>
              <a:tabLst>
                <a:tab pos="41402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nhìn thấy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được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48030" y="5825490"/>
            <a:ext cx="9080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5" dirty="0">
                <a:solidFill>
                  <a:srgbClr val="92A199"/>
                </a:solidFill>
                <a:latin typeface="Arial"/>
                <a:cs typeface="Arial"/>
              </a:rPr>
              <a:t>-</a:t>
            </a:r>
            <a:endParaRPr sz="15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2630" y="4819650"/>
            <a:ext cx="7894955" cy="1575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30480" indent="-203200" algn="just">
              <a:lnSpc>
                <a:spcPct val="101200"/>
              </a:lnSpc>
              <a:spcBef>
                <a:spcPts val="95"/>
              </a:spcBef>
            </a:pPr>
            <a:r>
              <a:rPr sz="2325" spc="-7" baseline="7168" dirty="0">
                <a:solidFill>
                  <a:srgbClr val="92A199"/>
                </a:solidFill>
                <a:latin typeface="Arial"/>
                <a:cs typeface="Arial"/>
              </a:rPr>
              <a:t>-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00" spc="20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nhìn thấy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chỉ có thể nhận biết qua sự </a:t>
            </a:r>
            <a:r>
              <a:rPr sz="1800" spc="20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tả  từ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những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khía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cạnh khác nhau(sơ đồ điều khiển,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hình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luồng dữ liệu,  </a:t>
            </a:r>
            <a:r>
              <a:rPr sz="1800" spc="20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hình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tương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tác…)</a:t>
            </a:r>
            <a:endParaRPr sz="1800">
              <a:latin typeface="Arial"/>
              <a:cs typeface="Arial"/>
            </a:endParaRPr>
          </a:p>
          <a:p>
            <a:pPr marL="241300" marR="33020">
              <a:lnSpc>
                <a:spcPct val="100899"/>
              </a:lnSpc>
              <a:spcBef>
                <a:spcPts val="1290"/>
              </a:spcBef>
            </a:pP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Do đặc trưng này nên khả năng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ra lỗi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cách 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nhanh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chóng 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không  thể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5416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2.2.3. </a:t>
            </a:r>
            <a:r>
              <a:rPr spc="-80" dirty="0"/>
              <a:t>Thực </a:t>
            </a:r>
            <a:r>
              <a:rPr spc="-75" dirty="0"/>
              <a:t>hiện </a:t>
            </a:r>
            <a:r>
              <a:rPr spc="-80" dirty="0"/>
              <a:t>kiểm</a:t>
            </a:r>
            <a:r>
              <a:rPr spc="-645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8091805" cy="385826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 algn="just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quá 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bao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gồm:</a:t>
            </a:r>
            <a:endParaRPr sz="24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triển và đặt thứ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tự ưu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tiên cho các thủ tục kiểm thử  (test case/suite), tạo dữ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(test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data), chuẩn  bị các dụng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cụ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nếu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(test harness),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kịch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tự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động(test scripts), chuẩn bị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môi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 kiểm thử (test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enviroment)</a:t>
            </a:r>
            <a:endParaRPr sz="2400">
              <a:latin typeface="Arial"/>
              <a:cs typeface="Arial"/>
            </a:endParaRPr>
          </a:p>
          <a:p>
            <a:pPr marL="482600" marR="17780" lvl="1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Chạy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chức năng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cả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hệ  thống dựa trên các sản phẩm, tài liệu đã chuẩn bị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ở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bước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nhằm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thực</a:t>
            </a:r>
            <a:r>
              <a:rPr sz="2400" spc="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tế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5416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2.2.3. </a:t>
            </a:r>
            <a:r>
              <a:rPr spc="-80" dirty="0"/>
              <a:t>Thực </a:t>
            </a:r>
            <a:r>
              <a:rPr spc="-75" dirty="0"/>
              <a:t>hiện </a:t>
            </a:r>
            <a:r>
              <a:rPr spc="-80" dirty="0"/>
              <a:t>kiểm</a:t>
            </a:r>
            <a:r>
              <a:rPr spc="-645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6229350" cy="220853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chuẩn bị và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kiểm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Xây dựng được các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thủ tục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Cài đặt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môi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trường và dữ liệu kiểm thử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482600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báo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cáo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600" y="3352800"/>
            <a:ext cx="7848600" cy="3185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5416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2.2.3. </a:t>
            </a:r>
            <a:r>
              <a:rPr spc="-80" dirty="0"/>
              <a:t>Thực </a:t>
            </a:r>
            <a:r>
              <a:rPr spc="-75" dirty="0"/>
              <a:t>hiện </a:t>
            </a:r>
            <a:r>
              <a:rPr spc="-80" dirty="0"/>
              <a:t>kiểm</a:t>
            </a:r>
            <a:r>
              <a:rPr spc="-645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98600"/>
            <a:ext cx="8071484" cy="4805680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49860" indent="-137160">
              <a:lnSpc>
                <a:spcPct val="100000"/>
              </a:lnSpc>
              <a:spcBef>
                <a:spcPts val="1160"/>
              </a:spcBef>
              <a:buClr>
                <a:srgbClr val="92A199"/>
              </a:buClr>
              <a:buSzPct val="83333"/>
              <a:buChar char="•"/>
              <a:tabLst>
                <a:tab pos="14986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Nhiệm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vụ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chính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thực hiện kiểm thử:</a:t>
            </a:r>
            <a:endParaRPr sz="1800">
              <a:latin typeface="Arial"/>
              <a:cs typeface="Arial"/>
            </a:endParaRPr>
          </a:p>
          <a:p>
            <a:pPr marL="355600" marR="7620" indent="-34290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AutoNum type="arabicPeriod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Phát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triển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xét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thứ tự ưu tiên cho các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tình huống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 thử, tạo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dữ liệu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chuẩn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bị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cụ kiểm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thử, viết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tình huống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tự</a:t>
            </a:r>
            <a:r>
              <a:rPr sz="18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18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1070"/>
              </a:spcBef>
              <a:buClr>
                <a:srgbClr val="92A199"/>
              </a:buClr>
              <a:buSzPct val="83333"/>
              <a:buAutoNum type="arabicPeriod"/>
              <a:tabLst>
                <a:tab pos="354965" algn="l"/>
                <a:tab pos="35560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Xây dựng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bộ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 từ các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tình huống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đạt hiệu  quả nhất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Cài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đặt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 tra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môi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trường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cho một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bộ, hoặc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theo</a:t>
            </a:r>
            <a:r>
              <a:rPr sz="18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các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Ghi lại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quả của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70"/>
              </a:spcBef>
              <a:buClr>
                <a:srgbClr val="92A199"/>
              </a:buClr>
              <a:buSzPct val="83333"/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So sánh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quả kiểm thử thực thế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quả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mong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đợi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Báo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cáo sự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cố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nguyên</a:t>
            </a:r>
            <a:r>
              <a:rPr sz="18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nhân</a:t>
            </a:r>
            <a:endParaRPr sz="1800">
              <a:latin typeface="Arial"/>
              <a:cs typeface="Arial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1060"/>
              </a:spcBef>
              <a:buClr>
                <a:srgbClr val="92A199"/>
              </a:buClr>
              <a:buSzPct val="83333"/>
              <a:buAutoNum type="arabicPeriod"/>
              <a:tabLst>
                <a:tab pos="35560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Lặp lại hoạt động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 cho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mỗi sự cố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đã được xác định hoặc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tra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lại để xác nhận lỗi xảy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không ảnh hưởng đến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khác của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 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54164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2.2.3. </a:t>
            </a:r>
            <a:r>
              <a:rPr spc="-80" dirty="0"/>
              <a:t>Thực </a:t>
            </a:r>
            <a:r>
              <a:rPr spc="-75" dirty="0"/>
              <a:t>hiện </a:t>
            </a:r>
            <a:r>
              <a:rPr spc="-80" dirty="0"/>
              <a:t>kiểm</a:t>
            </a:r>
            <a:r>
              <a:rPr spc="-645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479550" y="1592580"/>
            <a:ext cx="2711450" cy="54102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133350" rIns="0" bIns="0" rtlCol="0">
            <a:spAutoFit/>
          </a:bodyPr>
          <a:lstStyle/>
          <a:p>
            <a:pPr marL="125730">
              <a:lnSpc>
                <a:spcPct val="100000"/>
              </a:lnSpc>
              <a:spcBef>
                <a:spcPts val="105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Get build to execute</a:t>
            </a:r>
            <a:r>
              <a:rPr sz="18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36109" y="1864360"/>
            <a:ext cx="1752600" cy="45720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72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Reject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Builds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29739" y="2362200"/>
            <a:ext cx="2209800" cy="914400"/>
          </a:xfrm>
          <a:custGeom>
            <a:avLst/>
            <a:gdLst/>
            <a:ahLst/>
            <a:cxnLst/>
            <a:rect l="l" t="t" r="r" b="b"/>
            <a:pathLst>
              <a:path w="2209800" h="914400">
                <a:moveTo>
                  <a:pt x="0" y="457200"/>
                </a:moveTo>
                <a:lnTo>
                  <a:pt x="1104900" y="0"/>
                </a:lnTo>
                <a:lnTo>
                  <a:pt x="2209800" y="457200"/>
                </a:lnTo>
                <a:lnTo>
                  <a:pt x="1104900" y="914400"/>
                </a:lnTo>
                <a:lnTo>
                  <a:pt x="0" y="457200"/>
                </a:lnTo>
                <a:close/>
              </a:path>
              <a:path w="2209800" h="914400">
                <a:moveTo>
                  <a:pt x="0" y="0"/>
                </a:moveTo>
                <a:lnTo>
                  <a:pt x="0" y="0"/>
                </a:lnTo>
              </a:path>
              <a:path w="2209800" h="914400">
                <a:moveTo>
                  <a:pt x="2209800" y="914400"/>
                </a:moveTo>
                <a:lnTo>
                  <a:pt x="2209800" y="91440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409189" y="2532379"/>
            <a:ext cx="8509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509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Ready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for</a:t>
            </a:r>
            <a:r>
              <a:rPr sz="18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test?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700" y="3581400"/>
            <a:ext cx="1752600" cy="45720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91440" rIns="0" bIns="0" rtlCol="0">
            <a:spAutoFit/>
          </a:bodyPr>
          <a:lstStyle/>
          <a:p>
            <a:pPr marL="224790">
              <a:lnSpc>
                <a:spcPct val="100000"/>
              </a:lnSpc>
              <a:spcBef>
                <a:spcPts val="72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Execute</a:t>
            </a:r>
            <a:r>
              <a:rPr sz="18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7870" y="3553459"/>
            <a:ext cx="1905000" cy="53340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153035" marR="146050" indent="430530">
              <a:lnSpc>
                <a:spcPts val="2160"/>
              </a:lnSpc>
              <a:spcBef>
                <a:spcPts val="1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Re-test  (Found</a:t>
            </a:r>
            <a:r>
              <a:rPr sz="180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defects)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1000" y="4490720"/>
            <a:ext cx="2286000" cy="914400"/>
          </a:xfrm>
          <a:custGeom>
            <a:avLst/>
            <a:gdLst/>
            <a:ahLst/>
            <a:cxnLst/>
            <a:rect l="l" t="t" r="r" b="b"/>
            <a:pathLst>
              <a:path w="2286000" h="914400">
                <a:moveTo>
                  <a:pt x="0" y="457199"/>
                </a:moveTo>
                <a:lnTo>
                  <a:pt x="1143000" y="0"/>
                </a:lnTo>
                <a:lnTo>
                  <a:pt x="2286000" y="457199"/>
                </a:lnTo>
                <a:lnTo>
                  <a:pt x="1143000" y="914399"/>
                </a:lnTo>
                <a:lnTo>
                  <a:pt x="0" y="457199"/>
                </a:lnTo>
                <a:close/>
              </a:path>
              <a:path w="2286000" h="914400">
                <a:moveTo>
                  <a:pt x="0" y="0"/>
                </a:moveTo>
                <a:lnTo>
                  <a:pt x="0" y="0"/>
                </a:lnTo>
              </a:path>
              <a:path w="2286000" h="914400">
                <a:moveTo>
                  <a:pt x="2286000" y="914399"/>
                </a:moveTo>
                <a:lnTo>
                  <a:pt x="2286000" y="914399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079500" y="4660900"/>
            <a:ext cx="889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795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Found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18479" y="3362959"/>
            <a:ext cx="1772920" cy="914400"/>
          </a:xfrm>
          <a:custGeom>
            <a:avLst/>
            <a:gdLst/>
            <a:ahLst/>
            <a:cxnLst/>
            <a:rect l="l" t="t" r="r" b="b"/>
            <a:pathLst>
              <a:path w="1772920" h="914400">
                <a:moveTo>
                  <a:pt x="0" y="457200"/>
                </a:moveTo>
                <a:lnTo>
                  <a:pt x="886460" y="0"/>
                </a:lnTo>
                <a:lnTo>
                  <a:pt x="1772920" y="457200"/>
                </a:lnTo>
                <a:lnTo>
                  <a:pt x="886460" y="914400"/>
                </a:lnTo>
                <a:lnTo>
                  <a:pt x="0" y="457200"/>
                </a:lnTo>
                <a:close/>
              </a:path>
              <a:path w="1772920" h="914400">
                <a:moveTo>
                  <a:pt x="0" y="0"/>
                </a:moveTo>
                <a:lnTo>
                  <a:pt x="0" y="0"/>
                </a:lnTo>
              </a:path>
              <a:path w="1772920" h="914400">
                <a:moveTo>
                  <a:pt x="1772920" y="914400"/>
                </a:moveTo>
                <a:lnTo>
                  <a:pt x="1772920" y="91440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174740" y="3670300"/>
            <a:ext cx="659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Pass?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056379" y="5979159"/>
            <a:ext cx="2514600" cy="596900"/>
          </a:xfrm>
          <a:custGeom>
            <a:avLst/>
            <a:gdLst/>
            <a:ahLst/>
            <a:cxnLst/>
            <a:rect l="l" t="t" r="r" b="b"/>
            <a:pathLst>
              <a:path w="2514600" h="596900">
                <a:moveTo>
                  <a:pt x="0" y="100329"/>
                </a:moveTo>
                <a:lnTo>
                  <a:pt x="0" y="95249"/>
                </a:lnTo>
                <a:lnTo>
                  <a:pt x="0" y="88899"/>
                </a:lnTo>
                <a:lnTo>
                  <a:pt x="0" y="83819"/>
                </a:lnTo>
                <a:lnTo>
                  <a:pt x="1270" y="78739"/>
                </a:lnTo>
                <a:lnTo>
                  <a:pt x="2540" y="73659"/>
                </a:lnTo>
                <a:lnTo>
                  <a:pt x="3810" y="68579"/>
                </a:lnTo>
                <a:lnTo>
                  <a:pt x="6350" y="64769"/>
                </a:lnTo>
                <a:lnTo>
                  <a:pt x="19050" y="41909"/>
                </a:lnTo>
                <a:lnTo>
                  <a:pt x="21590" y="36829"/>
                </a:lnTo>
                <a:lnTo>
                  <a:pt x="25400" y="33019"/>
                </a:lnTo>
                <a:lnTo>
                  <a:pt x="27940" y="29209"/>
                </a:lnTo>
                <a:lnTo>
                  <a:pt x="31750" y="25399"/>
                </a:lnTo>
                <a:lnTo>
                  <a:pt x="35560" y="22859"/>
                </a:lnTo>
                <a:lnTo>
                  <a:pt x="40640" y="19049"/>
                </a:lnTo>
                <a:lnTo>
                  <a:pt x="44450" y="16509"/>
                </a:lnTo>
                <a:lnTo>
                  <a:pt x="49530" y="13969"/>
                </a:lnTo>
                <a:lnTo>
                  <a:pt x="53340" y="11429"/>
                </a:lnTo>
                <a:lnTo>
                  <a:pt x="58420" y="8889"/>
                </a:lnTo>
                <a:lnTo>
                  <a:pt x="63500" y="6349"/>
                </a:lnTo>
                <a:lnTo>
                  <a:pt x="68580" y="5079"/>
                </a:lnTo>
                <a:lnTo>
                  <a:pt x="73660" y="3809"/>
                </a:lnTo>
                <a:lnTo>
                  <a:pt x="78740" y="2539"/>
                </a:lnTo>
                <a:lnTo>
                  <a:pt x="83820" y="1269"/>
                </a:lnTo>
                <a:lnTo>
                  <a:pt x="88900" y="1269"/>
                </a:lnTo>
                <a:lnTo>
                  <a:pt x="93980" y="0"/>
                </a:lnTo>
                <a:lnTo>
                  <a:pt x="99060" y="0"/>
                </a:lnTo>
                <a:lnTo>
                  <a:pt x="2414270" y="0"/>
                </a:lnTo>
                <a:lnTo>
                  <a:pt x="2419350" y="0"/>
                </a:lnTo>
                <a:lnTo>
                  <a:pt x="2424430" y="1269"/>
                </a:lnTo>
                <a:lnTo>
                  <a:pt x="2429510" y="1269"/>
                </a:lnTo>
                <a:lnTo>
                  <a:pt x="2434590" y="2539"/>
                </a:lnTo>
                <a:lnTo>
                  <a:pt x="2439670" y="3809"/>
                </a:lnTo>
                <a:lnTo>
                  <a:pt x="2444750" y="5079"/>
                </a:lnTo>
                <a:lnTo>
                  <a:pt x="2449829" y="7619"/>
                </a:lnTo>
                <a:lnTo>
                  <a:pt x="2454910" y="8889"/>
                </a:lnTo>
                <a:lnTo>
                  <a:pt x="2458720" y="11429"/>
                </a:lnTo>
                <a:lnTo>
                  <a:pt x="2463800" y="13969"/>
                </a:lnTo>
                <a:lnTo>
                  <a:pt x="2468879" y="16509"/>
                </a:lnTo>
                <a:lnTo>
                  <a:pt x="2472690" y="19049"/>
                </a:lnTo>
                <a:lnTo>
                  <a:pt x="2476500" y="22859"/>
                </a:lnTo>
                <a:lnTo>
                  <a:pt x="2480310" y="25399"/>
                </a:lnTo>
                <a:lnTo>
                  <a:pt x="2484120" y="29209"/>
                </a:lnTo>
                <a:lnTo>
                  <a:pt x="2487929" y="33019"/>
                </a:lnTo>
                <a:lnTo>
                  <a:pt x="2491740" y="38099"/>
                </a:lnTo>
                <a:lnTo>
                  <a:pt x="2494279" y="41909"/>
                </a:lnTo>
                <a:lnTo>
                  <a:pt x="2496820" y="45719"/>
                </a:lnTo>
                <a:lnTo>
                  <a:pt x="2499360" y="49529"/>
                </a:lnTo>
                <a:lnTo>
                  <a:pt x="2501900" y="54609"/>
                </a:lnTo>
                <a:lnTo>
                  <a:pt x="2504440" y="59689"/>
                </a:lnTo>
                <a:lnTo>
                  <a:pt x="2506979" y="64769"/>
                </a:lnTo>
                <a:lnTo>
                  <a:pt x="2508250" y="68579"/>
                </a:lnTo>
                <a:lnTo>
                  <a:pt x="2509520" y="73659"/>
                </a:lnTo>
                <a:lnTo>
                  <a:pt x="2510790" y="78739"/>
                </a:lnTo>
                <a:lnTo>
                  <a:pt x="2512060" y="83819"/>
                </a:lnTo>
                <a:lnTo>
                  <a:pt x="2512060" y="88899"/>
                </a:lnTo>
                <a:lnTo>
                  <a:pt x="2513329" y="95249"/>
                </a:lnTo>
                <a:lnTo>
                  <a:pt x="2513329" y="100329"/>
                </a:lnTo>
                <a:lnTo>
                  <a:pt x="2514600" y="497839"/>
                </a:lnTo>
                <a:lnTo>
                  <a:pt x="2513329" y="497839"/>
                </a:lnTo>
                <a:lnTo>
                  <a:pt x="2513329" y="502919"/>
                </a:lnTo>
                <a:lnTo>
                  <a:pt x="2513329" y="507999"/>
                </a:lnTo>
                <a:lnTo>
                  <a:pt x="2512060" y="513079"/>
                </a:lnTo>
                <a:lnTo>
                  <a:pt x="2512060" y="518159"/>
                </a:lnTo>
                <a:lnTo>
                  <a:pt x="2509520" y="523239"/>
                </a:lnTo>
                <a:lnTo>
                  <a:pt x="2508250" y="528319"/>
                </a:lnTo>
                <a:lnTo>
                  <a:pt x="2506979" y="533399"/>
                </a:lnTo>
                <a:lnTo>
                  <a:pt x="2504440" y="538479"/>
                </a:lnTo>
                <a:lnTo>
                  <a:pt x="2503170" y="542289"/>
                </a:lnTo>
                <a:lnTo>
                  <a:pt x="2500629" y="547369"/>
                </a:lnTo>
                <a:lnTo>
                  <a:pt x="2496820" y="551179"/>
                </a:lnTo>
                <a:lnTo>
                  <a:pt x="2494279" y="556259"/>
                </a:lnTo>
                <a:lnTo>
                  <a:pt x="2491740" y="560069"/>
                </a:lnTo>
                <a:lnTo>
                  <a:pt x="2487929" y="563879"/>
                </a:lnTo>
                <a:lnTo>
                  <a:pt x="2484120" y="567689"/>
                </a:lnTo>
                <a:lnTo>
                  <a:pt x="2480310" y="571499"/>
                </a:lnTo>
                <a:lnTo>
                  <a:pt x="2476500" y="574039"/>
                </a:lnTo>
                <a:lnTo>
                  <a:pt x="2472690" y="577849"/>
                </a:lnTo>
                <a:lnTo>
                  <a:pt x="2468879" y="580389"/>
                </a:lnTo>
                <a:lnTo>
                  <a:pt x="2463800" y="582929"/>
                </a:lnTo>
                <a:lnTo>
                  <a:pt x="2458720" y="585469"/>
                </a:lnTo>
                <a:lnTo>
                  <a:pt x="2454910" y="588009"/>
                </a:lnTo>
                <a:lnTo>
                  <a:pt x="2449829" y="590549"/>
                </a:lnTo>
                <a:lnTo>
                  <a:pt x="2444750" y="591819"/>
                </a:lnTo>
                <a:lnTo>
                  <a:pt x="2439670" y="593089"/>
                </a:lnTo>
                <a:lnTo>
                  <a:pt x="2434590" y="594359"/>
                </a:lnTo>
                <a:lnTo>
                  <a:pt x="2429510" y="595629"/>
                </a:lnTo>
                <a:lnTo>
                  <a:pt x="2424430" y="595629"/>
                </a:lnTo>
                <a:lnTo>
                  <a:pt x="2419350" y="596899"/>
                </a:lnTo>
                <a:lnTo>
                  <a:pt x="2414270" y="596899"/>
                </a:lnTo>
                <a:lnTo>
                  <a:pt x="99060" y="596899"/>
                </a:lnTo>
                <a:lnTo>
                  <a:pt x="93980" y="596899"/>
                </a:lnTo>
                <a:lnTo>
                  <a:pt x="88900" y="595629"/>
                </a:lnTo>
                <a:lnTo>
                  <a:pt x="83820" y="595629"/>
                </a:lnTo>
                <a:lnTo>
                  <a:pt x="78740" y="594359"/>
                </a:lnTo>
                <a:lnTo>
                  <a:pt x="73660" y="593089"/>
                </a:lnTo>
                <a:lnTo>
                  <a:pt x="68580" y="591819"/>
                </a:lnTo>
                <a:lnTo>
                  <a:pt x="63500" y="590549"/>
                </a:lnTo>
                <a:lnTo>
                  <a:pt x="58420" y="588009"/>
                </a:lnTo>
                <a:lnTo>
                  <a:pt x="53340" y="586739"/>
                </a:lnTo>
                <a:lnTo>
                  <a:pt x="49530" y="584199"/>
                </a:lnTo>
                <a:lnTo>
                  <a:pt x="44450" y="580389"/>
                </a:lnTo>
                <a:lnTo>
                  <a:pt x="40640" y="577849"/>
                </a:lnTo>
                <a:lnTo>
                  <a:pt x="35560" y="574039"/>
                </a:lnTo>
                <a:lnTo>
                  <a:pt x="31750" y="571499"/>
                </a:lnTo>
                <a:lnTo>
                  <a:pt x="27940" y="567689"/>
                </a:lnTo>
                <a:lnTo>
                  <a:pt x="25400" y="563879"/>
                </a:lnTo>
                <a:lnTo>
                  <a:pt x="21590" y="560069"/>
                </a:lnTo>
                <a:lnTo>
                  <a:pt x="19050" y="556259"/>
                </a:lnTo>
                <a:lnTo>
                  <a:pt x="15240" y="551179"/>
                </a:lnTo>
                <a:lnTo>
                  <a:pt x="12700" y="547369"/>
                </a:lnTo>
                <a:lnTo>
                  <a:pt x="10160" y="542289"/>
                </a:lnTo>
                <a:lnTo>
                  <a:pt x="7620" y="538479"/>
                </a:lnTo>
                <a:lnTo>
                  <a:pt x="6350" y="533399"/>
                </a:lnTo>
                <a:lnTo>
                  <a:pt x="3810" y="528319"/>
                </a:lnTo>
                <a:lnTo>
                  <a:pt x="2540" y="523239"/>
                </a:lnTo>
                <a:lnTo>
                  <a:pt x="1270" y="518159"/>
                </a:lnTo>
                <a:lnTo>
                  <a:pt x="0" y="513079"/>
                </a:lnTo>
                <a:lnTo>
                  <a:pt x="0" y="507999"/>
                </a:lnTo>
                <a:lnTo>
                  <a:pt x="0" y="502919"/>
                </a:lnTo>
                <a:lnTo>
                  <a:pt x="0" y="497839"/>
                </a:lnTo>
                <a:lnTo>
                  <a:pt x="0" y="100329"/>
                </a:lnTo>
                <a:close/>
              </a:path>
              <a:path w="2514600" h="596900">
                <a:moveTo>
                  <a:pt x="0" y="0"/>
                </a:moveTo>
                <a:lnTo>
                  <a:pt x="0" y="0"/>
                </a:lnTo>
              </a:path>
              <a:path w="2514600" h="596900">
                <a:moveTo>
                  <a:pt x="2514600" y="596899"/>
                </a:moveTo>
                <a:lnTo>
                  <a:pt x="2514600" y="596899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411979" y="6127750"/>
            <a:ext cx="1800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Create test</a:t>
            </a:r>
            <a:r>
              <a:rPr sz="18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report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54070" y="4559300"/>
            <a:ext cx="3657600" cy="1216660"/>
          </a:xfrm>
          <a:custGeom>
            <a:avLst/>
            <a:gdLst/>
            <a:ahLst/>
            <a:cxnLst/>
            <a:rect l="l" t="t" r="r" b="b"/>
            <a:pathLst>
              <a:path w="3657600" h="1216660">
                <a:moveTo>
                  <a:pt x="3657600" y="152400"/>
                </a:moveTo>
                <a:lnTo>
                  <a:pt x="3655059" y="160019"/>
                </a:lnTo>
                <a:lnTo>
                  <a:pt x="3648709" y="167639"/>
                </a:lnTo>
                <a:lnTo>
                  <a:pt x="3599179" y="190500"/>
                </a:lnTo>
                <a:lnTo>
                  <a:pt x="3543300" y="205739"/>
                </a:lnTo>
                <a:lnTo>
                  <a:pt x="3509009" y="212089"/>
                </a:lnTo>
                <a:lnTo>
                  <a:pt x="3470909" y="219710"/>
                </a:lnTo>
                <a:lnTo>
                  <a:pt x="3427729" y="226060"/>
                </a:lnTo>
                <a:lnTo>
                  <a:pt x="3380739" y="232410"/>
                </a:lnTo>
                <a:lnTo>
                  <a:pt x="3329939" y="238760"/>
                </a:lnTo>
                <a:lnTo>
                  <a:pt x="3275329" y="245110"/>
                </a:lnTo>
                <a:lnTo>
                  <a:pt x="3216909" y="251460"/>
                </a:lnTo>
                <a:lnTo>
                  <a:pt x="3154679" y="256539"/>
                </a:lnTo>
                <a:lnTo>
                  <a:pt x="3088640" y="262889"/>
                </a:lnTo>
                <a:lnTo>
                  <a:pt x="3020059" y="267969"/>
                </a:lnTo>
                <a:lnTo>
                  <a:pt x="2947669" y="273050"/>
                </a:lnTo>
                <a:lnTo>
                  <a:pt x="2874009" y="276860"/>
                </a:lnTo>
                <a:lnTo>
                  <a:pt x="2796540" y="280669"/>
                </a:lnTo>
                <a:lnTo>
                  <a:pt x="2716529" y="285750"/>
                </a:lnTo>
                <a:lnTo>
                  <a:pt x="2633979" y="288289"/>
                </a:lnTo>
                <a:lnTo>
                  <a:pt x="2550159" y="292100"/>
                </a:lnTo>
                <a:lnTo>
                  <a:pt x="2463800" y="294639"/>
                </a:lnTo>
                <a:lnTo>
                  <a:pt x="2376169" y="297180"/>
                </a:lnTo>
                <a:lnTo>
                  <a:pt x="2287269" y="299719"/>
                </a:lnTo>
                <a:lnTo>
                  <a:pt x="2197100" y="300989"/>
                </a:lnTo>
                <a:lnTo>
                  <a:pt x="2105659" y="302260"/>
                </a:lnTo>
                <a:lnTo>
                  <a:pt x="2014219" y="303530"/>
                </a:lnTo>
                <a:lnTo>
                  <a:pt x="1921509" y="303530"/>
                </a:lnTo>
                <a:lnTo>
                  <a:pt x="1828800" y="304800"/>
                </a:lnTo>
                <a:lnTo>
                  <a:pt x="1736089" y="303530"/>
                </a:lnTo>
                <a:lnTo>
                  <a:pt x="1643379" y="303530"/>
                </a:lnTo>
                <a:lnTo>
                  <a:pt x="1551939" y="302260"/>
                </a:lnTo>
                <a:lnTo>
                  <a:pt x="1460500" y="300989"/>
                </a:lnTo>
                <a:lnTo>
                  <a:pt x="1370329" y="299719"/>
                </a:lnTo>
                <a:lnTo>
                  <a:pt x="1281429" y="297180"/>
                </a:lnTo>
                <a:lnTo>
                  <a:pt x="1193800" y="294639"/>
                </a:lnTo>
                <a:lnTo>
                  <a:pt x="1107439" y="292100"/>
                </a:lnTo>
                <a:lnTo>
                  <a:pt x="1023619" y="288289"/>
                </a:lnTo>
                <a:lnTo>
                  <a:pt x="941069" y="285750"/>
                </a:lnTo>
                <a:lnTo>
                  <a:pt x="861059" y="280669"/>
                </a:lnTo>
                <a:lnTo>
                  <a:pt x="783589" y="276860"/>
                </a:lnTo>
                <a:lnTo>
                  <a:pt x="709929" y="273050"/>
                </a:lnTo>
                <a:lnTo>
                  <a:pt x="637539" y="267969"/>
                </a:lnTo>
                <a:lnTo>
                  <a:pt x="568959" y="262889"/>
                </a:lnTo>
                <a:lnTo>
                  <a:pt x="502919" y="256539"/>
                </a:lnTo>
                <a:lnTo>
                  <a:pt x="441959" y="251460"/>
                </a:lnTo>
                <a:lnTo>
                  <a:pt x="382269" y="245110"/>
                </a:lnTo>
                <a:lnTo>
                  <a:pt x="327659" y="238760"/>
                </a:lnTo>
                <a:lnTo>
                  <a:pt x="276859" y="232410"/>
                </a:lnTo>
                <a:lnTo>
                  <a:pt x="229869" y="226060"/>
                </a:lnTo>
                <a:lnTo>
                  <a:pt x="186689" y="219710"/>
                </a:lnTo>
                <a:lnTo>
                  <a:pt x="148589" y="212089"/>
                </a:lnTo>
                <a:lnTo>
                  <a:pt x="114300" y="205739"/>
                </a:lnTo>
                <a:lnTo>
                  <a:pt x="58419" y="190500"/>
                </a:lnTo>
                <a:lnTo>
                  <a:pt x="21589" y="175260"/>
                </a:lnTo>
                <a:lnTo>
                  <a:pt x="0" y="152400"/>
                </a:lnTo>
                <a:lnTo>
                  <a:pt x="38100" y="121919"/>
                </a:lnTo>
                <a:lnTo>
                  <a:pt x="83819" y="106680"/>
                </a:lnTo>
                <a:lnTo>
                  <a:pt x="114300" y="100330"/>
                </a:lnTo>
                <a:lnTo>
                  <a:pt x="148589" y="92710"/>
                </a:lnTo>
                <a:lnTo>
                  <a:pt x="186689" y="85089"/>
                </a:lnTo>
                <a:lnTo>
                  <a:pt x="229869" y="78739"/>
                </a:lnTo>
                <a:lnTo>
                  <a:pt x="276859" y="72389"/>
                </a:lnTo>
                <a:lnTo>
                  <a:pt x="327659" y="66039"/>
                </a:lnTo>
                <a:lnTo>
                  <a:pt x="382269" y="59689"/>
                </a:lnTo>
                <a:lnTo>
                  <a:pt x="440689" y="53339"/>
                </a:lnTo>
                <a:lnTo>
                  <a:pt x="502919" y="46989"/>
                </a:lnTo>
                <a:lnTo>
                  <a:pt x="567689" y="41910"/>
                </a:lnTo>
                <a:lnTo>
                  <a:pt x="636269" y="36830"/>
                </a:lnTo>
                <a:lnTo>
                  <a:pt x="708659" y="31750"/>
                </a:lnTo>
                <a:lnTo>
                  <a:pt x="783589" y="27939"/>
                </a:lnTo>
                <a:lnTo>
                  <a:pt x="861059" y="24130"/>
                </a:lnTo>
                <a:lnTo>
                  <a:pt x="939800" y="19050"/>
                </a:lnTo>
                <a:lnTo>
                  <a:pt x="1022350" y="16510"/>
                </a:lnTo>
                <a:lnTo>
                  <a:pt x="1106169" y="12700"/>
                </a:lnTo>
                <a:lnTo>
                  <a:pt x="1192529" y="10160"/>
                </a:lnTo>
                <a:lnTo>
                  <a:pt x="1280159" y="7619"/>
                </a:lnTo>
                <a:lnTo>
                  <a:pt x="1369059" y="5080"/>
                </a:lnTo>
                <a:lnTo>
                  <a:pt x="1459229" y="3810"/>
                </a:lnTo>
                <a:lnTo>
                  <a:pt x="1549400" y="2539"/>
                </a:lnTo>
                <a:lnTo>
                  <a:pt x="1642109" y="1269"/>
                </a:lnTo>
                <a:lnTo>
                  <a:pt x="1733550" y="1269"/>
                </a:lnTo>
                <a:lnTo>
                  <a:pt x="1826259" y="0"/>
                </a:lnTo>
                <a:lnTo>
                  <a:pt x="1918969" y="1269"/>
                </a:lnTo>
                <a:lnTo>
                  <a:pt x="2011679" y="1269"/>
                </a:lnTo>
                <a:lnTo>
                  <a:pt x="2103119" y="2539"/>
                </a:lnTo>
                <a:lnTo>
                  <a:pt x="2194559" y="3810"/>
                </a:lnTo>
                <a:lnTo>
                  <a:pt x="2284729" y="5080"/>
                </a:lnTo>
                <a:lnTo>
                  <a:pt x="2373629" y="7619"/>
                </a:lnTo>
                <a:lnTo>
                  <a:pt x="2461259" y="10160"/>
                </a:lnTo>
                <a:lnTo>
                  <a:pt x="2547619" y="12700"/>
                </a:lnTo>
                <a:lnTo>
                  <a:pt x="2631440" y="16510"/>
                </a:lnTo>
                <a:lnTo>
                  <a:pt x="2713990" y="19050"/>
                </a:lnTo>
                <a:lnTo>
                  <a:pt x="2794000" y="24130"/>
                </a:lnTo>
                <a:lnTo>
                  <a:pt x="2871469" y="27939"/>
                </a:lnTo>
                <a:lnTo>
                  <a:pt x="2946400" y="31750"/>
                </a:lnTo>
                <a:lnTo>
                  <a:pt x="3017519" y="36830"/>
                </a:lnTo>
                <a:lnTo>
                  <a:pt x="3086100" y="41910"/>
                </a:lnTo>
                <a:lnTo>
                  <a:pt x="3152139" y="46989"/>
                </a:lnTo>
                <a:lnTo>
                  <a:pt x="3214370" y="53339"/>
                </a:lnTo>
                <a:lnTo>
                  <a:pt x="3272789" y="59689"/>
                </a:lnTo>
                <a:lnTo>
                  <a:pt x="3327400" y="64769"/>
                </a:lnTo>
                <a:lnTo>
                  <a:pt x="3379470" y="71119"/>
                </a:lnTo>
                <a:lnTo>
                  <a:pt x="3426459" y="78739"/>
                </a:lnTo>
                <a:lnTo>
                  <a:pt x="3469639" y="85089"/>
                </a:lnTo>
                <a:lnTo>
                  <a:pt x="3507739" y="92710"/>
                </a:lnTo>
                <a:lnTo>
                  <a:pt x="3542029" y="99060"/>
                </a:lnTo>
                <a:lnTo>
                  <a:pt x="3572509" y="106680"/>
                </a:lnTo>
                <a:lnTo>
                  <a:pt x="3619500" y="121919"/>
                </a:lnTo>
                <a:lnTo>
                  <a:pt x="3655059" y="144780"/>
                </a:lnTo>
                <a:lnTo>
                  <a:pt x="3657600" y="152400"/>
                </a:lnTo>
                <a:lnTo>
                  <a:pt x="3657600" y="1064260"/>
                </a:lnTo>
                <a:lnTo>
                  <a:pt x="3619500" y="1094740"/>
                </a:lnTo>
                <a:lnTo>
                  <a:pt x="3572509" y="1109980"/>
                </a:lnTo>
                <a:lnTo>
                  <a:pt x="3507739" y="1123950"/>
                </a:lnTo>
                <a:lnTo>
                  <a:pt x="3469639" y="1130300"/>
                </a:lnTo>
                <a:lnTo>
                  <a:pt x="3426459" y="1137920"/>
                </a:lnTo>
                <a:lnTo>
                  <a:pt x="3379470" y="1144270"/>
                </a:lnTo>
                <a:lnTo>
                  <a:pt x="3328670" y="1150620"/>
                </a:lnTo>
                <a:lnTo>
                  <a:pt x="3274059" y="1156970"/>
                </a:lnTo>
                <a:lnTo>
                  <a:pt x="3214370" y="1163320"/>
                </a:lnTo>
                <a:lnTo>
                  <a:pt x="3153409" y="1168400"/>
                </a:lnTo>
                <a:lnTo>
                  <a:pt x="3087369" y="1173480"/>
                </a:lnTo>
                <a:lnTo>
                  <a:pt x="3018790" y="1178560"/>
                </a:lnTo>
                <a:lnTo>
                  <a:pt x="2946400" y="1183640"/>
                </a:lnTo>
                <a:lnTo>
                  <a:pt x="2872740" y="1188720"/>
                </a:lnTo>
                <a:lnTo>
                  <a:pt x="2795269" y="1192530"/>
                </a:lnTo>
                <a:lnTo>
                  <a:pt x="2715259" y="1196340"/>
                </a:lnTo>
                <a:lnTo>
                  <a:pt x="2632709" y="1200150"/>
                </a:lnTo>
                <a:lnTo>
                  <a:pt x="2548890" y="1203960"/>
                </a:lnTo>
                <a:lnTo>
                  <a:pt x="2463800" y="1206500"/>
                </a:lnTo>
                <a:lnTo>
                  <a:pt x="2376169" y="1209040"/>
                </a:lnTo>
                <a:lnTo>
                  <a:pt x="2286000" y="1211580"/>
                </a:lnTo>
                <a:lnTo>
                  <a:pt x="2195829" y="1212850"/>
                </a:lnTo>
                <a:lnTo>
                  <a:pt x="2105659" y="1214120"/>
                </a:lnTo>
                <a:lnTo>
                  <a:pt x="2012950" y="1215390"/>
                </a:lnTo>
                <a:lnTo>
                  <a:pt x="1921509" y="1215390"/>
                </a:lnTo>
                <a:lnTo>
                  <a:pt x="1828800" y="1215390"/>
                </a:lnTo>
                <a:lnTo>
                  <a:pt x="1736089" y="1215390"/>
                </a:lnTo>
                <a:lnTo>
                  <a:pt x="1644650" y="1215390"/>
                </a:lnTo>
                <a:lnTo>
                  <a:pt x="1551939" y="1214120"/>
                </a:lnTo>
                <a:lnTo>
                  <a:pt x="1461769" y="1212850"/>
                </a:lnTo>
                <a:lnTo>
                  <a:pt x="1371600" y="1211580"/>
                </a:lnTo>
                <a:lnTo>
                  <a:pt x="1281429" y="1209040"/>
                </a:lnTo>
                <a:lnTo>
                  <a:pt x="1195069" y="1206500"/>
                </a:lnTo>
                <a:lnTo>
                  <a:pt x="1108709" y="1203960"/>
                </a:lnTo>
                <a:lnTo>
                  <a:pt x="1024889" y="1200150"/>
                </a:lnTo>
                <a:lnTo>
                  <a:pt x="942339" y="1196340"/>
                </a:lnTo>
                <a:lnTo>
                  <a:pt x="862329" y="1192530"/>
                </a:lnTo>
                <a:lnTo>
                  <a:pt x="786129" y="1188720"/>
                </a:lnTo>
                <a:lnTo>
                  <a:pt x="711200" y="1183640"/>
                </a:lnTo>
                <a:lnTo>
                  <a:pt x="638809" y="1178560"/>
                </a:lnTo>
                <a:lnTo>
                  <a:pt x="570229" y="1173480"/>
                </a:lnTo>
                <a:lnTo>
                  <a:pt x="504189" y="1168400"/>
                </a:lnTo>
                <a:lnTo>
                  <a:pt x="443229" y="1163320"/>
                </a:lnTo>
                <a:lnTo>
                  <a:pt x="383539" y="1156970"/>
                </a:lnTo>
                <a:lnTo>
                  <a:pt x="328929" y="1150620"/>
                </a:lnTo>
                <a:lnTo>
                  <a:pt x="278129" y="1144270"/>
                </a:lnTo>
                <a:lnTo>
                  <a:pt x="231139" y="1137920"/>
                </a:lnTo>
                <a:lnTo>
                  <a:pt x="187959" y="1130300"/>
                </a:lnTo>
                <a:lnTo>
                  <a:pt x="149859" y="1123950"/>
                </a:lnTo>
                <a:lnTo>
                  <a:pt x="85089" y="1109980"/>
                </a:lnTo>
                <a:lnTo>
                  <a:pt x="38100" y="1094740"/>
                </a:lnTo>
                <a:lnTo>
                  <a:pt x="2539" y="1071880"/>
                </a:lnTo>
                <a:lnTo>
                  <a:pt x="0" y="1064260"/>
                </a:lnTo>
                <a:lnTo>
                  <a:pt x="0" y="152400"/>
                </a:lnTo>
              </a:path>
              <a:path w="3657600" h="1216660">
                <a:moveTo>
                  <a:pt x="0" y="0"/>
                </a:moveTo>
                <a:lnTo>
                  <a:pt x="0" y="0"/>
                </a:lnTo>
              </a:path>
              <a:path w="3657600" h="1216660">
                <a:moveTo>
                  <a:pt x="3657600" y="1216660"/>
                </a:moveTo>
                <a:lnTo>
                  <a:pt x="3657600" y="121666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679190" y="4956809"/>
            <a:ext cx="300545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0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Submit/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Re-open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Defects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to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tracking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system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(*)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06359" y="4191000"/>
            <a:ext cx="1311910" cy="53340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328930" marR="321310" indent="67310">
              <a:lnSpc>
                <a:spcPct val="100000"/>
              </a:lnSpc>
              <a:spcBef>
                <a:spcPts val="180"/>
              </a:spcBef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Close 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d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f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c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s</a:t>
            </a:r>
            <a:endParaRPr sz="16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191000" y="1671320"/>
            <a:ext cx="1166495" cy="161925"/>
            <a:chOff x="4191000" y="1671320"/>
            <a:chExt cx="1166495" cy="161925"/>
          </a:xfrm>
        </p:grpSpPr>
        <p:sp>
          <p:nvSpPr>
            <p:cNvPr id="19" name="object 19"/>
            <p:cNvSpPr/>
            <p:nvPr/>
          </p:nvSpPr>
          <p:spPr>
            <a:xfrm>
              <a:off x="4264660" y="1709420"/>
              <a:ext cx="1079500" cy="110489"/>
            </a:xfrm>
            <a:custGeom>
              <a:avLst/>
              <a:gdLst/>
              <a:ahLst/>
              <a:cxnLst/>
              <a:rect l="l" t="t" r="r" b="b"/>
              <a:pathLst>
                <a:path w="1079500" h="110489">
                  <a:moveTo>
                    <a:pt x="1049019" y="110489"/>
                  </a:moveTo>
                  <a:lnTo>
                    <a:pt x="1079500" y="110489"/>
                  </a:lnTo>
                  <a:lnTo>
                    <a:pt x="1079500" y="0"/>
                  </a:lnTo>
                  <a:lnTo>
                    <a:pt x="0" y="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191000" y="167132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739" y="0"/>
                  </a:moveTo>
                  <a:lnTo>
                    <a:pt x="0" y="38100"/>
                  </a:lnTo>
                  <a:lnTo>
                    <a:pt x="78739" y="78739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1484630" y="2120264"/>
            <a:ext cx="3910329" cy="1433195"/>
            <a:chOff x="1484630" y="2120264"/>
            <a:chExt cx="3910329" cy="1433195"/>
          </a:xfrm>
        </p:grpSpPr>
        <p:sp>
          <p:nvSpPr>
            <p:cNvPr id="22" name="object 22"/>
            <p:cNvSpPr/>
            <p:nvPr/>
          </p:nvSpPr>
          <p:spPr>
            <a:xfrm>
              <a:off x="2795269" y="2120264"/>
              <a:ext cx="78740" cy="2419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40809" y="2430779"/>
              <a:ext cx="1414780" cy="388620"/>
            </a:xfrm>
            <a:custGeom>
              <a:avLst/>
              <a:gdLst/>
              <a:ahLst/>
              <a:cxnLst/>
              <a:rect l="l" t="t" r="r" b="b"/>
              <a:pathLst>
                <a:path w="1414779" h="388619">
                  <a:moveTo>
                    <a:pt x="0" y="388620"/>
                  </a:moveTo>
                  <a:lnTo>
                    <a:pt x="1414779" y="388620"/>
                  </a:lnTo>
                  <a:lnTo>
                    <a:pt x="1414779" y="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5316220" y="2358389"/>
              <a:ext cx="78740" cy="80010"/>
            </a:xfrm>
            <a:custGeom>
              <a:avLst/>
              <a:gdLst/>
              <a:ahLst/>
              <a:cxnLst/>
              <a:rect l="l" t="t" r="r" b="b"/>
              <a:pathLst>
                <a:path w="78739" h="80010">
                  <a:moveTo>
                    <a:pt x="38100" y="0"/>
                  </a:moveTo>
                  <a:lnTo>
                    <a:pt x="0" y="80010"/>
                  </a:lnTo>
                  <a:lnTo>
                    <a:pt x="78739" y="78739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524000" y="3282950"/>
              <a:ext cx="2912110" cy="69850"/>
            </a:xfrm>
            <a:custGeom>
              <a:avLst/>
              <a:gdLst/>
              <a:ahLst/>
              <a:cxnLst/>
              <a:rect l="l" t="t" r="r" b="b"/>
              <a:pathLst>
                <a:path w="2912110" h="69850">
                  <a:moveTo>
                    <a:pt x="1311910" y="0"/>
                  </a:moveTo>
                  <a:lnTo>
                    <a:pt x="1311910" y="69850"/>
                  </a:lnTo>
                </a:path>
                <a:path w="2912110" h="69850">
                  <a:moveTo>
                    <a:pt x="0" y="69850"/>
                  </a:moveTo>
                  <a:lnTo>
                    <a:pt x="2912110" y="62229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1484630" y="3351529"/>
              <a:ext cx="78739" cy="19177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398009" y="3352800"/>
              <a:ext cx="78739" cy="2006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8" name="object 28"/>
          <p:cNvGrpSpPr/>
          <p:nvPr/>
        </p:nvGrpSpPr>
        <p:grpSpPr>
          <a:xfrm>
            <a:off x="1484630" y="3780790"/>
            <a:ext cx="6916420" cy="2537460"/>
            <a:chOff x="1484630" y="3780790"/>
            <a:chExt cx="6916420" cy="2537460"/>
          </a:xfrm>
        </p:grpSpPr>
        <p:sp>
          <p:nvSpPr>
            <p:cNvPr id="29" name="object 29"/>
            <p:cNvSpPr/>
            <p:nvPr/>
          </p:nvSpPr>
          <p:spPr>
            <a:xfrm>
              <a:off x="1524000" y="4038600"/>
              <a:ext cx="0" cy="452120"/>
            </a:xfrm>
            <a:custGeom>
              <a:avLst/>
              <a:gdLst/>
              <a:ahLst/>
              <a:cxnLst/>
              <a:rect l="l" t="t" r="r" b="b"/>
              <a:pathLst>
                <a:path h="452120">
                  <a:moveTo>
                    <a:pt x="0" y="0"/>
                  </a:moveTo>
                  <a:lnTo>
                    <a:pt x="0" y="452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1524000" y="4038600"/>
              <a:ext cx="0" cy="378460"/>
            </a:xfrm>
            <a:custGeom>
              <a:avLst/>
              <a:gdLst/>
              <a:ahLst/>
              <a:cxnLst/>
              <a:rect l="l" t="t" r="r" b="b"/>
              <a:pathLst>
                <a:path h="378460">
                  <a:moveTo>
                    <a:pt x="0" y="0"/>
                  </a:moveTo>
                  <a:lnTo>
                    <a:pt x="0" y="37846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484630" y="441198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739" y="0"/>
                  </a:moveTo>
                  <a:lnTo>
                    <a:pt x="0" y="0"/>
                  </a:lnTo>
                  <a:lnTo>
                    <a:pt x="39369" y="78740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182870" y="3820160"/>
              <a:ext cx="435609" cy="0"/>
            </a:xfrm>
            <a:custGeom>
              <a:avLst/>
              <a:gdLst/>
              <a:ahLst/>
              <a:cxnLst/>
              <a:rect l="l" t="t" r="r" b="b"/>
              <a:pathLst>
                <a:path w="435610">
                  <a:moveTo>
                    <a:pt x="435609" y="0"/>
                  </a:moveTo>
                  <a:lnTo>
                    <a:pt x="0" y="0"/>
                  </a:lnTo>
                  <a:lnTo>
                    <a:pt x="4356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182870" y="3820160"/>
              <a:ext cx="361950" cy="0"/>
            </a:xfrm>
            <a:custGeom>
              <a:avLst/>
              <a:gdLst/>
              <a:ahLst/>
              <a:cxnLst/>
              <a:rect l="l" t="t" r="r" b="b"/>
              <a:pathLst>
                <a:path w="361950">
                  <a:moveTo>
                    <a:pt x="0" y="0"/>
                  </a:moveTo>
                  <a:lnTo>
                    <a:pt x="361950" y="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539739" y="378079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0" y="78740"/>
                  </a:lnTo>
                  <a:lnTo>
                    <a:pt x="78739" y="3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182870" y="4277360"/>
              <a:ext cx="1322070" cy="209550"/>
            </a:xfrm>
            <a:custGeom>
              <a:avLst/>
              <a:gdLst/>
              <a:ahLst/>
              <a:cxnLst/>
              <a:rect l="l" t="t" r="r" b="b"/>
              <a:pathLst>
                <a:path w="1322070" h="209550">
                  <a:moveTo>
                    <a:pt x="1322070" y="0"/>
                  </a:moveTo>
                  <a:lnTo>
                    <a:pt x="1322070" y="142239"/>
                  </a:lnTo>
                  <a:lnTo>
                    <a:pt x="0" y="142239"/>
                  </a:lnTo>
                  <a:lnTo>
                    <a:pt x="0" y="20955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143500" y="4481830"/>
              <a:ext cx="80010" cy="78740"/>
            </a:xfrm>
            <a:custGeom>
              <a:avLst/>
              <a:gdLst/>
              <a:ahLst/>
              <a:cxnLst/>
              <a:rect l="l" t="t" r="r" b="b"/>
              <a:pathLst>
                <a:path w="80010" h="78739">
                  <a:moveTo>
                    <a:pt x="80010" y="0"/>
                  </a:moveTo>
                  <a:lnTo>
                    <a:pt x="0" y="0"/>
                  </a:lnTo>
                  <a:lnTo>
                    <a:pt x="39370" y="78740"/>
                  </a:lnTo>
                  <a:lnTo>
                    <a:pt x="8001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391400" y="3821430"/>
              <a:ext cx="970280" cy="295910"/>
            </a:xfrm>
            <a:custGeom>
              <a:avLst/>
              <a:gdLst/>
              <a:ahLst/>
              <a:cxnLst/>
              <a:rect l="l" t="t" r="r" b="b"/>
              <a:pathLst>
                <a:path w="970279" h="295910">
                  <a:moveTo>
                    <a:pt x="0" y="0"/>
                  </a:moveTo>
                  <a:lnTo>
                    <a:pt x="970279" y="0"/>
                  </a:lnTo>
                  <a:lnTo>
                    <a:pt x="970279" y="295910"/>
                  </a:lnTo>
                </a:path>
              </a:pathLst>
            </a:custGeom>
            <a:ln w="2666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322310" y="411226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740" y="0"/>
                  </a:moveTo>
                  <a:lnTo>
                    <a:pt x="0" y="0"/>
                  </a:lnTo>
                  <a:lnTo>
                    <a:pt x="39370" y="78739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524000" y="5406390"/>
              <a:ext cx="2458720" cy="872490"/>
            </a:xfrm>
            <a:custGeom>
              <a:avLst/>
              <a:gdLst/>
              <a:ahLst/>
              <a:cxnLst/>
              <a:rect l="l" t="t" r="r" b="b"/>
              <a:pathLst>
                <a:path w="2458720" h="872489">
                  <a:moveTo>
                    <a:pt x="0" y="0"/>
                  </a:moveTo>
                  <a:lnTo>
                    <a:pt x="3809" y="0"/>
                  </a:lnTo>
                  <a:lnTo>
                    <a:pt x="3809" y="872490"/>
                  </a:lnTo>
                  <a:lnTo>
                    <a:pt x="2458720" y="872490"/>
                  </a:lnTo>
                </a:path>
              </a:pathLst>
            </a:custGeom>
            <a:ln w="2666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976369" y="6239510"/>
              <a:ext cx="80010" cy="78740"/>
            </a:xfrm>
            <a:custGeom>
              <a:avLst/>
              <a:gdLst/>
              <a:ahLst/>
              <a:cxnLst/>
              <a:rect l="l" t="t" r="r" b="b"/>
              <a:pathLst>
                <a:path w="80010" h="78739">
                  <a:moveTo>
                    <a:pt x="0" y="0"/>
                  </a:moveTo>
                  <a:lnTo>
                    <a:pt x="0" y="78739"/>
                  </a:lnTo>
                  <a:lnTo>
                    <a:pt x="80009" y="39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643370" y="4724400"/>
              <a:ext cx="1718310" cy="1554480"/>
            </a:xfrm>
            <a:custGeom>
              <a:avLst/>
              <a:gdLst/>
              <a:ahLst/>
              <a:cxnLst/>
              <a:rect l="l" t="t" r="r" b="b"/>
              <a:pathLst>
                <a:path w="1718309" h="1554479">
                  <a:moveTo>
                    <a:pt x="1718309" y="0"/>
                  </a:moveTo>
                  <a:lnTo>
                    <a:pt x="1718309" y="1554480"/>
                  </a:lnTo>
                  <a:lnTo>
                    <a:pt x="0" y="155448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6570980" y="623951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740" y="0"/>
                  </a:moveTo>
                  <a:lnTo>
                    <a:pt x="0" y="39369"/>
                  </a:lnTo>
                  <a:lnTo>
                    <a:pt x="78740" y="78739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143500" y="5775960"/>
              <a:ext cx="80010" cy="2032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67000" y="4947920"/>
              <a:ext cx="687070" cy="1270"/>
            </a:xfrm>
            <a:custGeom>
              <a:avLst/>
              <a:gdLst/>
              <a:ahLst/>
              <a:cxnLst/>
              <a:rect l="l" t="t" r="r" b="b"/>
              <a:pathLst>
                <a:path w="687070" h="1270">
                  <a:moveTo>
                    <a:pt x="0" y="0"/>
                  </a:moveTo>
                  <a:lnTo>
                    <a:pt x="687070" y="12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667000" y="4947920"/>
              <a:ext cx="613410" cy="1270"/>
            </a:xfrm>
            <a:custGeom>
              <a:avLst/>
              <a:gdLst/>
              <a:ahLst/>
              <a:cxnLst/>
              <a:rect l="l" t="t" r="r" b="b"/>
              <a:pathLst>
                <a:path w="613410" h="1270">
                  <a:moveTo>
                    <a:pt x="0" y="0"/>
                  </a:moveTo>
                  <a:lnTo>
                    <a:pt x="613410" y="1269"/>
                  </a:lnTo>
                </a:path>
              </a:pathLst>
            </a:custGeom>
            <a:ln w="2666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275330" y="490982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0" y="78739"/>
                  </a:lnTo>
                  <a:lnTo>
                    <a:pt x="78740" y="39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506969" y="3420109"/>
            <a:ext cx="396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D1523B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D1523B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1996439" y="3040379"/>
            <a:ext cx="396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D1523B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D1523B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717800" y="4535170"/>
            <a:ext cx="395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D1523B"/>
                </a:solidFill>
                <a:latin typeface="Arial"/>
                <a:cs typeface="Arial"/>
              </a:rPr>
              <a:t>Y</a:t>
            </a:r>
            <a:r>
              <a:rPr sz="1800" spc="-15" dirty="0">
                <a:solidFill>
                  <a:srgbClr val="D1523B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D1523B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96709" y="420370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1523B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D1523B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037329" y="2513329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1523B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1587500" y="544830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1523B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D1523B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53" name="object 53"/>
          <p:cNvSpPr txBox="1"/>
          <p:nvPr/>
        </p:nvSpPr>
        <p:spPr>
          <a:xfrm>
            <a:off x="530859" y="3119120"/>
            <a:ext cx="90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D1523B"/>
                </a:solidFill>
                <a:latin typeface="Arial"/>
                <a:cs typeface="Arial"/>
              </a:rPr>
              <a:t>First</a:t>
            </a:r>
            <a:r>
              <a:rPr sz="1800" spc="-55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1523B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4108450" y="3016250"/>
            <a:ext cx="923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D1523B"/>
                </a:solidFill>
                <a:latin typeface="Arial"/>
                <a:cs typeface="Arial"/>
              </a:rPr>
              <a:t>Next</a:t>
            </a:r>
            <a:r>
              <a:rPr sz="1800" spc="-70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D1523B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8180" y="519429"/>
            <a:ext cx="377952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Quy </a:t>
            </a:r>
            <a:r>
              <a:rPr spc="-85" dirty="0"/>
              <a:t>trình </a:t>
            </a:r>
            <a:r>
              <a:rPr spc="-60" dirty="0"/>
              <a:t>xử </a:t>
            </a:r>
            <a:r>
              <a:rPr spc="-55" dirty="0"/>
              <a:t>lý</a:t>
            </a:r>
            <a:r>
              <a:rPr spc="-635" dirty="0"/>
              <a:t> </a:t>
            </a:r>
            <a:r>
              <a:rPr spc="-70" dirty="0"/>
              <a:t>lỗi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68800" y="4613909"/>
            <a:ext cx="396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7450" y="3636009"/>
            <a:ext cx="395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0850" y="5829300"/>
            <a:ext cx="396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02229" y="292862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39409" y="3970020"/>
            <a:ext cx="316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0000"/>
                </a:solidFill>
                <a:latin typeface="Arial"/>
                <a:cs typeface="Arial"/>
              </a:rPr>
              <a:t>N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77659" y="5988050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93010" y="5939790"/>
            <a:ext cx="318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0000"/>
                </a:solidFill>
                <a:latin typeface="Arial"/>
                <a:cs typeface="Arial"/>
              </a:rPr>
              <a:t>No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094989" y="1327150"/>
            <a:ext cx="2286000" cy="534670"/>
          </a:xfrm>
          <a:custGeom>
            <a:avLst/>
            <a:gdLst/>
            <a:ahLst/>
            <a:cxnLst/>
            <a:rect l="l" t="t" r="r" b="b"/>
            <a:pathLst>
              <a:path w="2286000" h="534669">
                <a:moveTo>
                  <a:pt x="2286000" y="67310"/>
                </a:moveTo>
                <a:lnTo>
                  <a:pt x="2284730" y="69850"/>
                </a:lnTo>
                <a:lnTo>
                  <a:pt x="2280920" y="73660"/>
                </a:lnTo>
                <a:lnTo>
                  <a:pt x="2273300" y="77470"/>
                </a:lnTo>
                <a:lnTo>
                  <a:pt x="2263140" y="80010"/>
                </a:lnTo>
                <a:lnTo>
                  <a:pt x="2250440" y="83820"/>
                </a:lnTo>
                <a:lnTo>
                  <a:pt x="2233930" y="86360"/>
                </a:lnTo>
                <a:lnTo>
                  <a:pt x="2214880" y="90170"/>
                </a:lnTo>
                <a:lnTo>
                  <a:pt x="2193290" y="93979"/>
                </a:lnTo>
                <a:lnTo>
                  <a:pt x="2169160" y="96520"/>
                </a:lnTo>
                <a:lnTo>
                  <a:pt x="2142490" y="99060"/>
                </a:lnTo>
                <a:lnTo>
                  <a:pt x="2113280" y="102870"/>
                </a:lnTo>
                <a:lnTo>
                  <a:pt x="2047239" y="107950"/>
                </a:lnTo>
                <a:lnTo>
                  <a:pt x="1971039" y="113029"/>
                </a:lnTo>
                <a:lnTo>
                  <a:pt x="1930400" y="115570"/>
                </a:lnTo>
                <a:lnTo>
                  <a:pt x="1887220" y="118110"/>
                </a:lnTo>
                <a:lnTo>
                  <a:pt x="1842770" y="119379"/>
                </a:lnTo>
                <a:lnTo>
                  <a:pt x="1795780" y="121920"/>
                </a:lnTo>
                <a:lnTo>
                  <a:pt x="1747520" y="123189"/>
                </a:lnTo>
                <a:lnTo>
                  <a:pt x="1697989" y="125729"/>
                </a:lnTo>
                <a:lnTo>
                  <a:pt x="1647189" y="127000"/>
                </a:lnTo>
                <a:lnTo>
                  <a:pt x="1593850" y="128270"/>
                </a:lnTo>
                <a:lnTo>
                  <a:pt x="1540510" y="129539"/>
                </a:lnTo>
                <a:lnTo>
                  <a:pt x="1485900" y="130810"/>
                </a:lnTo>
                <a:lnTo>
                  <a:pt x="1430020" y="132079"/>
                </a:lnTo>
                <a:lnTo>
                  <a:pt x="1372870" y="132079"/>
                </a:lnTo>
                <a:lnTo>
                  <a:pt x="1316989" y="133350"/>
                </a:lnTo>
                <a:lnTo>
                  <a:pt x="970280" y="133350"/>
                </a:lnTo>
                <a:lnTo>
                  <a:pt x="913130" y="132079"/>
                </a:lnTo>
                <a:lnTo>
                  <a:pt x="857250" y="132079"/>
                </a:lnTo>
                <a:lnTo>
                  <a:pt x="801370" y="130810"/>
                </a:lnTo>
                <a:lnTo>
                  <a:pt x="746760" y="129539"/>
                </a:lnTo>
                <a:lnTo>
                  <a:pt x="692150" y="128270"/>
                </a:lnTo>
                <a:lnTo>
                  <a:pt x="640080" y="127000"/>
                </a:lnTo>
                <a:lnTo>
                  <a:pt x="588010" y="125729"/>
                </a:lnTo>
                <a:lnTo>
                  <a:pt x="538480" y="123189"/>
                </a:lnTo>
                <a:lnTo>
                  <a:pt x="490220" y="121920"/>
                </a:lnTo>
                <a:lnTo>
                  <a:pt x="443230" y="119379"/>
                </a:lnTo>
                <a:lnTo>
                  <a:pt x="398780" y="118110"/>
                </a:lnTo>
                <a:lnTo>
                  <a:pt x="355600" y="115570"/>
                </a:lnTo>
                <a:lnTo>
                  <a:pt x="314960" y="113029"/>
                </a:lnTo>
                <a:lnTo>
                  <a:pt x="275589" y="110489"/>
                </a:lnTo>
                <a:lnTo>
                  <a:pt x="205739" y="105410"/>
                </a:lnTo>
                <a:lnTo>
                  <a:pt x="143510" y="99060"/>
                </a:lnTo>
                <a:lnTo>
                  <a:pt x="116840" y="96520"/>
                </a:lnTo>
                <a:lnTo>
                  <a:pt x="92710" y="93979"/>
                </a:lnTo>
                <a:lnTo>
                  <a:pt x="71120" y="90170"/>
                </a:lnTo>
                <a:lnTo>
                  <a:pt x="53340" y="86360"/>
                </a:lnTo>
                <a:lnTo>
                  <a:pt x="36830" y="83820"/>
                </a:lnTo>
                <a:lnTo>
                  <a:pt x="24130" y="80010"/>
                </a:lnTo>
                <a:lnTo>
                  <a:pt x="13970" y="77470"/>
                </a:lnTo>
                <a:lnTo>
                  <a:pt x="6350" y="73660"/>
                </a:lnTo>
                <a:lnTo>
                  <a:pt x="1270" y="69850"/>
                </a:lnTo>
                <a:lnTo>
                  <a:pt x="0" y="67310"/>
                </a:lnTo>
                <a:lnTo>
                  <a:pt x="36830" y="50800"/>
                </a:lnTo>
                <a:lnTo>
                  <a:pt x="52070" y="46989"/>
                </a:lnTo>
                <a:lnTo>
                  <a:pt x="71120" y="44450"/>
                </a:lnTo>
                <a:lnTo>
                  <a:pt x="92710" y="40639"/>
                </a:lnTo>
                <a:lnTo>
                  <a:pt x="116840" y="38100"/>
                </a:lnTo>
                <a:lnTo>
                  <a:pt x="172720" y="31750"/>
                </a:lnTo>
                <a:lnTo>
                  <a:pt x="238760" y="26670"/>
                </a:lnTo>
                <a:lnTo>
                  <a:pt x="313689" y="21589"/>
                </a:lnTo>
                <a:lnTo>
                  <a:pt x="354330" y="19050"/>
                </a:lnTo>
                <a:lnTo>
                  <a:pt x="397510" y="16510"/>
                </a:lnTo>
                <a:lnTo>
                  <a:pt x="441960" y="13970"/>
                </a:lnTo>
                <a:lnTo>
                  <a:pt x="488950" y="12700"/>
                </a:lnTo>
                <a:lnTo>
                  <a:pt x="537210" y="10160"/>
                </a:lnTo>
                <a:lnTo>
                  <a:pt x="586739" y="8889"/>
                </a:lnTo>
                <a:lnTo>
                  <a:pt x="637539" y="7620"/>
                </a:lnTo>
                <a:lnTo>
                  <a:pt x="690880" y="6350"/>
                </a:lnTo>
                <a:lnTo>
                  <a:pt x="744220" y="5079"/>
                </a:lnTo>
                <a:lnTo>
                  <a:pt x="798830" y="3810"/>
                </a:lnTo>
                <a:lnTo>
                  <a:pt x="854710" y="2539"/>
                </a:lnTo>
                <a:lnTo>
                  <a:pt x="910589" y="2539"/>
                </a:lnTo>
                <a:lnTo>
                  <a:pt x="967739" y="1270"/>
                </a:lnTo>
                <a:lnTo>
                  <a:pt x="1024889" y="1270"/>
                </a:lnTo>
                <a:lnTo>
                  <a:pt x="1082039" y="0"/>
                </a:lnTo>
                <a:lnTo>
                  <a:pt x="1140460" y="0"/>
                </a:lnTo>
                <a:lnTo>
                  <a:pt x="1197610" y="0"/>
                </a:lnTo>
                <a:lnTo>
                  <a:pt x="1256030" y="1270"/>
                </a:lnTo>
                <a:lnTo>
                  <a:pt x="1313180" y="1270"/>
                </a:lnTo>
                <a:lnTo>
                  <a:pt x="1370330" y="2539"/>
                </a:lnTo>
                <a:lnTo>
                  <a:pt x="1426210" y="2539"/>
                </a:lnTo>
                <a:lnTo>
                  <a:pt x="1482089" y="3810"/>
                </a:lnTo>
                <a:lnTo>
                  <a:pt x="1536700" y="5079"/>
                </a:lnTo>
                <a:lnTo>
                  <a:pt x="1590039" y="6350"/>
                </a:lnTo>
                <a:lnTo>
                  <a:pt x="1643380" y="7620"/>
                </a:lnTo>
                <a:lnTo>
                  <a:pt x="1694180" y="8889"/>
                </a:lnTo>
                <a:lnTo>
                  <a:pt x="1744980" y="10160"/>
                </a:lnTo>
                <a:lnTo>
                  <a:pt x="1793239" y="12700"/>
                </a:lnTo>
                <a:lnTo>
                  <a:pt x="1838960" y="13970"/>
                </a:lnTo>
                <a:lnTo>
                  <a:pt x="1884680" y="16510"/>
                </a:lnTo>
                <a:lnTo>
                  <a:pt x="1927860" y="19050"/>
                </a:lnTo>
                <a:lnTo>
                  <a:pt x="1968500" y="21589"/>
                </a:lnTo>
                <a:lnTo>
                  <a:pt x="2007870" y="24129"/>
                </a:lnTo>
                <a:lnTo>
                  <a:pt x="2043430" y="26670"/>
                </a:lnTo>
                <a:lnTo>
                  <a:pt x="2078989" y="29210"/>
                </a:lnTo>
                <a:lnTo>
                  <a:pt x="2110740" y="31750"/>
                </a:lnTo>
                <a:lnTo>
                  <a:pt x="2139950" y="34289"/>
                </a:lnTo>
                <a:lnTo>
                  <a:pt x="2166620" y="38100"/>
                </a:lnTo>
                <a:lnTo>
                  <a:pt x="2192020" y="40639"/>
                </a:lnTo>
                <a:lnTo>
                  <a:pt x="2213610" y="43179"/>
                </a:lnTo>
                <a:lnTo>
                  <a:pt x="2232660" y="46989"/>
                </a:lnTo>
                <a:lnTo>
                  <a:pt x="2247900" y="50800"/>
                </a:lnTo>
                <a:lnTo>
                  <a:pt x="2261870" y="53339"/>
                </a:lnTo>
                <a:lnTo>
                  <a:pt x="2272030" y="57150"/>
                </a:lnTo>
                <a:lnTo>
                  <a:pt x="2279650" y="59689"/>
                </a:lnTo>
                <a:lnTo>
                  <a:pt x="2284730" y="63500"/>
                </a:lnTo>
                <a:lnTo>
                  <a:pt x="2286000" y="67310"/>
                </a:lnTo>
                <a:lnTo>
                  <a:pt x="2286000" y="467360"/>
                </a:lnTo>
                <a:lnTo>
                  <a:pt x="2284730" y="469900"/>
                </a:lnTo>
                <a:lnTo>
                  <a:pt x="2279650" y="473710"/>
                </a:lnTo>
                <a:lnTo>
                  <a:pt x="2272030" y="477520"/>
                </a:lnTo>
                <a:lnTo>
                  <a:pt x="2261870" y="480060"/>
                </a:lnTo>
                <a:lnTo>
                  <a:pt x="2247900" y="483870"/>
                </a:lnTo>
                <a:lnTo>
                  <a:pt x="2232660" y="486410"/>
                </a:lnTo>
                <a:lnTo>
                  <a:pt x="2213610" y="490220"/>
                </a:lnTo>
                <a:lnTo>
                  <a:pt x="2192020" y="492760"/>
                </a:lnTo>
                <a:lnTo>
                  <a:pt x="2167890" y="496570"/>
                </a:lnTo>
                <a:lnTo>
                  <a:pt x="2139950" y="499110"/>
                </a:lnTo>
                <a:lnTo>
                  <a:pt x="2110740" y="501650"/>
                </a:lnTo>
                <a:lnTo>
                  <a:pt x="2078989" y="505460"/>
                </a:lnTo>
                <a:lnTo>
                  <a:pt x="2044700" y="508000"/>
                </a:lnTo>
                <a:lnTo>
                  <a:pt x="2007870" y="510539"/>
                </a:lnTo>
                <a:lnTo>
                  <a:pt x="1969770" y="513079"/>
                </a:lnTo>
                <a:lnTo>
                  <a:pt x="1927860" y="514350"/>
                </a:lnTo>
                <a:lnTo>
                  <a:pt x="1885950" y="516889"/>
                </a:lnTo>
                <a:lnTo>
                  <a:pt x="1841500" y="519429"/>
                </a:lnTo>
                <a:lnTo>
                  <a:pt x="1794510" y="521970"/>
                </a:lnTo>
                <a:lnTo>
                  <a:pt x="1746250" y="523239"/>
                </a:lnTo>
                <a:lnTo>
                  <a:pt x="1696720" y="524510"/>
                </a:lnTo>
                <a:lnTo>
                  <a:pt x="1644650" y="527050"/>
                </a:lnTo>
                <a:lnTo>
                  <a:pt x="1592580" y="528320"/>
                </a:lnTo>
                <a:lnTo>
                  <a:pt x="1539239" y="529589"/>
                </a:lnTo>
                <a:lnTo>
                  <a:pt x="1484630" y="530860"/>
                </a:lnTo>
                <a:lnTo>
                  <a:pt x="1428750" y="530860"/>
                </a:lnTo>
                <a:lnTo>
                  <a:pt x="1372870" y="532129"/>
                </a:lnTo>
                <a:lnTo>
                  <a:pt x="1315720" y="532129"/>
                </a:lnTo>
                <a:lnTo>
                  <a:pt x="1258570" y="533400"/>
                </a:lnTo>
                <a:lnTo>
                  <a:pt x="1201420" y="533400"/>
                </a:lnTo>
                <a:lnTo>
                  <a:pt x="1143000" y="533400"/>
                </a:lnTo>
                <a:lnTo>
                  <a:pt x="1085850" y="533400"/>
                </a:lnTo>
                <a:lnTo>
                  <a:pt x="1028700" y="533400"/>
                </a:lnTo>
                <a:lnTo>
                  <a:pt x="970280" y="532129"/>
                </a:lnTo>
                <a:lnTo>
                  <a:pt x="914400" y="532129"/>
                </a:lnTo>
                <a:lnTo>
                  <a:pt x="857250" y="530860"/>
                </a:lnTo>
                <a:lnTo>
                  <a:pt x="802639" y="530860"/>
                </a:lnTo>
                <a:lnTo>
                  <a:pt x="748030" y="529589"/>
                </a:lnTo>
                <a:lnTo>
                  <a:pt x="693420" y="528320"/>
                </a:lnTo>
                <a:lnTo>
                  <a:pt x="641350" y="527050"/>
                </a:lnTo>
                <a:lnTo>
                  <a:pt x="590550" y="524510"/>
                </a:lnTo>
                <a:lnTo>
                  <a:pt x="541020" y="523239"/>
                </a:lnTo>
                <a:lnTo>
                  <a:pt x="492760" y="521970"/>
                </a:lnTo>
                <a:lnTo>
                  <a:pt x="445770" y="519429"/>
                </a:lnTo>
                <a:lnTo>
                  <a:pt x="401320" y="516889"/>
                </a:lnTo>
                <a:lnTo>
                  <a:pt x="358139" y="514350"/>
                </a:lnTo>
                <a:lnTo>
                  <a:pt x="317500" y="513079"/>
                </a:lnTo>
                <a:lnTo>
                  <a:pt x="278130" y="510539"/>
                </a:lnTo>
                <a:lnTo>
                  <a:pt x="241300" y="508000"/>
                </a:lnTo>
                <a:lnTo>
                  <a:pt x="207010" y="505460"/>
                </a:lnTo>
                <a:lnTo>
                  <a:pt x="175260" y="501650"/>
                </a:lnTo>
                <a:lnTo>
                  <a:pt x="146050" y="499110"/>
                </a:lnTo>
                <a:lnTo>
                  <a:pt x="119380" y="496570"/>
                </a:lnTo>
                <a:lnTo>
                  <a:pt x="93980" y="492760"/>
                </a:lnTo>
                <a:lnTo>
                  <a:pt x="72390" y="490220"/>
                </a:lnTo>
                <a:lnTo>
                  <a:pt x="54610" y="486410"/>
                </a:lnTo>
                <a:lnTo>
                  <a:pt x="38100" y="483870"/>
                </a:lnTo>
                <a:lnTo>
                  <a:pt x="25400" y="480060"/>
                </a:lnTo>
                <a:lnTo>
                  <a:pt x="13970" y="477520"/>
                </a:lnTo>
                <a:lnTo>
                  <a:pt x="6350" y="473710"/>
                </a:lnTo>
                <a:lnTo>
                  <a:pt x="2540" y="469900"/>
                </a:lnTo>
                <a:lnTo>
                  <a:pt x="0" y="467360"/>
                </a:lnTo>
                <a:lnTo>
                  <a:pt x="0" y="67310"/>
                </a:lnTo>
              </a:path>
              <a:path w="2286000" h="534669">
                <a:moveTo>
                  <a:pt x="0" y="0"/>
                </a:moveTo>
                <a:lnTo>
                  <a:pt x="0" y="0"/>
                </a:lnTo>
              </a:path>
              <a:path w="2286000" h="534669">
                <a:moveTo>
                  <a:pt x="2286000" y="534670"/>
                </a:moveTo>
                <a:lnTo>
                  <a:pt x="2286000" y="53467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302000" y="1478279"/>
            <a:ext cx="18726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hàng</a:t>
            </a:r>
            <a:r>
              <a:rPr sz="18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đợi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81960" y="2155189"/>
            <a:ext cx="2514600" cy="533400"/>
          </a:xfrm>
          <a:custGeom>
            <a:avLst/>
            <a:gdLst/>
            <a:ahLst/>
            <a:cxnLst/>
            <a:rect l="l" t="t" r="r" b="b"/>
            <a:pathLst>
              <a:path w="2514600" h="533400">
                <a:moveTo>
                  <a:pt x="0" y="0"/>
                </a:moveTo>
                <a:lnTo>
                  <a:pt x="2514600" y="0"/>
                </a:lnTo>
                <a:lnTo>
                  <a:pt x="2514600" y="533400"/>
                </a:lnTo>
                <a:lnTo>
                  <a:pt x="0" y="533400"/>
                </a:lnTo>
                <a:lnTo>
                  <a:pt x="0" y="0"/>
                </a:lnTo>
                <a:close/>
              </a:path>
              <a:path w="2514600" h="533400">
                <a:moveTo>
                  <a:pt x="0" y="0"/>
                </a:moveTo>
                <a:lnTo>
                  <a:pt x="0" y="0"/>
                </a:lnTo>
              </a:path>
              <a:path w="2514600" h="533400">
                <a:moveTo>
                  <a:pt x="2514600" y="533400"/>
                </a:moveTo>
                <a:lnTo>
                  <a:pt x="2514600" y="53340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981960" y="2155189"/>
            <a:ext cx="2514600" cy="53340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 marL="249554" marR="240665" indent="33020">
              <a:lnSpc>
                <a:spcPts val="2160"/>
              </a:lnSpc>
              <a:spcBef>
                <a:spcPts val="1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Rà soát lại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bởi 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Test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Lead,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Dev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Lead,PM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04489" y="2957829"/>
            <a:ext cx="2667000" cy="713740"/>
          </a:xfrm>
          <a:custGeom>
            <a:avLst/>
            <a:gdLst/>
            <a:ahLst/>
            <a:cxnLst/>
            <a:rect l="l" t="t" r="r" b="b"/>
            <a:pathLst>
              <a:path w="2667000" h="713739">
                <a:moveTo>
                  <a:pt x="0" y="356870"/>
                </a:moveTo>
                <a:lnTo>
                  <a:pt x="1333500" y="0"/>
                </a:lnTo>
                <a:lnTo>
                  <a:pt x="2667000" y="356870"/>
                </a:lnTo>
                <a:lnTo>
                  <a:pt x="1333500" y="713740"/>
                </a:lnTo>
                <a:lnTo>
                  <a:pt x="0" y="356870"/>
                </a:lnTo>
                <a:close/>
              </a:path>
              <a:path w="2667000" h="713739">
                <a:moveTo>
                  <a:pt x="0" y="0"/>
                </a:moveTo>
                <a:lnTo>
                  <a:pt x="0" y="0"/>
                </a:lnTo>
              </a:path>
              <a:path w="2667000" h="713739">
                <a:moveTo>
                  <a:pt x="2667000" y="713740"/>
                </a:moveTo>
                <a:lnTo>
                  <a:pt x="2667000" y="71374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743959" y="3027679"/>
            <a:ext cx="98933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05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Đủ thông  tin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về</a:t>
            </a:r>
            <a:r>
              <a:rPr sz="18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1790" y="2805429"/>
            <a:ext cx="1752600" cy="1181100"/>
          </a:xfrm>
          <a:custGeom>
            <a:avLst/>
            <a:gdLst/>
            <a:ahLst/>
            <a:cxnLst/>
            <a:rect l="l" t="t" r="r" b="b"/>
            <a:pathLst>
              <a:path w="1752600" h="1181100">
                <a:moveTo>
                  <a:pt x="0" y="0"/>
                </a:moveTo>
                <a:lnTo>
                  <a:pt x="1752600" y="0"/>
                </a:lnTo>
                <a:lnTo>
                  <a:pt x="1752600" y="1181100"/>
                </a:lnTo>
                <a:lnTo>
                  <a:pt x="0" y="1181100"/>
                </a:lnTo>
                <a:lnTo>
                  <a:pt x="0" y="0"/>
                </a:lnTo>
                <a:close/>
              </a:path>
              <a:path w="1752600" h="1181100">
                <a:moveTo>
                  <a:pt x="0" y="0"/>
                </a:moveTo>
                <a:lnTo>
                  <a:pt x="0" y="0"/>
                </a:lnTo>
              </a:path>
              <a:path w="1752600" h="1181100">
                <a:moveTo>
                  <a:pt x="1752600" y="1181100"/>
                </a:moveTo>
                <a:lnTo>
                  <a:pt x="1752600" y="118110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74980" y="2834640"/>
            <a:ext cx="15074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209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Trả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lại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cho  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tester,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yêu</a:t>
            </a:r>
            <a:r>
              <a:rPr sz="1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cầu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2759" y="3383279"/>
            <a:ext cx="14693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9900" marR="5080" indent="-4572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thêm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thông</a:t>
            </a:r>
            <a:r>
              <a:rPr sz="18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tin 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về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2900" y="1959610"/>
            <a:ext cx="1752600" cy="59436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09220" marR="101600" indent="19050">
              <a:lnSpc>
                <a:spcPct val="100000"/>
              </a:lnSpc>
              <a:spcBef>
                <a:spcPts val="180"/>
              </a:spcBef>
              <a:tabLst>
                <a:tab pos="111125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Cập nhật thêm  thông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tin	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về</a:t>
            </a:r>
            <a:r>
              <a:rPr sz="1800" spc="-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891154" y="3943984"/>
            <a:ext cx="2693670" cy="717550"/>
            <a:chOff x="2891154" y="3943984"/>
            <a:chExt cx="2693670" cy="717550"/>
          </a:xfrm>
        </p:grpSpPr>
        <p:sp>
          <p:nvSpPr>
            <p:cNvPr id="21" name="object 21"/>
            <p:cNvSpPr/>
            <p:nvPr/>
          </p:nvSpPr>
          <p:spPr>
            <a:xfrm>
              <a:off x="2904489" y="3957319"/>
              <a:ext cx="2667000" cy="690880"/>
            </a:xfrm>
            <a:custGeom>
              <a:avLst/>
              <a:gdLst/>
              <a:ahLst/>
              <a:cxnLst/>
              <a:rect l="l" t="t" r="r" b="b"/>
              <a:pathLst>
                <a:path w="2667000" h="690879">
                  <a:moveTo>
                    <a:pt x="1333500" y="0"/>
                  </a:moveTo>
                  <a:lnTo>
                    <a:pt x="0" y="345439"/>
                  </a:lnTo>
                  <a:lnTo>
                    <a:pt x="1333500" y="690879"/>
                  </a:lnTo>
                  <a:lnTo>
                    <a:pt x="2667000" y="345439"/>
                  </a:lnTo>
                  <a:lnTo>
                    <a:pt x="13335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904489" y="3957319"/>
              <a:ext cx="2667000" cy="690880"/>
            </a:xfrm>
            <a:custGeom>
              <a:avLst/>
              <a:gdLst/>
              <a:ahLst/>
              <a:cxnLst/>
              <a:rect l="l" t="t" r="r" b="b"/>
              <a:pathLst>
                <a:path w="2667000" h="690879">
                  <a:moveTo>
                    <a:pt x="0" y="345439"/>
                  </a:moveTo>
                  <a:lnTo>
                    <a:pt x="1333500" y="0"/>
                  </a:lnTo>
                  <a:lnTo>
                    <a:pt x="2667000" y="345439"/>
                  </a:lnTo>
                  <a:lnTo>
                    <a:pt x="1333500" y="690879"/>
                  </a:lnTo>
                  <a:lnTo>
                    <a:pt x="0" y="345439"/>
                  </a:lnTo>
                  <a:close/>
                </a:path>
                <a:path w="2667000" h="690879">
                  <a:moveTo>
                    <a:pt x="0" y="0"/>
                  </a:moveTo>
                  <a:lnTo>
                    <a:pt x="0" y="0"/>
                  </a:lnTo>
                </a:path>
                <a:path w="2667000" h="690879">
                  <a:moveTo>
                    <a:pt x="2667000" y="690879"/>
                  </a:moveTo>
                  <a:lnTo>
                    <a:pt x="2667000" y="690879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3672840" y="4015740"/>
            <a:ext cx="11309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620" marR="5080" indent="-37592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sự</a:t>
            </a:r>
            <a:r>
              <a:rPr sz="18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là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059804" y="5019675"/>
            <a:ext cx="2084070" cy="1035050"/>
            <a:chOff x="6059804" y="5019675"/>
            <a:chExt cx="2084070" cy="1035050"/>
          </a:xfrm>
        </p:grpSpPr>
        <p:sp>
          <p:nvSpPr>
            <p:cNvPr id="25" name="object 25"/>
            <p:cNvSpPr/>
            <p:nvPr/>
          </p:nvSpPr>
          <p:spPr>
            <a:xfrm>
              <a:off x="6073139" y="5033009"/>
              <a:ext cx="2057400" cy="1008380"/>
            </a:xfrm>
            <a:custGeom>
              <a:avLst/>
              <a:gdLst/>
              <a:ahLst/>
              <a:cxnLst/>
              <a:rect l="l" t="t" r="r" b="b"/>
              <a:pathLst>
                <a:path w="2057400" h="1008379">
                  <a:moveTo>
                    <a:pt x="1028700" y="0"/>
                  </a:moveTo>
                  <a:lnTo>
                    <a:pt x="0" y="504189"/>
                  </a:lnTo>
                  <a:lnTo>
                    <a:pt x="1028700" y="1008379"/>
                  </a:lnTo>
                  <a:lnTo>
                    <a:pt x="2057400" y="504189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73139" y="5033009"/>
              <a:ext cx="2057400" cy="1008380"/>
            </a:xfrm>
            <a:custGeom>
              <a:avLst/>
              <a:gdLst/>
              <a:ahLst/>
              <a:cxnLst/>
              <a:rect l="l" t="t" r="r" b="b"/>
              <a:pathLst>
                <a:path w="2057400" h="1008379">
                  <a:moveTo>
                    <a:pt x="0" y="504189"/>
                  </a:moveTo>
                  <a:lnTo>
                    <a:pt x="1028700" y="0"/>
                  </a:lnTo>
                  <a:lnTo>
                    <a:pt x="2057400" y="504189"/>
                  </a:lnTo>
                  <a:lnTo>
                    <a:pt x="1028700" y="1008379"/>
                  </a:lnTo>
                  <a:lnTo>
                    <a:pt x="0" y="504189"/>
                  </a:lnTo>
                  <a:close/>
                </a:path>
                <a:path w="2057400" h="1008379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779259" y="5113020"/>
            <a:ext cx="64579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 marR="5080" indent="-38100" algn="just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r>
              <a:rPr sz="1800" spc="-8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đã  được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sửa?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695575" y="5835015"/>
            <a:ext cx="3086100" cy="788670"/>
            <a:chOff x="2695575" y="5835015"/>
            <a:chExt cx="3086100" cy="788670"/>
          </a:xfrm>
        </p:grpSpPr>
        <p:sp>
          <p:nvSpPr>
            <p:cNvPr id="29" name="object 29"/>
            <p:cNvSpPr/>
            <p:nvPr/>
          </p:nvSpPr>
          <p:spPr>
            <a:xfrm>
              <a:off x="2708909" y="5848350"/>
              <a:ext cx="3059430" cy="762000"/>
            </a:xfrm>
            <a:custGeom>
              <a:avLst/>
              <a:gdLst/>
              <a:ahLst/>
              <a:cxnLst/>
              <a:rect l="l" t="t" r="r" b="b"/>
              <a:pathLst>
                <a:path w="3059429" h="762000">
                  <a:moveTo>
                    <a:pt x="1529079" y="0"/>
                  </a:moveTo>
                  <a:lnTo>
                    <a:pt x="0" y="381000"/>
                  </a:lnTo>
                  <a:lnTo>
                    <a:pt x="1529079" y="762000"/>
                  </a:lnTo>
                  <a:lnTo>
                    <a:pt x="3059429" y="381000"/>
                  </a:lnTo>
                  <a:lnTo>
                    <a:pt x="152907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708909" y="5848350"/>
              <a:ext cx="3059430" cy="762000"/>
            </a:xfrm>
            <a:custGeom>
              <a:avLst/>
              <a:gdLst/>
              <a:ahLst/>
              <a:cxnLst/>
              <a:rect l="l" t="t" r="r" b="b"/>
              <a:pathLst>
                <a:path w="3059429" h="762000">
                  <a:moveTo>
                    <a:pt x="0" y="381000"/>
                  </a:moveTo>
                  <a:lnTo>
                    <a:pt x="1529079" y="0"/>
                  </a:lnTo>
                  <a:lnTo>
                    <a:pt x="3059429" y="381000"/>
                  </a:lnTo>
                  <a:lnTo>
                    <a:pt x="1529079" y="762000"/>
                  </a:lnTo>
                  <a:lnTo>
                    <a:pt x="0" y="381000"/>
                  </a:lnTo>
                  <a:close/>
                </a:path>
                <a:path w="3059429" h="762000">
                  <a:moveTo>
                    <a:pt x="0" y="0"/>
                  </a:moveTo>
                  <a:lnTo>
                    <a:pt x="0" y="0"/>
                  </a:lnTo>
                </a:path>
                <a:path w="3059429" h="762000">
                  <a:moveTo>
                    <a:pt x="3059429" y="762000"/>
                  </a:moveTo>
                  <a:lnTo>
                    <a:pt x="3059429" y="762000"/>
                  </a:lnTo>
                </a:path>
              </a:pathLst>
            </a:custGeom>
            <a:ln w="26236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578859" y="5942329"/>
            <a:ext cx="13201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0" marR="5080" indent="-3048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khả</a:t>
            </a:r>
            <a:r>
              <a:rPr sz="1800" spc="-1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năng  sửa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6010909" y="2480310"/>
            <a:ext cx="213360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238760" marR="187960" indent="-44450">
              <a:lnSpc>
                <a:spcPct val="100000"/>
              </a:lnSpc>
              <a:spcBef>
                <a:spcPts val="170"/>
              </a:spcBef>
            </a:pP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Trả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lại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cho</a:t>
            </a:r>
            <a:r>
              <a:rPr sz="18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tester, 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đóng</a:t>
            </a:r>
            <a:r>
              <a:rPr sz="18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370840" y="4833620"/>
            <a:ext cx="1724660" cy="593090"/>
          </a:xfrm>
          <a:custGeom>
            <a:avLst/>
            <a:gdLst/>
            <a:ahLst/>
            <a:cxnLst/>
            <a:rect l="l" t="t" r="r" b="b"/>
            <a:pathLst>
              <a:path w="1724660" h="593089">
                <a:moveTo>
                  <a:pt x="0" y="0"/>
                </a:moveTo>
                <a:lnTo>
                  <a:pt x="1724660" y="0"/>
                </a:lnTo>
                <a:lnTo>
                  <a:pt x="1724660" y="593089"/>
                </a:lnTo>
                <a:lnTo>
                  <a:pt x="0" y="593089"/>
                </a:lnTo>
                <a:lnTo>
                  <a:pt x="0" y="0"/>
                </a:lnTo>
                <a:close/>
              </a:path>
              <a:path w="1724660" h="593089">
                <a:moveTo>
                  <a:pt x="0" y="0"/>
                </a:moveTo>
                <a:lnTo>
                  <a:pt x="0" y="0"/>
                </a:lnTo>
              </a:path>
              <a:path w="1724660" h="593089">
                <a:moveTo>
                  <a:pt x="1724660" y="593089"/>
                </a:moveTo>
                <a:lnTo>
                  <a:pt x="1724660" y="593089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361950" y="4833620"/>
            <a:ext cx="173355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93675" marR="183515" indent="6350">
              <a:lnSpc>
                <a:spcPct val="100000"/>
              </a:lnSpc>
              <a:spcBef>
                <a:spcPts val="17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Giải thích</a:t>
            </a:r>
            <a:r>
              <a:rPr sz="1800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với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PM/Leaders,</a:t>
            </a:r>
            <a:endParaRPr sz="18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353059" y="5732779"/>
            <a:ext cx="1742439" cy="594360"/>
          </a:xfrm>
          <a:custGeom>
            <a:avLst/>
            <a:gdLst/>
            <a:ahLst/>
            <a:cxnLst/>
            <a:rect l="l" t="t" r="r" b="b"/>
            <a:pathLst>
              <a:path w="1742439" h="594360">
                <a:moveTo>
                  <a:pt x="0" y="0"/>
                </a:moveTo>
                <a:lnTo>
                  <a:pt x="1742439" y="0"/>
                </a:lnTo>
                <a:lnTo>
                  <a:pt x="1742439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  <a:path w="1742439" h="594360">
                <a:moveTo>
                  <a:pt x="0" y="0"/>
                </a:moveTo>
                <a:lnTo>
                  <a:pt x="0" y="0"/>
                </a:lnTo>
              </a:path>
              <a:path w="1742439" h="594360">
                <a:moveTo>
                  <a:pt x="1742439" y="594360"/>
                </a:moveTo>
                <a:lnTo>
                  <a:pt x="1742439" y="59436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361950" y="5732779"/>
            <a:ext cx="1733550" cy="59436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49580" marR="128905" indent="-322580">
              <a:lnSpc>
                <a:spcPct val="100000"/>
              </a:lnSpc>
              <a:spcBef>
                <a:spcPts val="18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trong</a:t>
            </a:r>
            <a:r>
              <a:rPr sz="18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trạng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thái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treo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818119" y="5981700"/>
            <a:ext cx="868680" cy="491490"/>
          </a:xfrm>
          <a:custGeom>
            <a:avLst/>
            <a:gdLst/>
            <a:ahLst/>
            <a:cxnLst/>
            <a:rect l="l" t="t" r="r" b="b"/>
            <a:pathLst>
              <a:path w="868679" h="491489">
                <a:moveTo>
                  <a:pt x="868679" y="0"/>
                </a:moveTo>
                <a:lnTo>
                  <a:pt x="0" y="0"/>
                </a:lnTo>
                <a:lnTo>
                  <a:pt x="0" y="491490"/>
                </a:lnTo>
                <a:lnTo>
                  <a:pt x="868679" y="491490"/>
                </a:lnTo>
                <a:lnTo>
                  <a:pt x="868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818119" y="5981700"/>
            <a:ext cx="868680" cy="4914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1270" algn="ctr">
              <a:lnSpc>
                <a:spcPts val="1930"/>
              </a:lnSpc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Đóng</a:t>
            </a:r>
            <a:endParaRPr sz="1800">
              <a:latin typeface="Arial"/>
              <a:cs typeface="Arial"/>
            </a:endParaRPr>
          </a:p>
          <a:p>
            <a:pPr marL="1270" algn="ctr">
              <a:lnSpc>
                <a:spcPts val="1939"/>
              </a:lnSpc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18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285490" y="4951729"/>
            <a:ext cx="1906270" cy="593090"/>
          </a:xfrm>
          <a:custGeom>
            <a:avLst/>
            <a:gdLst/>
            <a:ahLst/>
            <a:cxnLst/>
            <a:rect l="l" t="t" r="r" b="b"/>
            <a:pathLst>
              <a:path w="1906270" h="593089">
                <a:moveTo>
                  <a:pt x="0" y="0"/>
                </a:moveTo>
                <a:lnTo>
                  <a:pt x="1906270" y="0"/>
                </a:lnTo>
                <a:lnTo>
                  <a:pt x="1906270" y="593090"/>
                </a:lnTo>
                <a:lnTo>
                  <a:pt x="0" y="593090"/>
                </a:lnTo>
                <a:lnTo>
                  <a:pt x="0" y="0"/>
                </a:lnTo>
                <a:close/>
              </a:path>
              <a:path w="1906270" h="593089">
                <a:moveTo>
                  <a:pt x="0" y="0"/>
                </a:moveTo>
                <a:lnTo>
                  <a:pt x="0" y="0"/>
                </a:lnTo>
              </a:path>
              <a:path w="1906270" h="593089">
                <a:moveTo>
                  <a:pt x="1906270" y="593090"/>
                </a:moveTo>
                <a:lnTo>
                  <a:pt x="1906270" y="59309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285490" y="4951729"/>
            <a:ext cx="190627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394970" marR="184150" indent="-201930">
              <a:lnSpc>
                <a:spcPct val="100000"/>
              </a:lnSpc>
              <a:spcBef>
                <a:spcPts val="17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công</a:t>
            </a:r>
            <a:r>
              <a:rPr sz="180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cho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dev sửa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1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177279" y="3812540"/>
            <a:ext cx="1866900" cy="593090"/>
          </a:xfrm>
          <a:custGeom>
            <a:avLst/>
            <a:gdLst/>
            <a:ahLst/>
            <a:cxnLst/>
            <a:rect l="l" t="t" r="r" b="b"/>
            <a:pathLst>
              <a:path w="1866900" h="593089">
                <a:moveTo>
                  <a:pt x="0" y="0"/>
                </a:moveTo>
                <a:lnTo>
                  <a:pt x="1866900" y="0"/>
                </a:lnTo>
                <a:lnTo>
                  <a:pt x="1866900" y="593090"/>
                </a:lnTo>
                <a:lnTo>
                  <a:pt x="0" y="593090"/>
                </a:lnTo>
                <a:lnTo>
                  <a:pt x="0" y="0"/>
                </a:lnTo>
                <a:close/>
              </a:path>
              <a:path w="1866900" h="593089">
                <a:moveTo>
                  <a:pt x="0" y="0"/>
                </a:moveTo>
                <a:lnTo>
                  <a:pt x="0" y="0"/>
                </a:lnTo>
              </a:path>
              <a:path w="1866900" h="593089">
                <a:moveTo>
                  <a:pt x="1866900" y="593090"/>
                </a:moveTo>
                <a:lnTo>
                  <a:pt x="1866900" y="59309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6177279" y="3812540"/>
            <a:ext cx="186690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246379" marR="222250" indent="-16510">
              <a:lnSpc>
                <a:spcPct val="100000"/>
              </a:lnSpc>
              <a:spcBef>
                <a:spcPts val="18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Sửa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lỗi,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trả</a:t>
            </a:r>
            <a:r>
              <a:rPr sz="18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lại  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Tester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để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1182369" y="1554480"/>
            <a:ext cx="7643495" cy="5135245"/>
            <a:chOff x="1182369" y="1554480"/>
            <a:chExt cx="7643495" cy="5135245"/>
          </a:xfrm>
        </p:grpSpPr>
        <p:sp>
          <p:nvSpPr>
            <p:cNvPr id="44" name="object 44"/>
            <p:cNvSpPr/>
            <p:nvPr/>
          </p:nvSpPr>
          <p:spPr>
            <a:xfrm>
              <a:off x="1220469" y="1593850"/>
              <a:ext cx="1802130" cy="365760"/>
            </a:xfrm>
            <a:custGeom>
              <a:avLst/>
              <a:gdLst/>
              <a:ahLst/>
              <a:cxnLst/>
              <a:rect l="l" t="t" r="r" b="b"/>
              <a:pathLst>
                <a:path w="1802130" h="365760">
                  <a:moveTo>
                    <a:pt x="0" y="365760"/>
                  </a:moveTo>
                  <a:lnTo>
                    <a:pt x="0" y="0"/>
                  </a:lnTo>
                  <a:lnTo>
                    <a:pt x="1802130" y="0"/>
                  </a:lnTo>
                </a:path>
              </a:pathLst>
            </a:custGeom>
            <a:ln w="2666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017519" y="155448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0" y="78740"/>
                  </a:lnTo>
                  <a:lnTo>
                    <a:pt x="78740" y="3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237990" y="1861820"/>
              <a:ext cx="1270" cy="293370"/>
            </a:xfrm>
            <a:custGeom>
              <a:avLst/>
              <a:gdLst/>
              <a:ahLst/>
              <a:cxnLst/>
              <a:rect l="l" t="t" r="r" b="b"/>
              <a:pathLst>
                <a:path w="1270" h="293369">
                  <a:moveTo>
                    <a:pt x="0" y="0"/>
                  </a:moveTo>
                  <a:lnTo>
                    <a:pt x="1270" y="293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237990" y="1861820"/>
              <a:ext cx="1270" cy="220979"/>
            </a:xfrm>
            <a:custGeom>
              <a:avLst/>
              <a:gdLst/>
              <a:ahLst/>
              <a:cxnLst/>
              <a:rect l="l" t="t" r="r" b="b"/>
              <a:pathLst>
                <a:path w="1270" h="220980">
                  <a:moveTo>
                    <a:pt x="635" y="-13335"/>
                  </a:moveTo>
                  <a:lnTo>
                    <a:pt x="635" y="234314"/>
                  </a:lnTo>
                </a:path>
              </a:pathLst>
            </a:custGeom>
            <a:ln w="2794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99890" y="207645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739" y="0"/>
                  </a:moveTo>
                  <a:lnTo>
                    <a:pt x="0" y="0"/>
                  </a:lnTo>
                  <a:lnTo>
                    <a:pt x="39370" y="78739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237990" y="2688590"/>
              <a:ext cx="1270" cy="267970"/>
            </a:xfrm>
            <a:custGeom>
              <a:avLst/>
              <a:gdLst/>
              <a:ahLst/>
              <a:cxnLst/>
              <a:rect l="l" t="t" r="r" b="b"/>
              <a:pathLst>
                <a:path w="1270" h="267969">
                  <a:moveTo>
                    <a:pt x="0" y="0"/>
                  </a:moveTo>
                  <a:lnTo>
                    <a:pt x="1270" y="2679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237990" y="2688590"/>
              <a:ext cx="1270" cy="194310"/>
            </a:xfrm>
            <a:custGeom>
              <a:avLst/>
              <a:gdLst/>
              <a:ahLst/>
              <a:cxnLst/>
              <a:rect l="l" t="t" r="r" b="b"/>
              <a:pathLst>
                <a:path w="1270" h="194310">
                  <a:moveTo>
                    <a:pt x="635" y="-13335"/>
                  </a:moveTo>
                  <a:lnTo>
                    <a:pt x="635" y="207645"/>
                  </a:lnTo>
                </a:path>
              </a:pathLst>
            </a:custGeom>
            <a:ln w="2794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199890" y="2877819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739" y="0"/>
                  </a:moveTo>
                  <a:lnTo>
                    <a:pt x="0" y="0"/>
                  </a:lnTo>
                  <a:lnTo>
                    <a:pt x="39370" y="78739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4237990" y="3671569"/>
              <a:ext cx="1270" cy="285750"/>
            </a:xfrm>
            <a:custGeom>
              <a:avLst/>
              <a:gdLst/>
              <a:ahLst/>
              <a:cxnLst/>
              <a:rect l="l" t="t" r="r" b="b"/>
              <a:pathLst>
                <a:path w="1270" h="285750">
                  <a:moveTo>
                    <a:pt x="0" y="0"/>
                  </a:moveTo>
                  <a:lnTo>
                    <a:pt x="1270" y="2857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4237990" y="3671569"/>
              <a:ext cx="1270" cy="212090"/>
            </a:xfrm>
            <a:custGeom>
              <a:avLst/>
              <a:gdLst/>
              <a:ahLst/>
              <a:cxnLst/>
              <a:rect l="l" t="t" r="r" b="b"/>
              <a:pathLst>
                <a:path w="1270" h="212089">
                  <a:moveTo>
                    <a:pt x="635" y="-13335"/>
                  </a:moveTo>
                  <a:lnTo>
                    <a:pt x="635" y="225425"/>
                  </a:lnTo>
                </a:path>
              </a:pathLst>
            </a:custGeom>
            <a:ln w="2794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4199890" y="387858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739" y="0"/>
                  </a:moveTo>
                  <a:lnTo>
                    <a:pt x="0" y="0"/>
                  </a:lnTo>
                  <a:lnTo>
                    <a:pt x="39370" y="78740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4237990" y="4648200"/>
              <a:ext cx="1270" cy="346710"/>
            </a:xfrm>
            <a:custGeom>
              <a:avLst/>
              <a:gdLst/>
              <a:ahLst/>
              <a:cxnLst/>
              <a:rect l="l" t="t" r="r" b="b"/>
              <a:pathLst>
                <a:path w="1270" h="346710">
                  <a:moveTo>
                    <a:pt x="0" y="0"/>
                  </a:moveTo>
                  <a:lnTo>
                    <a:pt x="1270" y="3467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4237990" y="4648200"/>
              <a:ext cx="1270" cy="273050"/>
            </a:xfrm>
            <a:custGeom>
              <a:avLst/>
              <a:gdLst/>
              <a:ahLst/>
              <a:cxnLst/>
              <a:rect l="l" t="t" r="r" b="b"/>
              <a:pathLst>
                <a:path w="1270" h="273050">
                  <a:moveTo>
                    <a:pt x="0" y="0"/>
                  </a:moveTo>
                  <a:lnTo>
                    <a:pt x="1270" y="27305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4199890" y="4914900"/>
              <a:ext cx="78740" cy="80010"/>
            </a:xfrm>
            <a:custGeom>
              <a:avLst/>
              <a:gdLst/>
              <a:ahLst/>
              <a:cxnLst/>
              <a:rect l="l" t="t" r="r" b="b"/>
              <a:pathLst>
                <a:path w="78739" h="80010">
                  <a:moveTo>
                    <a:pt x="78739" y="0"/>
                  </a:moveTo>
                  <a:lnTo>
                    <a:pt x="0" y="0"/>
                  </a:lnTo>
                  <a:lnTo>
                    <a:pt x="39370" y="80010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4237990" y="5544820"/>
              <a:ext cx="1270" cy="303530"/>
            </a:xfrm>
            <a:custGeom>
              <a:avLst/>
              <a:gdLst/>
              <a:ahLst/>
              <a:cxnLst/>
              <a:rect l="l" t="t" r="r" b="b"/>
              <a:pathLst>
                <a:path w="1270" h="303529">
                  <a:moveTo>
                    <a:pt x="0" y="0"/>
                  </a:moveTo>
                  <a:lnTo>
                    <a:pt x="1270" y="3035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4237990" y="5544820"/>
              <a:ext cx="1270" cy="229870"/>
            </a:xfrm>
            <a:custGeom>
              <a:avLst/>
              <a:gdLst/>
              <a:ahLst/>
              <a:cxnLst/>
              <a:rect l="l" t="t" r="r" b="b"/>
              <a:pathLst>
                <a:path w="1270" h="229870">
                  <a:moveTo>
                    <a:pt x="635" y="-13335"/>
                  </a:moveTo>
                  <a:lnTo>
                    <a:pt x="635" y="243204"/>
                  </a:lnTo>
                </a:path>
              </a:pathLst>
            </a:custGeom>
            <a:ln w="2794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4199890" y="5769609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739" y="0"/>
                  </a:moveTo>
                  <a:lnTo>
                    <a:pt x="0" y="0"/>
                  </a:lnTo>
                  <a:lnTo>
                    <a:pt x="39370" y="78739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223009" y="5426709"/>
              <a:ext cx="10160" cy="306070"/>
            </a:xfrm>
            <a:custGeom>
              <a:avLst/>
              <a:gdLst/>
              <a:ahLst/>
              <a:cxnLst/>
              <a:rect l="l" t="t" r="r" b="b"/>
              <a:pathLst>
                <a:path w="10159" h="306070">
                  <a:moveTo>
                    <a:pt x="10159" y="0"/>
                  </a:moveTo>
                  <a:lnTo>
                    <a:pt x="0" y="306069"/>
                  </a:lnTo>
                  <a:lnTo>
                    <a:pt x="101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225549" y="5426709"/>
              <a:ext cx="7620" cy="232410"/>
            </a:xfrm>
            <a:custGeom>
              <a:avLst/>
              <a:gdLst/>
              <a:ahLst/>
              <a:cxnLst/>
              <a:rect l="l" t="t" r="r" b="b"/>
              <a:pathLst>
                <a:path w="7619" h="232410">
                  <a:moveTo>
                    <a:pt x="3809" y="-13335"/>
                  </a:moveTo>
                  <a:lnTo>
                    <a:pt x="3809" y="245744"/>
                  </a:lnTo>
                </a:path>
              </a:pathLst>
            </a:custGeom>
            <a:ln w="3428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86179" y="5652770"/>
              <a:ext cx="78740" cy="80010"/>
            </a:xfrm>
            <a:custGeom>
              <a:avLst/>
              <a:gdLst/>
              <a:ahLst/>
              <a:cxnLst/>
              <a:rect l="l" t="t" r="r" b="b"/>
              <a:pathLst>
                <a:path w="78740" h="80010">
                  <a:moveTo>
                    <a:pt x="0" y="0"/>
                  </a:moveTo>
                  <a:lnTo>
                    <a:pt x="36829" y="80009"/>
                  </a:lnTo>
                  <a:lnTo>
                    <a:pt x="78739" y="2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233169" y="4605019"/>
              <a:ext cx="1475740" cy="1624330"/>
            </a:xfrm>
            <a:custGeom>
              <a:avLst/>
              <a:gdLst/>
              <a:ahLst/>
              <a:cxnLst/>
              <a:rect l="l" t="t" r="r" b="b"/>
              <a:pathLst>
                <a:path w="1475739" h="1624329">
                  <a:moveTo>
                    <a:pt x="1475740" y="1624329"/>
                  </a:moveTo>
                  <a:lnTo>
                    <a:pt x="1169670" y="1624329"/>
                  </a:lnTo>
                  <a:lnTo>
                    <a:pt x="1169670" y="0"/>
                  </a:lnTo>
                  <a:lnTo>
                    <a:pt x="0" y="0"/>
                  </a:lnTo>
                  <a:lnTo>
                    <a:pt x="0" y="154939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195069" y="475488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740" y="0"/>
                  </a:moveTo>
                  <a:lnTo>
                    <a:pt x="0" y="0"/>
                  </a:lnTo>
                  <a:lnTo>
                    <a:pt x="38100" y="78740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228089" y="3314700"/>
              <a:ext cx="1677670" cy="900430"/>
            </a:xfrm>
            <a:custGeom>
              <a:avLst/>
              <a:gdLst/>
              <a:ahLst/>
              <a:cxnLst/>
              <a:rect l="l" t="t" r="r" b="b"/>
              <a:pathLst>
                <a:path w="1677670" h="900429">
                  <a:moveTo>
                    <a:pt x="1677670" y="0"/>
                  </a:moveTo>
                  <a:lnTo>
                    <a:pt x="1277620" y="0"/>
                  </a:lnTo>
                  <a:lnTo>
                    <a:pt x="1277620" y="900430"/>
                  </a:lnTo>
                  <a:lnTo>
                    <a:pt x="0" y="900430"/>
                  </a:lnTo>
                  <a:lnTo>
                    <a:pt x="0" y="745489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89989" y="398653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38100" y="0"/>
                  </a:moveTo>
                  <a:lnTo>
                    <a:pt x="0" y="78740"/>
                  </a:lnTo>
                  <a:lnTo>
                    <a:pt x="78740" y="7874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82369" y="2552700"/>
              <a:ext cx="78740" cy="266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5572760" y="2776219"/>
              <a:ext cx="364490" cy="1526540"/>
            </a:xfrm>
            <a:custGeom>
              <a:avLst/>
              <a:gdLst/>
              <a:ahLst/>
              <a:cxnLst/>
              <a:rect l="l" t="t" r="r" b="b"/>
              <a:pathLst>
                <a:path w="364489" h="1526539">
                  <a:moveTo>
                    <a:pt x="0" y="1526539"/>
                  </a:moveTo>
                  <a:lnTo>
                    <a:pt x="218439" y="1526539"/>
                  </a:lnTo>
                  <a:lnTo>
                    <a:pt x="218439" y="0"/>
                  </a:lnTo>
                  <a:lnTo>
                    <a:pt x="364489" y="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932169" y="273685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0" y="78739"/>
                  </a:lnTo>
                  <a:lnTo>
                    <a:pt x="78739" y="3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768340" y="3583940"/>
              <a:ext cx="1342390" cy="2644140"/>
            </a:xfrm>
            <a:custGeom>
              <a:avLst/>
              <a:gdLst/>
              <a:ahLst/>
              <a:cxnLst/>
              <a:rect l="l" t="t" r="r" b="b"/>
              <a:pathLst>
                <a:path w="1342390" h="2644140">
                  <a:moveTo>
                    <a:pt x="0" y="2644140"/>
                  </a:moveTo>
                  <a:lnTo>
                    <a:pt x="204470" y="2644140"/>
                  </a:lnTo>
                  <a:lnTo>
                    <a:pt x="204470" y="0"/>
                  </a:lnTo>
                  <a:lnTo>
                    <a:pt x="1342389" y="0"/>
                  </a:lnTo>
                  <a:lnTo>
                    <a:pt x="1342389" y="15494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7071360" y="373380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740" y="0"/>
                  </a:moveTo>
                  <a:lnTo>
                    <a:pt x="0" y="0"/>
                  </a:lnTo>
                  <a:lnTo>
                    <a:pt x="39370" y="78739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7100569" y="4406900"/>
              <a:ext cx="8890" cy="626110"/>
            </a:xfrm>
            <a:custGeom>
              <a:avLst/>
              <a:gdLst/>
              <a:ahLst/>
              <a:cxnLst/>
              <a:rect l="l" t="t" r="r" b="b"/>
              <a:pathLst>
                <a:path w="8890" h="626110">
                  <a:moveTo>
                    <a:pt x="8889" y="0"/>
                  </a:moveTo>
                  <a:lnTo>
                    <a:pt x="0" y="626110"/>
                  </a:lnTo>
                  <a:lnTo>
                    <a:pt x="88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7101840" y="4406900"/>
              <a:ext cx="7620" cy="552450"/>
            </a:xfrm>
            <a:custGeom>
              <a:avLst/>
              <a:gdLst/>
              <a:ahLst/>
              <a:cxnLst/>
              <a:rect l="l" t="t" r="r" b="b"/>
              <a:pathLst>
                <a:path w="7620" h="552450">
                  <a:moveTo>
                    <a:pt x="7619" y="0"/>
                  </a:moveTo>
                  <a:lnTo>
                    <a:pt x="0" y="55245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7062469" y="4953000"/>
              <a:ext cx="78740" cy="80010"/>
            </a:xfrm>
            <a:custGeom>
              <a:avLst/>
              <a:gdLst/>
              <a:ahLst/>
              <a:cxnLst/>
              <a:rect l="l" t="t" r="r" b="b"/>
              <a:pathLst>
                <a:path w="78740" h="80010">
                  <a:moveTo>
                    <a:pt x="0" y="0"/>
                  </a:moveTo>
                  <a:lnTo>
                    <a:pt x="38100" y="80010"/>
                  </a:lnTo>
                  <a:lnTo>
                    <a:pt x="78739" y="2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454649" y="1598930"/>
              <a:ext cx="3357879" cy="5077460"/>
            </a:xfrm>
            <a:custGeom>
              <a:avLst/>
              <a:gdLst/>
              <a:ahLst/>
              <a:cxnLst/>
              <a:rect l="l" t="t" r="r" b="b"/>
              <a:pathLst>
                <a:path w="3357879" h="5077459">
                  <a:moveTo>
                    <a:pt x="1621790" y="4453890"/>
                  </a:moveTo>
                  <a:lnTo>
                    <a:pt x="1621790" y="5077460"/>
                  </a:lnTo>
                  <a:lnTo>
                    <a:pt x="3357879" y="5077460"/>
                  </a:lnTo>
                  <a:lnTo>
                    <a:pt x="3357879" y="0"/>
                  </a:lnTo>
                  <a:lnTo>
                    <a:pt x="0" y="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380990" y="155829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739" y="0"/>
                  </a:moveTo>
                  <a:lnTo>
                    <a:pt x="0" y="40639"/>
                  </a:lnTo>
                  <a:lnTo>
                    <a:pt x="78739" y="78739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8" name="object 78"/>
          <p:cNvSpPr txBox="1"/>
          <p:nvPr/>
        </p:nvSpPr>
        <p:spPr>
          <a:xfrm>
            <a:off x="7834630" y="5665470"/>
            <a:ext cx="395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80" dirty="0">
                <a:solidFill>
                  <a:srgbClr val="FF0000"/>
                </a:solidFill>
                <a:latin typeface="Arial"/>
                <a:cs typeface="Arial"/>
              </a:rPr>
              <a:t>Y</a:t>
            </a:r>
            <a:r>
              <a:rPr sz="1800" spc="-15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sz="1800" dirty="0">
                <a:solidFill>
                  <a:srgbClr val="FF0000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79" name="object 79"/>
          <p:cNvGrpSpPr/>
          <p:nvPr/>
        </p:nvGrpSpPr>
        <p:grpSpPr>
          <a:xfrm>
            <a:off x="8115934" y="2762885"/>
            <a:ext cx="470534" cy="3218815"/>
            <a:chOff x="8115934" y="2762885"/>
            <a:chExt cx="470534" cy="3218815"/>
          </a:xfrm>
        </p:grpSpPr>
        <p:sp>
          <p:nvSpPr>
            <p:cNvPr id="80" name="object 80"/>
            <p:cNvSpPr/>
            <p:nvPr/>
          </p:nvSpPr>
          <p:spPr>
            <a:xfrm>
              <a:off x="8129269" y="5537200"/>
              <a:ext cx="123189" cy="370840"/>
            </a:xfrm>
            <a:custGeom>
              <a:avLst/>
              <a:gdLst/>
              <a:ahLst/>
              <a:cxnLst/>
              <a:rect l="l" t="t" r="r" b="b"/>
              <a:pathLst>
                <a:path w="123190" h="370839">
                  <a:moveTo>
                    <a:pt x="0" y="0"/>
                  </a:moveTo>
                  <a:lnTo>
                    <a:pt x="123189" y="0"/>
                  </a:lnTo>
                  <a:lnTo>
                    <a:pt x="123189" y="37084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8213089" y="590296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739" y="0"/>
                  </a:moveTo>
                  <a:lnTo>
                    <a:pt x="0" y="0"/>
                  </a:lnTo>
                  <a:lnTo>
                    <a:pt x="39369" y="78739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8144509" y="2776220"/>
              <a:ext cx="402590" cy="3131820"/>
            </a:xfrm>
            <a:custGeom>
              <a:avLst/>
              <a:gdLst/>
              <a:ahLst/>
              <a:cxnLst/>
              <a:rect l="l" t="t" r="r" b="b"/>
              <a:pathLst>
                <a:path w="402590" h="3131820">
                  <a:moveTo>
                    <a:pt x="0" y="0"/>
                  </a:moveTo>
                  <a:lnTo>
                    <a:pt x="402590" y="0"/>
                  </a:lnTo>
                  <a:lnTo>
                    <a:pt x="402590" y="3131819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507729" y="590296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740" y="0"/>
                  </a:moveTo>
                  <a:lnTo>
                    <a:pt x="0" y="0"/>
                  </a:lnTo>
                  <a:lnTo>
                    <a:pt x="39370" y="78739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7679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2.2.4.</a:t>
            </a:r>
            <a:r>
              <a:rPr spc="-190" dirty="0"/>
              <a:t> </a:t>
            </a:r>
            <a:r>
              <a:rPr spc="-70" dirty="0"/>
              <a:t>Báo</a:t>
            </a:r>
            <a:r>
              <a:rPr spc="-204" dirty="0"/>
              <a:t> </a:t>
            </a:r>
            <a:r>
              <a:rPr spc="-70" dirty="0"/>
              <a:t>cáo</a:t>
            </a:r>
            <a:r>
              <a:rPr spc="-195" dirty="0"/>
              <a:t> </a:t>
            </a:r>
            <a:r>
              <a:rPr spc="-50" dirty="0"/>
              <a:t>và</a:t>
            </a:r>
            <a:r>
              <a:rPr spc="-204" dirty="0"/>
              <a:t> </a:t>
            </a:r>
            <a:r>
              <a:rPr spc="-80" dirty="0"/>
              <a:t>đánh</a:t>
            </a:r>
            <a:r>
              <a:rPr spc="-204" dirty="0"/>
              <a:t> </a:t>
            </a:r>
            <a:r>
              <a:rPr spc="-70" dirty="0"/>
              <a:t>giá</a:t>
            </a:r>
            <a:r>
              <a:rPr spc="-204" dirty="0"/>
              <a:t> </a:t>
            </a:r>
            <a:r>
              <a:rPr spc="-80" dirty="0"/>
              <a:t>kiểm</a:t>
            </a:r>
            <a:r>
              <a:rPr spc="-18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805" cy="39738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9685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Báo cáo và đánh giá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hoạt động đánh giá kết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đã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đề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ra</a:t>
            </a:r>
            <a:endParaRPr sz="2400">
              <a:latin typeface="Arial"/>
              <a:cs typeface="Arial"/>
            </a:endParaRPr>
          </a:p>
          <a:p>
            <a:pPr marL="208279" marR="17780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chính: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Để đánh giá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như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nào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 đủ cho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đoạn kiểm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3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nhiệm vụ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chính:</a:t>
            </a:r>
            <a:endParaRPr sz="24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tra các kết quả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so với các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chí dừng kiểm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2000">
              <a:latin typeface="Arial"/>
              <a:cs typeface="Arial"/>
            </a:endParaRPr>
          </a:p>
          <a:p>
            <a:pPr marL="4826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Đánh giá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tình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trạng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tại để tiến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hành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 thêm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nếu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cần.</a:t>
            </a:r>
            <a:endParaRPr sz="2000">
              <a:latin typeface="Arial"/>
              <a:cs typeface="Arial"/>
            </a:endParaRPr>
          </a:p>
          <a:p>
            <a:pPr marL="482600" marR="23495" lvl="1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82600" algn="l"/>
              </a:tabLst>
            </a:pP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bản báo cáo tổng kết các hoạt động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cho các bên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liên 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quan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7679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2.2.4.</a:t>
            </a:r>
            <a:r>
              <a:rPr spc="-190" dirty="0"/>
              <a:t> </a:t>
            </a:r>
            <a:r>
              <a:rPr spc="-70" dirty="0"/>
              <a:t>Báo</a:t>
            </a:r>
            <a:r>
              <a:rPr spc="-204" dirty="0"/>
              <a:t> </a:t>
            </a:r>
            <a:r>
              <a:rPr spc="-70" dirty="0"/>
              <a:t>cáo</a:t>
            </a:r>
            <a:r>
              <a:rPr spc="-195" dirty="0"/>
              <a:t> </a:t>
            </a:r>
            <a:r>
              <a:rPr spc="-50" dirty="0"/>
              <a:t>và</a:t>
            </a:r>
            <a:r>
              <a:rPr spc="-204" dirty="0"/>
              <a:t> </a:t>
            </a:r>
            <a:r>
              <a:rPr spc="-80" dirty="0"/>
              <a:t>đánh</a:t>
            </a:r>
            <a:r>
              <a:rPr spc="-204" dirty="0"/>
              <a:t> </a:t>
            </a:r>
            <a:r>
              <a:rPr spc="-70" dirty="0"/>
              <a:t>giá</a:t>
            </a:r>
            <a:r>
              <a:rPr spc="-204" dirty="0"/>
              <a:t> </a:t>
            </a:r>
            <a:r>
              <a:rPr spc="-80" dirty="0"/>
              <a:t>kiểm</a:t>
            </a:r>
            <a:r>
              <a:rPr spc="-18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3844290"/>
            <a:ext cx="8057515" cy="61722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60655" marR="5080" indent="-148590">
              <a:lnSpc>
                <a:spcPts val="2330"/>
              </a:lnSpc>
              <a:spcBef>
                <a:spcPts val="175"/>
              </a:spcBef>
              <a:buClr>
                <a:srgbClr val="92A199"/>
              </a:buClr>
              <a:buSzPct val="82051"/>
              <a:buChar char="•"/>
              <a:tabLst>
                <a:tab pos="161290" algn="l"/>
              </a:tabLst>
            </a:pPr>
            <a:r>
              <a:rPr sz="1950" spc="-65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1950" spc="-15" dirty="0">
                <a:solidFill>
                  <a:srgbClr val="282833"/>
                </a:solidFill>
                <a:latin typeface="Arial"/>
                <a:cs typeface="Arial"/>
              </a:rPr>
              <a:t>Manager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1950" spc="-65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1950" spc="-10" dirty="0">
                <a:solidFill>
                  <a:srgbClr val="282833"/>
                </a:solidFill>
                <a:latin typeface="Arial"/>
                <a:cs typeface="Arial"/>
              </a:rPr>
              <a:t>Leader sẽ phân tích các lỗi trong hệ thống theo  dõi các</a:t>
            </a:r>
            <a:r>
              <a:rPr sz="1950" spc="-5" dirty="0">
                <a:solidFill>
                  <a:srgbClr val="282833"/>
                </a:solidFill>
                <a:latin typeface="Arial"/>
                <a:cs typeface="Arial"/>
              </a:rPr>
              <a:t> lỗi.</a:t>
            </a:r>
            <a:endParaRPr sz="19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498347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537590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576834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8340" y="6160770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4436617"/>
            <a:ext cx="6887209" cy="1987550"/>
          </a:xfrm>
          <a:prstGeom prst="rect">
            <a:avLst/>
          </a:prstGeom>
        </p:spPr>
        <p:txBody>
          <a:bodyPr vert="horz" wrap="square" lIns="0" tIns="160655" rIns="0" bIns="0" rtlCol="0">
            <a:spAutoFit/>
          </a:bodyPr>
          <a:lstStyle/>
          <a:p>
            <a:pPr marL="229870" indent="-217170">
              <a:lnSpc>
                <a:spcPct val="100000"/>
              </a:lnSpc>
              <a:spcBef>
                <a:spcPts val="1265"/>
              </a:spcBef>
              <a:buClr>
                <a:srgbClr val="92A199"/>
              </a:buClr>
              <a:buSzPct val="84375"/>
              <a:buChar char="•"/>
              <a:tabLst>
                <a:tab pos="229235" algn="l"/>
                <a:tab pos="229870" algn="l"/>
              </a:tabLst>
            </a:pP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Tạo các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báo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cáo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 lỗi.</a:t>
            </a:r>
            <a:endParaRPr sz="1600">
              <a:latin typeface="Arial"/>
              <a:cs typeface="Arial"/>
            </a:endParaRPr>
          </a:p>
          <a:p>
            <a:pPr marL="229235">
              <a:lnSpc>
                <a:spcPct val="100000"/>
              </a:lnSpc>
              <a:spcBef>
                <a:spcPts val="1170"/>
              </a:spcBef>
            </a:pP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Đánh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kết quả kiểm thử, thống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kê các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thay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đổi.</a:t>
            </a:r>
            <a:endParaRPr sz="1600">
              <a:latin typeface="Arial"/>
              <a:cs typeface="Arial"/>
            </a:endParaRPr>
          </a:p>
          <a:p>
            <a:pPr marL="229235">
              <a:lnSpc>
                <a:spcPct val="100000"/>
              </a:lnSpc>
              <a:spcBef>
                <a:spcPts val="1170"/>
              </a:spcBef>
            </a:pP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Tính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phân phối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thông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tin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đo lường hoạt động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1600">
              <a:latin typeface="Arial"/>
              <a:cs typeface="Arial"/>
            </a:endParaRPr>
          </a:p>
          <a:p>
            <a:pPr marL="229235">
              <a:lnSpc>
                <a:spcPct val="100000"/>
              </a:lnSpc>
              <a:spcBef>
                <a:spcPts val="1170"/>
              </a:spcBef>
            </a:pP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Tạo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bảng tổng kết đánh giá hoạt động kiểm</a:t>
            </a:r>
            <a:r>
              <a:rPr sz="16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lỗi.</a:t>
            </a:r>
            <a:endParaRPr sz="1600">
              <a:latin typeface="Arial"/>
              <a:cs typeface="Arial"/>
            </a:endParaRPr>
          </a:p>
          <a:p>
            <a:pPr marL="229235">
              <a:lnSpc>
                <a:spcPct val="100000"/>
              </a:lnSpc>
              <a:spcBef>
                <a:spcPts val="1170"/>
              </a:spcBef>
            </a:pP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Xác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xem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đã đạt tiêu chí thành công </a:t>
            </a:r>
            <a:r>
              <a:rPr sz="1600" spc="1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hoàn thành </a:t>
            </a:r>
            <a:r>
              <a:rPr sz="1600" spc="1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r>
              <a:rPr sz="16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-30" dirty="0">
                <a:solidFill>
                  <a:srgbClr val="282833"/>
                </a:solidFill>
                <a:latin typeface="Arial"/>
                <a:cs typeface="Arial"/>
              </a:rPr>
              <a:t>chưa.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60262" y="1739093"/>
            <a:ext cx="6843753" cy="1624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7679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2.2.4.</a:t>
            </a:r>
            <a:r>
              <a:rPr spc="-190" dirty="0"/>
              <a:t> </a:t>
            </a:r>
            <a:r>
              <a:rPr spc="-70" dirty="0"/>
              <a:t>Báo</a:t>
            </a:r>
            <a:r>
              <a:rPr spc="-204" dirty="0"/>
              <a:t> </a:t>
            </a:r>
            <a:r>
              <a:rPr spc="-70" dirty="0"/>
              <a:t>cáo</a:t>
            </a:r>
            <a:r>
              <a:rPr spc="-195" dirty="0"/>
              <a:t> </a:t>
            </a:r>
            <a:r>
              <a:rPr spc="-50" dirty="0"/>
              <a:t>và</a:t>
            </a:r>
            <a:r>
              <a:rPr spc="-204" dirty="0"/>
              <a:t> </a:t>
            </a:r>
            <a:r>
              <a:rPr spc="-80" dirty="0"/>
              <a:t>đánh</a:t>
            </a:r>
            <a:r>
              <a:rPr spc="-204" dirty="0"/>
              <a:t> </a:t>
            </a:r>
            <a:r>
              <a:rPr spc="-70" dirty="0"/>
              <a:t>giá</a:t>
            </a:r>
            <a:r>
              <a:rPr spc="-204" dirty="0"/>
              <a:t> </a:t>
            </a:r>
            <a:r>
              <a:rPr spc="-80" dirty="0"/>
              <a:t>kiểm</a:t>
            </a:r>
            <a:r>
              <a:rPr spc="-18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43395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195580" algn="l"/>
              </a:tabLst>
            </a:pP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Hoạt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động </a:t>
            </a:r>
            <a:r>
              <a:rPr sz="2400" b="1" spc="-10" dirty="0">
                <a:solidFill>
                  <a:srgbClr val="282833"/>
                </a:solidFill>
                <a:latin typeface="Arial"/>
                <a:cs typeface="Arial"/>
              </a:rPr>
              <a:t>kết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thúc kiểm</a:t>
            </a:r>
            <a:r>
              <a:rPr sz="2400" b="1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59" y="2190750"/>
            <a:ext cx="1016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0540" y="2179320"/>
            <a:ext cx="8118475" cy="3610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95300" marR="36195" indent="106680" algn="just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Là hoạt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động thu thập dữ liệu từ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các hoạt động kiểm thử,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tổng </a:t>
            </a:r>
            <a:r>
              <a:rPr sz="2000" spc="5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hợp các kinh nghiệm dựa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trên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việc kiểm tra và hoàn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thiện bộ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sản  phẩm kiểm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thử,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dữ liệu sau khi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thập sẽ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căn cứ, cơ sở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000" spc="5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liệu,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đưa ra các bài học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áp dụng cho tương</a:t>
            </a:r>
            <a:r>
              <a:rPr sz="20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lai</a:t>
            </a:r>
            <a:endParaRPr sz="2000">
              <a:latin typeface="Arial"/>
              <a:cs typeface="Arial"/>
            </a:endParaRPr>
          </a:p>
          <a:p>
            <a:pPr marL="220979" marR="304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20979" algn="l"/>
              </a:tabLst>
            </a:pP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Mục tiêu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chính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hoạt động kết thúc kiểm thử là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thu 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thập dữ liệu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nhằm:</a:t>
            </a:r>
            <a:endParaRPr sz="2400">
              <a:latin typeface="Arial"/>
              <a:cs typeface="Arial"/>
            </a:endParaRPr>
          </a:p>
          <a:p>
            <a:pPr marL="495300" lvl="1" indent="-183515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Cung cấp dữ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cho việc bàn giao sản phẩm phần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000">
              <a:latin typeface="Arial"/>
              <a:cs typeface="Arial"/>
            </a:endParaRPr>
          </a:p>
          <a:p>
            <a:pPr marL="495300" lvl="1" indent="-183515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Lưu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trữ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dữ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endParaRPr sz="2000">
              <a:latin typeface="Arial"/>
              <a:cs typeface="Arial"/>
            </a:endParaRPr>
          </a:p>
          <a:p>
            <a:pPr marL="495300" lvl="1" indent="-183515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cho các hoạt động cải tiến sau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này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76795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2.2.4.</a:t>
            </a:r>
            <a:r>
              <a:rPr spc="-190" dirty="0"/>
              <a:t> </a:t>
            </a:r>
            <a:r>
              <a:rPr spc="-70" dirty="0"/>
              <a:t>Báo</a:t>
            </a:r>
            <a:r>
              <a:rPr spc="-204" dirty="0"/>
              <a:t> </a:t>
            </a:r>
            <a:r>
              <a:rPr spc="-70" dirty="0"/>
              <a:t>cáo</a:t>
            </a:r>
            <a:r>
              <a:rPr spc="-195" dirty="0"/>
              <a:t> </a:t>
            </a:r>
            <a:r>
              <a:rPr spc="-50" dirty="0"/>
              <a:t>và</a:t>
            </a:r>
            <a:r>
              <a:rPr spc="-204" dirty="0"/>
              <a:t> </a:t>
            </a:r>
            <a:r>
              <a:rPr spc="-80" dirty="0"/>
              <a:t>đánh</a:t>
            </a:r>
            <a:r>
              <a:rPr spc="-204" dirty="0"/>
              <a:t> </a:t>
            </a:r>
            <a:r>
              <a:rPr spc="-70" dirty="0"/>
              <a:t>giá</a:t>
            </a:r>
            <a:r>
              <a:rPr spc="-204" dirty="0"/>
              <a:t> </a:t>
            </a:r>
            <a:r>
              <a:rPr spc="-80" dirty="0"/>
              <a:t>kiểm</a:t>
            </a:r>
            <a:r>
              <a:rPr spc="-185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510284"/>
            <a:ext cx="8063865" cy="404241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38430" indent="-125730">
              <a:lnSpc>
                <a:spcPct val="100000"/>
              </a:lnSpc>
              <a:spcBef>
                <a:spcPts val="1075"/>
              </a:spcBef>
              <a:buClr>
                <a:srgbClr val="92A199"/>
              </a:buClr>
              <a:buSzPct val="84848"/>
              <a:buChar char="•"/>
              <a:tabLst>
                <a:tab pos="138430" algn="l"/>
              </a:tabLst>
            </a:pP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7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hoạt động chính của hoạt động kết thúc kiểm</a:t>
            </a:r>
            <a:r>
              <a:rPr sz="1650" spc="-8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1650">
              <a:latin typeface="Arial"/>
              <a:cs typeface="Arial"/>
            </a:endParaRPr>
          </a:p>
          <a:p>
            <a:pPr marL="327025" marR="7620" indent="-314960">
              <a:lnSpc>
                <a:spcPct val="100000"/>
              </a:lnSpc>
              <a:spcBef>
                <a:spcPts val="980"/>
              </a:spcBef>
              <a:buClr>
                <a:srgbClr val="92A199"/>
              </a:buClr>
              <a:buSzPct val="84848"/>
              <a:buAutoNum type="arabicPeriod"/>
              <a:tabLst>
                <a:tab pos="327025" algn="l"/>
                <a:tab pos="327660" algn="l"/>
              </a:tabLst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tra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các sản phẩm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tế được bàn giao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so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với kế hoạch. Đảm bảo các lỗi  được giải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quyết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hay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có kế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hoạch giải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quyết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các lần bàn giao</a:t>
            </a:r>
            <a:r>
              <a:rPr sz="1650" spc="-10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sau</a:t>
            </a:r>
            <a:endParaRPr sz="1650">
              <a:latin typeface="Arial"/>
              <a:cs typeface="Arial"/>
            </a:endParaRPr>
          </a:p>
          <a:p>
            <a:pPr marL="327025" marR="5080" indent="-314960">
              <a:lnSpc>
                <a:spcPct val="100000"/>
              </a:lnSpc>
              <a:spcBef>
                <a:spcPts val="980"/>
              </a:spcBef>
              <a:buClr>
                <a:srgbClr val="92A199"/>
              </a:buClr>
              <a:buSzPct val="84848"/>
              <a:buAutoNum type="arabicPeriod"/>
              <a:tabLst>
                <a:tab pos="327025" algn="l"/>
                <a:tab pos="327660" algn="l"/>
              </a:tabLst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Đóng các báo cáo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về sự cố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hoặc ghi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chép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các thay đổi cho bất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cứ vấn đề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nào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còn 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đang để</a:t>
            </a:r>
            <a:r>
              <a:rPr sz="16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mở</a:t>
            </a:r>
            <a:endParaRPr sz="1650">
              <a:latin typeface="Arial"/>
              <a:cs typeface="Arial"/>
            </a:endParaRPr>
          </a:p>
          <a:p>
            <a:pPr marL="327660" indent="-314960">
              <a:lnSpc>
                <a:spcPct val="100000"/>
              </a:lnSpc>
              <a:spcBef>
                <a:spcPts val="990"/>
              </a:spcBef>
              <a:buClr>
                <a:srgbClr val="92A199"/>
              </a:buClr>
              <a:buSzPct val="84848"/>
              <a:buAutoNum type="arabicPeriod"/>
              <a:tabLst>
                <a:tab pos="327025" algn="l"/>
                <a:tab pos="327660" algn="l"/>
              </a:tabLst>
            </a:pP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biên bản chấp nhận phần</a:t>
            </a:r>
            <a:r>
              <a:rPr sz="165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1650">
              <a:latin typeface="Arial"/>
              <a:cs typeface="Arial"/>
            </a:endParaRPr>
          </a:p>
          <a:p>
            <a:pPr marL="327025" marR="6985" indent="-314960">
              <a:lnSpc>
                <a:spcPct val="100000"/>
              </a:lnSpc>
              <a:spcBef>
                <a:spcPts val="980"/>
              </a:spcBef>
              <a:buClr>
                <a:srgbClr val="92A199"/>
              </a:buClr>
              <a:buSzPct val="84848"/>
              <a:buAutoNum type="arabicPeriod"/>
              <a:tabLst>
                <a:tab pos="327025" algn="l"/>
                <a:tab pos="327660" algn="l"/>
              </a:tabLst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Lưu trữ các sản phẩm kiểm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thử,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môi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trường kiểm thử và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cơ sở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hạ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tầng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cho các  lần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dụng</a:t>
            </a:r>
            <a:r>
              <a:rPr sz="165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sau</a:t>
            </a:r>
            <a:endParaRPr sz="1650">
              <a:latin typeface="Arial"/>
              <a:cs typeface="Arial"/>
            </a:endParaRPr>
          </a:p>
          <a:p>
            <a:pPr marL="327660" indent="-314960">
              <a:lnSpc>
                <a:spcPct val="100000"/>
              </a:lnSpc>
              <a:spcBef>
                <a:spcPts val="990"/>
              </a:spcBef>
              <a:buClr>
                <a:srgbClr val="92A199"/>
              </a:buClr>
              <a:buSzPct val="84848"/>
              <a:buAutoNum type="arabicPeriod"/>
              <a:tabLst>
                <a:tab pos="327025" algn="l"/>
                <a:tab pos="327660" algn="l"/>
              </a:tabLst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Bàn giao các sản phẩm kiểm thử cho các bộ quản lý dữ liệu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bảo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trì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sản</a:t>
            </a:r>
            <a:r>
              <a:rPr sz="165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phẩm</a:t>
            </a:r>
            <a:endParaRPr sz="1650">
              <a:latin typeface="Arial"/>
              <a:cs typeface="Arial"/>
            </a:endParaRPr>
          </a:p>
          <a:p>
            <a:pPr marL="327660" indent="-314960">
              <a:lnSpc>
                <a:spcPct val="100000"/>
              </a:lnSpc>
              <a:spcBef>
                <a:spcPts val="980"/>
              </a:spcBef>
              <a:buClr>
                <a:srgbClr val="92A199"/>
              </a:buClr>
              <a:buSzPct val="84848"/>
              <a:buAutoNum type="arabicPeriod"/>
              <a:tabLst>
                <a:tab pos="327025" algn="l"/>
                <a:tab pos="327660" algn="l"/>
              </a:tabLst>
            </a:pP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các bài học để xác định những điểm cần thay đổi cho dự án</a:t>
            </a:r>
            <a:r>
              <a:rPr sz="165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sau</a:t>
            </a:r>
            <a:endParaRPr sz="1650">
              <a:latin typeface="Arial"/>
              <a:cs typeface="Arial"/>
            </a:endParaRPr>
          </a:p>
          <a:p>
            <a:pPr marL="327025" marR="6985" indent="-314960">
              <a:lnSpc>
                <a:spcPct val="100499"/>
              </a:lnSpc>
              <a:spcBef>
                <a:spcPts val="969"/>
              </a:spcBef>
              <a:buClr>
                <a:srgbClr val="92A199"/>
              </a:buClr>
              <a:buSzPct val="84848"/>
              <a:buAutoNum type="arabicPeriod"/>
              <a:tabLst>
                <a:tab pos="327025" algn="l"/>
                <a:tab pos="327660" algn="l"/>
              </a:tabLst>
            </a:pP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dụng các thông tin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thu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thập được để cải tiến công việc kiểm thử </a:t>
            </a:r>
            <a:r>
              <a:rPr sz="165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650" dirty="0">
                <a:solidFill>
                  <a:srgbClr val="282833"/>
                </a:solidFill>
                <a:latin typeface="Arial"/>
                <a:cs typeface="Arial"/>
              </a:rPr>
              <a:t>cách định  </a:t>
            </a:r>
            <a:r>
              <a:rPr sz="1650" spc="-5" dirty="0">
                <a:solidFill>
                  <a:srgbClr val="282833"/>
                </a:solidFill>
                <a:latin typeface="Arial"/>
                <a:cs typeface="Arial"/>
              </a:rPr>
              <a:t>kỳ.</a:t>
            </a:r>
            <a:endParaRPr sz="1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9302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2.3. </a:t>
            </a:r>
            <a:r>
              <a:rPr spc="-70" dirty="0"/>
              <a:t>Bản </a:t>
            </a:r>
            <a:r>
              <a:rPr spc="-50" dirty="0"/>
              <a:t>kế </a:t>
            </a:r>
            <a:r>
              <a:rPr spc="-85" dirty="0"/>
              <a:t>hoạch </a:t>
            </a:r>
            <a:r>
              <a:rPr spc="-75" dirty="0"/>
              <a:t>kiểm</a:t>
            </a:r>
            <a:r>
              <a:rPr spc="-780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452880"/>
            <a:ext cx="6870700" cy="220853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08279" indent="-18288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2.3.1. Định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nghĩa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hoạch kiểm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thử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2.3.2. Mục tiêu 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2.3.3.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xây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dựng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2.3.4. Cấu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trúc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96023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1.1.2 Khái niệm </a:t>
            </a:r>
            <a:r>
              <a:rPr spc="-75" dirty="0"/>
              <a:t>lỗi, </a:t>
            </a:r>
            <a:r>
              <a:rPr spc="-70" dirty="0"/>
              <a:t>sai </a:t>
            </a:r>
            <a:r>
              <a:rPr spc="-75" dirty="0"/>
              <a:t>sót,</a:t>
            </a:r>
            <a:r>
              <a:rPr spc="-810" dirty="0"/>
              <a:t> </a:t>
            </a:r>
            <a:r>
              <a:rPr spc="-80" dirty="0"/>
              <a:t>hỏng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2440" y="1633220"/>
            <a:ext cx="8197850" cy="4777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241300" indent="-165100">
              <a:lnSpc>
                <a:spcPct val="100000"/>
              </a:lnSpc>
              <a:spcBef>
                <a:spcPts val="110"/>
              </a:spcBef>
              <a:buClr>
                <a:srgbClr val="92A199"/>
              </a:buClr>
              <a:buSzPct val="83720"/>
              <a:buFont typeface="Arial"/>
              <a:buChar char="•"/>
              <a:tabLst>
                <a:tab pos="241300" algn="l"/>
              </a:tabLst>
            </a:pPr>
            <a:r>
              <a:rPr sz="2150" b="1" spc="-5" dirty="0">
                <a:solidFill>
                  <a:srgbClr val="282833"/>
                </a:solidFill>
                <a:latin typeface="Arial"/>
                <a:cs typeface="Arial"/>
              </a:rPr>
              <a:t>Lỗi phần </a:t>
            </a:r>
            <a:r>
              <a:rPr sz="2150" b="1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2150" b="1" spc="10" dirty="0">
                <a:solidFill>
                  <a:srgbClr val="282833"/>
                </a:solidFill>
                <a:latin typeface="Arial"/>
                <a:cs typeface="Arial"/>
              </a:rPr>
              <a:t>(software</a:t>
            </a:r>
            <a:r>
              <a:rPr sz="2150" b="1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282833"/>
                </a:solidFill>
                <a:latin typeface="Arial"/>
                <a:cs typeface="Arial"/>
              </a:rPr>
              <a:t>error)</a:t>
            </a:r>
            <a:endParaRPr sz="2150">
              <a:latin typeface="Arial"/>
              <a:cs typeface="Arial"/>
            </a:endParaRPr>
          </a:p>
          <a:p>
            <a:pPr marL="487680" lvl="1" indent="-206375">
              <a:lnSpc>
                <a:spcPct val="100000"/>
              </a:lnSpc>
              <a:spcBef>
                <a:spcPts val="1280"/>
              </a:spcBef>
              <a:buClr>
                <a:srgbClr val="92A199"/>
              </a:buClr>
              <a:buSzPct val="83333"/>
              <a:buChar char="•"/>
              <a:tabLst>
                <a:tab pos="487045" algn="l"/>
                <a:tab pos="48768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do con người gây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(thường là các lập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trình</a:t>
            </a:r>
            <a:r>
              <a:rPr sz="18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viên)</a:t>
            </a:r>
            <a:endParaRPr sz="1800">
              <a:latin typeface="Arial"/>
              <a:cs typeface="Arial"/>
            </a:endParaRPr>
          </a:p>
          <a:p>
            <a:pPr marL="487680" lvl="1" indent="-206375">
              <a:lnSpc>
                <a:spcPct val="100000"/>
              </a:lnSpc>
              <a:spcBef>
                <a:spcPts val="1270"/>
              </a:spcBef>
              <a:buClr>
                <a:srgbClr val="92A199"/>
              </a:buClr>
              <a:buSzPct val="83333"/>
              <a:buChar char="•"/>
              <a:tabLst>
                <a:tab pos="487045" algn="l"/>
                <a:tab pos="487680" algn="l"/>
              </a:tabLst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Lỗi phần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mềm có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thể là lỗi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cú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pháp hoặc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logic</a:t>
            </a:r>
            <a:endParaRPr sz="1800">
              <a:latin typeface="Arial"/>
              <a:cs typeface="Arial"/>
            </a:endParaRPr>
          </a:p>
          <a:p>
            <a:pPr marL="241300" indent="-165100">
              <a:lnSpc>
                <a:spcPct val="100000"/>
              </a:lnSpc>
              <a:spcBef>
                <a:spcPts val="1290"/>
              </a:spcBef>
              <a:buClr>
                <a:srgbClr val="92A199"/>
              </a:buClr>
              <a:buSzPct val="83720"/>
              <a:buFont typeface="Arial"/>
              <a:buChar char="•"/>
              <a:tabLst>
                <a:tab pos="241300" algn="l"/>
              </a:tabLst>
            </a:pPr>
            <a:r>
              <a:rPr sz="2150" b="1" spc="-5" dirty="0">
                <a:solidFill>
                  <a:srgbClr val="282833"/>
                </a:solidFill>
                <a:latin typeface="Arial"/>
                <a:cs typeface="Arial"/>
              </a:rPr>
              <a:t>Sai </a:t>
            </a:r>
            <a:r>
              <a:rPr sz="2150" b="1" dirty="0">
                <a:solidFill>
                  <a:srgbClr val="282833"/>
                </a:solidFill>
                <a:latin typeface="Arial"/>
                <a:cs typeface="Arial"/>
              </a:rPr>
              <a:t>sót của phần </a:t>
            </a:r>
            <a:r>
              <a:rPr sz="2150" b="1" spc="5" dirty="0">
                <a:solidFill>
                  <a:srgbClr val="282833"/>
                </a:solidFill>
                <a:latin typeface="Arial"/>
                <a:cs typeface="Arial"/>
              </a:rPr>
              <a:t>mềm (software</a:t>
            </a:r>
            <a:r>
              <a:rPr sz="2150" b="1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b="1" dirty="0">
                <a:solidFill>
                  <a:srgbClr val="282833"/>
                </a:solidFill>
                <a:latin typeface="Arial"/>
                <a:cs typeface="Arial"/>
              </a:rPr>
              <a:t>fault)</a:t>
            </a:r>
            <a:endParaRPr sz="2150">
              <a:latin typeface="Arial"/>
              <a:cs typeface="Arial"/>
            </a:endParaRPr>
          </a:p>
          <a:p>
            <a:pPr marL="487680" lvl="1" indent="-206375">
              <a:lnSpc>
                <a:spcPct val="100000"/>
              </a:lnSpc>
              <a:spcBef>
                <a:spcPts val="1270"/>
              </a:spcBef>
              <a:buClr>
                <a:srgbClr val="92A199"/>
              </a:buClr>
              <a:buSzPct val="83333"/>
              <a:buChar char="•"/>
              <a:tabLst>
                <a:tab pos="487045" algn="l"/>
                <a:tab pos="487680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Sai sót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không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phải lúc nào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cung do lỗi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1800">
              <a:latin typeface="Arial"/>
              <a:cs typeface="Arial"/>
            </a:endParaRPr>
          </a:p>
          <a:p>
            <a:pPr marL="487045" marR="68580" lvl="1" indent="-205740" algn="just">
              <a:lnSpc>
                <a:spcPct val="100000"/>
              </a:lnSpc>
              <a:spcBef>
                <a:spcPts val="1280"/>
              </a:spcBef>
              <a:buClr>
                <a:srgbClr val="92A199"/>
              </a:buClr>
              <a:buSzPct val="83333"/>
              <a:buChar char="•"/>
              <a:tabLst>
                <a:tab pos="487680" algn="l"/>
              </a:tabLst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Có thể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có sai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sót do dư thừa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hoặc bỏ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sót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mềm (từ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khâu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khảo  sát,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phân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tích,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đưa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mềm bị thừa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bị sót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so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với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yêu 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của khách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hàng)</a:t>
            </a:r>
            <a:endParaRPr sz="1800">
              <a:latin typeface="Arial"/>
              <a:cs typeface="Arial"/>
            </a:endParaRPr>
          </a:p>
          <a:p>
            <a:pPr marL="241300" indent="-165100">
              <a:lnSpc>
                <a:spcPct val="100000"/>
              </a:lnSpc>
              <a:spcBef>
                <a:spcPts val="1290"/>
              </a:spcBef>
              <a:buClr>
                <a:srgbClr val="92A199"/>
              </a:buClr>
              <a:buSzPct val="83720"/>
              <a:buFont typeface="Arial"/>
              <a:buChar char="•"/>
              <a:tabLst>
                <a:tab pos="241300" algn="l"/>
              </a:tabLst>
            </a:pPr>
            <a:r>
              <a:rPr sz="2150" b="1" dirty="0">
                <a:solidFill>
                  <a:srgbClr val="282833"/>
                </a:solidFill>
                <a:latin typeface="Arial"/>
                <a:cs typeface="Arial"/>
              </a:rPr>
              <a:t>Hỏng </a:t>
            </a:r>
            <a:r>
              <a:rPr sz="2150" b="1" spc="-5" dirty="0">
                <a:solidFill>
                  <a:srgbClr val="282833"/>
                </a:solidFill>
                <a:latin typeface="Arial"/>
                <a:cs typeface="Arial"/>
              </a:rPr>
              <a:t>hóc </a:t>
            </a:r>
            <a:r>
              <a:rPr sz="2150" b="1" dirty="0">
                <a:solidFill>
                  <a:srgbClr val="282833"/>
                </a:solidFill>
                <a:latin typeface="Arial"/>
                <a:cs typeface="Arial"/>
              </a:rPr>
              <a:t>của phần </a:t>
            </a:r>
            <a:r>
              <a:rPr sz="2150" b="1" spc="5" dirty="0">
                <a:solidFill>
                  <a:srgbClr val="282833"/>
                </a:solidFill>
                <a:latin typeface="Arial"/>
                <a:cs typeface="Arial"/>
              </a:rPr>
              <a:t>mềm(software</a:t>
            </a:r>
            <a:r>
              <a:rPr sz="2150" b="1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b="1" spc="-5" dirty="0">
                <a:solidFill>
                  <a:srgbClr val="282833"/>
                </a:solidFill>
                <a:latin typeface="Arial"/>
                <a:cs typeface="Arial"/>
              </a:rPr>
              <a:t>failure)</a:t>
            </a:r>
            <a:endParaRPr sz="2150">
              <a:latin typeface="Arial"/>
              <a:cs typeface="Arial"/>
            </a:endParaRPr>
          </a:p>
          <a:p>
            <a:pPr marL="487680" lvl="1" indent="-206375">
              <a:lnSpc>
                <a:spcPct val="100000"/>
              </a:lnSpc>
              <a:spcBef>
                <a:spcPts val="1270"/>
              </a:spcBef>
              <a:buClr>
                <a:srgbClr val="92A199"/>
              </a:buClr>
              <a:buSzPct val="83333"/>
              <a:buChar char="•"/>
              <a:tabLst>
                <a:tab pos="487045" algn="l"/>
                <a:tab pos="487680" algn="l"/>
              </a:tabLst>
            </a:pP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sai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sót của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dẫn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đến hỏng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hóc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nó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sai sót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đó bị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phát</a:t>
            </a:r>
            <a:r>
              <a:rPr sz="1800" spc="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hiện</a:t>
            </a:r>
            <a:endParaRPr sz="1800">
              <a:latin typeface="Arial"/>
              <a:cs typeface="Arial"/>
            </a:endParaRPr>
          </a:p>
          <a:p>
            <a:pPr marL="487045" marR="68580" lvl="1" indent="-205740" algn="just">
              <a:lnSpc>
                <a:spcPct val="100000"/>
              </a:lnSpc>
              <a:spcBef>
                <a:spcPts val="1280"/>
              </a:spcBef>
              <a:buClr>
                <a:srgbClr val="92A199"/>
              </a:buClr>
              <a:buSzPct val="83333"/>
              <a:buChar char="•"/>
              <a:tabLst>
                <a:tab pos="487680" algn="l"/>
              </a:tabLst>
            </a:pP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sai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sót của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mềm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nếu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không bị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phát hiện hoặc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ko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gây ảnh hưởng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tới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mềm thì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không được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coi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hỏng hóc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của</a:t>
            </a:r>
            <a:r>
              <a:rPr sz="1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pm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6259195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2.3.1.</a:t>
            </a:r>
            <a:r>
              <a:rPr sz="2900" spc="-180" dirty="0"/>
              <a:t> </a:t>
            </a:r>
            <a:r>
              <a:rPr sz="2900" spc="-70" dirty="0"/>
              <a:t>Định</a:t>
            </a:r>
            <a:r>
              <a:rPr sz="2900" spc="-195" dirty="0"/>
              <a:t> </a:t>
            </a:r>
            <a:r>
              <a:rPr sz="2900" spc="-80" dirty="0"/>
              <a:t>nghĩa</a:t>
            </a:r>
            <a:r>
              <a:rPr sz="2900" spc="-195" dirty="0"/>
              <a:t> </a:t>
            </a:r>
            <a:r>
              <a:rPr sz="2900" spc="-60" dirty="0"/>
              <a:t>bản</a:t>
            </a:r>
            <a:r>
              <a:rPr sz="2900" spc="-190" dirty="0"/>
              <a:t> </a:t>
            </a:r>
            <a:r>
              <a:rPr sz="2900" spc="-40" dirty="0"/>
              <a:t>kế</a:t>
            </a:r>
            <a:r>
              <a:rPr sz="2900" spc="-195" dirty="0"/>
              <a:t> </a:t>
            </a:r>
            <a:r>
              <a:rPr sz="2900" spc="-70" dirty="0"/>
              <a:t>hoạch</a:t>
            </a:r>
            <a:r>
              <a:rPr sz="2900" spc="-195" dirty="0"/>
              <a:t> </a:t>
            </a:r>
            <a:r>
              <a:rPr sz="2900" spc="-65" dirty="0"/>
              <a:t>kiểm</a:t>
            </a:r>
            <a:r>
              <a:rPr sz="2900" spc="-175" dirty="0"/>
              <a:t> </a:t>
            </a:r>
            <a:r>
              <a:rPr sz="2900" spc="-55" dirty="0"/>
              <a:t>thử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633219"/>
            <a:ext cx="8058784" cy="6102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8750" marR="5080" indent="-146050">
              <a:lnSpc>
                <a:spcPct val="100899"/>
              </a:lnSpc>
              <a:spcBef>
                <a:spcPts val="100"/>
              </a:spcBef>
              <a:buClr>
                <a:srgbClr val="92A199"/>
              </a:buClr>
              <a:buSzPct val="84210"/>
              <a:buChar char="•"/>
              <a:tabLst>
                <a:tab pos="158750" algn="l"/>
              </a:tabLst>
            </a:pP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1900" spc="1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hoạch kiểm thử là </a:t>
            </a:r>
            <a:r>
              <a:rPr sz="1900" spc="1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1900" dirty="0">
                <a:solidFill>
                  <a:srgbClr val="282833"/>
                </a:solidFill>
                <a:latin typeface="Arial"/>
                <a:cs typeface="Arial"/>
              </a:rPr>
              <a:t>tài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liệu </a:t>
            </a:r>
            <a:r>
              <a:rPr sz="1900" spc="1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900" spc="10" dirty="0">
                <a:solidFill>
                  <a:srgbClr val="282833"/>
                </a:solidFill>
                <a:latin typeface="Arial"/>
                <a:cs typeface="Arial"/>
              </a:rPr>
              <a:t>chứa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các kết quả </a:t>
            </a:r>
            <a:r>
              <a:rPr sz="1900" spc="10" dirty="0">
                <a:solidFill>
                  <a:srgbClr val="282833"/>
                </a:solidFill>
                <a:latin typeface="Arial"/>
                <a:cs typeface="Arial"/>
              </a:rPr>
              <a:t>của các </a:t>
            </a:r>
            <a:r>
              <a:rPr sz="1900" dirty="0">
                <a:solidFill>
                  <a:srgbClr val="282833"/>
                </a:solidFill>
                <a:latin typeface="Arial"/>
                <a:cs typeface="Arial"/>
              </a:rPr>
              <a:t>hoạt 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động </a:t>
            </a:r>
            <a:r>
              <a:rPr sz="1900" spc="10" dirty="0">
                <a:solidFill>
                  <a:srgbClr val="282833"/>
                </a:solidFill>
                <a:latin typeface="Arial"/>
                <a:cs typeface="Arial"/>
              </a:rPr>
              <a:t>sau</a:t>
            </a:r>
            <a:r>
              <a:rPr sz="19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1990" y="300100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1990" y="338835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1990" y="401827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1990" y="440562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1990" y="479297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1990" y="518032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1990" y="5567679"/>
            <a:ext cx="86360" cy="2330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50" dirty="0">
                <a:solidFill>
                  <a:srgbClr val="92A199"/>
                </a:solidFill>
                <a:latin typeface="Arial"/>
                <a:cs typeface="Arial"/>
              </a:rPr>
              <a:t>•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1990" y="2362200"/>
            <a:ext cx="7919720" cy="3467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1775" marR="5080" indent="-21971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4375"/>
              <a:buChar char="•"/>
              <a:tabLst>
                <a:tab pos="231775" algn="l"/>
                <a:tab pos="232410" algn="l"/>
              </a:tabLst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Nhận dạng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chiến lược được dùng để kiểm tra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đảm bảo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rằng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sản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phẩm </a:t>
            </a:r>
            <a:r>
              <a:rPr sz="1600" spc="-70" dirty="0">
                <a:solidFill>
                  <a:srgbClr val="282833"/>
                </a:solidFill>
                <a:latin typeface="Arial"/>
                <a:cs typeface="Arial"/>
              </a:rPr>
              <a:t>thỏa 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mãn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đặc tả thiết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mềm và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cầu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khác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16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mềm.</a:t>
            </a:r>
            <a:endParaRPr sz="16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1120"/>
              </a:spcBef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Định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nghĩa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phạm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vi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của nỗ lực kiểm</a:t>
            </a:r>
            <a:r>
              <a:rPr sz="16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1600">
              <a:latin typeface="Arial"/>
              <a:cs typeface="Arial"/>
            </a:endParaRPr>
          </a:p>
          <a:p>
            <a:pPr marL="231775" marR="6985">
              <a:lnSpc>
                <a:spcPct val="100000"/>
              </a:lnSpc>
              <a:spcBef>
                <a:spcPts val="1130"/>
              </a:spcBef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Nhận dạng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phương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pháp </a:t>
            </a:r>
            <a:r>
              <a:rPr sz="1600" spc="5" dirty="0">
                <a:solidFill>
                  <a:srgbClr val="282833"/>
                </a:solidFill>
                <a:latin typeface="Arial"/>
                <a:cs typeface="Arial"/>
              </a:rPr>
              <a:t>mà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đội kiểm thử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dùng để thực hiện công việc </a:t>
            </a:r>
            <a:r>
              <a:rPr sz="1600" spc="-70" dirty="0">
                <a:solidFill>
                  <a:srgbClr val="282833"/>
                </a:solidFill>
                <a:latin typeface="Arial"/>
                <a:cs typeface="Arial"/>
              </a:rPr>
              <a:t>kiểm 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16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1130"/>
              </a:spcBef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Nhận dạng phần cứng, phần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mềm và các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tiện ích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cần cho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16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1130"/>
              </a:spcBef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Nhận dạng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chất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và chức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năng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16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1130"/>
              </a:spcBef>
            </a:pP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Xác định các hệ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rủi </a:t>
            </a:r>
            <a:r>
              <a:rPr sz="1600" spc="-10" dirty="0">
                <a:solidFill>
                  <a:srgbClr val="282833"/>
                </a:solidFill>
                <a:latin typeface="Arial"/>
                <a:cs typeface="Arial"/>
              </a:rPr>
              <a:t>ro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gây nguy hại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việc kiểm thử.</a:t>
            </a:r>
            <a:endParaRPr sz="16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1130"/>
              </a:spcBef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Lập lịch kiểm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thửvà phân phối công </a:t>
            </a: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việc cho mỗi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thành viên tham</a:t>
            </a:r>
            <a:r>
              <a:rPr sz="16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282833"/>
                </a:solidFill>
                <a:latin typeface="Arial"/>
                <a:cs typeface="Arial"/>
              </a:rPr>
              <a:t>gia.</a:t>
            </a:r>
            <a:endParaRPr sz="1600">
              <a:latin typeface="Arial"/>
              <a:cs typeface="Arial"/>
            </a:endParaRPr>
          </a:p>
          <a:p>
            <a:pPr marL="231775">
              <a:lnSpc>
                <a:spcPct val="100000"/>
              </a:lnSpc>
              <a:spcBef>
                <a:spcPts val="1130"/>
              </a:spcBef>
            </a:pPr>
            <a:r>
              <a:rPr sz="1600" dirty="0">
                <a:solidFill>
                  <a:srgbClr val="282833"/>
                </a:solidFill>
                <a:latin typeface="Arial"/>
                <a:cs typeface="Arial"/>
              </a:rPr>
              <a:t>…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5947409"/>
            <a:ext cx="7113270" cy="3181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58750" indent="-146050">
              <a:lnSpc>
                <a:spcPct val="100000"/>
              </a:lnSpc>
              <a:spcBef>
                <a:spcPts val="120"/>
              </a:spcBef>
              <a:buClr>
                <a:srgbClr val="92A199"/>
              </a:buClr>
              <a:buSzPct val="84210"/>
              <a:buChar char="•"/>
              <a:tabLst>
                <a:tab pos="158750" algn="l"/>
              </a:tabLst>
            </a:pPr>
            <a:r>
              <a:rPr sz="1900" spc="-5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Manager hoặc </a:t>
            </a:r>
            <a:r>
              <a:rPr sz="1900" spc="-55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Leader </a:t>
            </a:r>
            <a:r>
              <a:rPr sz="1900" spc="10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xây dựng </a:t>
            </a:r>
            <a:r>
              <a:rPr sz="1900" spc="1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hoạch kiểm</a:t>
            </a:r>
            <a:r>
              <a:rPr sz="19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900" spc="5" dirty="0">
                <a:solidFill>
                  <a:srgbClr val="282833"/>
                </a:solidFill>
                <a:latin typeface="Arial"/>
                <a:cs typeface="Arial"/>
              </a:rPr>
              <a:t>thử.</a:t>
            </a:r>
            <a:endParaRPr sz="1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12140" y="848359"/>
            <a:ext cx="72434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0" dirty="0"/>
              <a:t>2.3.2.</a:t>
            </a:r>
            <a:r>
              <a:rPr sz="3200" spc="-210" dirty="0"/>
              <a:t> </a:t>
            </a:r>
            <a:r>
              <a:rPr sz="3200" spc="-65" dirty="0"/>
              <a:t>Mục</a:t>
            </a:r>
            <a:r>
              <a:rPr sz="3200" spc="-185" dirty="0"/>
              <a:t> </a:t>
            </a:r>
            <a:r>
              <a:rPr sz="3200" spc="-75" dirty="0"/>
              <a:t>tiêu</a:t>
            </a:r>
            <a:r>
              <a:rPr sz="3200" spc="-185" dirty="0"/>
              <a:t> </a:t>
            </a:r>
            <a:r>
              <a:rPr sz="3200" spc="-65" dirty="0"/>
              <a:t>của</a:t>
            </a:r>
            <a:r>
              <a:rPr sz="3200" spc="-200" dirty="0"/>
              <a:t> </a:t>
            </a:r>
            <a:r>
              <a:rPr sz="3200" spc="-65" dirty="0"/>
              <a:t>bản</a:t>
            </a:r>
            <a:r>
              <a:rPr sz="3200" spc="-185" dirty="0"/>
              <a:t> </a:t>
            </a:r>
            <a:r>
              <a:rPr sz="3200" spc="-45" dirty="0"/>
              <a:t>kế</a:t>
            </a:r>
            <a:r>
              <a:rPr sz="3200" spc="-195" dirty="0"/>
              <a:t> </a:t>
            </a:r>
            <a:r>
              <a:rPr sz="3200" spc="-75" dirty="0"/>
              <a:t>hoạch</a:t>
            </a:r>
            <a:r>
              <a:rPr sz="3200" spc="-200" dirty="0"/>
              <a:t> </a:t>
            </a:r>
            <a:r>
              <a:rPr sz="3200" spc="-70" dirty="0"/>
              <a:t>kiểm</a:t>
            </a:r>
            <a:r>
              <a:rPr sz="3200" spc="-185" dirty="0"/>
              <a:t> </a:t>
            </a:r>
            <a:r>
              <a:rPr sz="3200" spc="-65" dirty="0"/>
              <a:t>thử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1483867"/>
            <a:ext cx="8066405" cy="445516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396240" indent="-383540">
              <a:lnSpc>
                <a:spcPct val="100000"/>
              </a:lnSpc>
              <a:spcBef>
                <a:spcPts val="1295"/>
              </a:spcBef>
              <a:buClr>
                <a:srgbClr val="92A199"/>
              </a:buClr>
              <a:buSzPct val="85000"/>
              <a:buAutoNum type="arabicPeriod"/>
              <a:tabLst>
                <a:tab pos="395605" algn="l"/>
                <a:tab pos="39624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Xác định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phạm vi kiểm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00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200"/>
              </a:spcBef>
              <a:buClr>
                <a:srgbClr val="92A199"/>
              </a:buClr>
              <a:buSzPct val="85000"/>
              <a:buAutoNum type="arabicPeriod"/>
              <a:tabLst>
                <a:tab pos="395605" algn="l"/>
                <a:tab pos="396240" algn="l"/>
              </a:tabLst>
            </a:pP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Nhận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diện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rủi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ro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thể xẩy ra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khi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hiện kiểm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00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000"/>
              <a:buAutoNum type="arabicPeriod"/>
              <a:tabLst>
                <a:tab pos="395605" algn="l"/>
                <a:tab pos="39624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Xác định các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chí hoàn thành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(acceptance</a:t>
            </a:r>
            <a:r>
              <a:rPr sz="20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criteria)</a:t>
            </a:r>
            <a:endParaRPr sz="200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000"/>
              <a:buAutoNum type="arabicPeriod"/>
              <a:tabLst>
                <a:tab pos="395605" algn="l"/>
                <a:tab pos="39624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Xác định chiến lược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kiểm thử dựa trên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phạm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vi kiểm</a:t>
            </a:r>
            <a:r>
              <a:rPr sz="20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00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000"/>
              <a:buAutoNum type="arabicPeriod"/>
              <a:tabLst>
                <a:tab pos="395605" algn="l"/>
                <a:tab pos="39624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Xác định các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nguồn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lực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cho kiểm</a:t>
            </a:r>
            <a:r>
              <a:rPr sz="20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00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000"/>
              <a:buAutoNum type="arabicPeriod"/>
              <a:tabLst>
                <a:tab pos="395605" algn="l"/>
                <a:tab pos="39624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Xác định các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chỉ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đánh giá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0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00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000"/>
              <a:buAutoNum type="arabicPeriod"/>
              <a:tabLst>
                <a:tab pos="395605" algn="l"/>
                <a:tab pos="396240" algn="l"/>
              </a:tabLst>
            </a:pP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Đưa ra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quyết định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sớm về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dụng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kiểm thử tự</a:t>
            </a:r>
            <a:r>
              <a:rPr sz="2000" spc="-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động</a:t>
            </a:r>
            <a:endParaRPr sz="2000">
              <a:latin typeface="Arial"/>
              <a:cs typeface="Arial"/>
            </a:endParaRPr>
          </a:p>
          <a:p>
            <a:pPr marL="396240" marR="5080" indent="-383540">
              <a:lnSpc>
                <a:spcPct val="100800"/>
              </a:lnSpc>
              <a:spcBef>
                <a:spcPts val="1180"/>
              </a:spcBef>
              <a:buClr>
                <a:srgbClr val="92A199"/>
              </a:buClr>
              <a:buSzPct val="85000"/>
              <a:buAutoNum type="arabicPeriod"/>
              <a:tabLst>
                <a:tab pos="395605" algn="l"/>
                <a:tab pos="39624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Xác địnhh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lịch trình, thời gian biểu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cụ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cần đưa </a:t>
            </a:r>
            <a:r>
              <a:rPr sz="2000" spc="10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các sản  phẩm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0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000">
              <a:latin typeface="Arial"/>
              <a:cs typeface="Arial"/>
            </a:endParaRPr>
          </a:p>
          <a:p>
            <a:pPr marL="396240" indent="-383540">
              <a:lnSpc>
                <a:spcPct val="100000"/>
              </a:lnSpc>
              <a:spcBef>
                <a:spcPts val="1210"/>
              </a:spcBef>
              <a:buClr>
                <a:srgbClr val="92A199"/>
              </a:buClr>
              <a:buSzPct val="85000"/>
              <a:buAutoNum type="arabicPeriod"/>
              <a:tabLst>
                <a:tab pos="395605" algn="l"/>
                <a:tab pos="39624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Giúp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thành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viên trong tổ dự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án làm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hiệu quả</a:t>
            </a:r>
            <a:r>
              <a:rPr sz="20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282833"/>
                </a:solidFill>
                <a:latin typeface="Arial"/>
                <a:cs typeface="Arial"/>
              </a:rPr>
              <a:t>hơn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34059"/>
            <a:ext cx="75990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0" dirty="0"/>
              <a:t>2.3.3.</a:t>
            </a:r>
            <a:r>
              <a:rPr sz="3200" spc="-210" dirty="0"/>
              <a:t> </a:t>
            </a:r>
            <a:r>
              <a:rPr sz="3200" spc="-65" dirty="0"/>
              <a:t>Quy</a:t>
            </a:r>
            <a:r>
              <a:rPr sz="3200" spc="-204" dirty="0"/>
              <a:t> </a:t>
            </a:r>
            <a:r>
              <a:rPr sz="3200" spc="-80" dirty="0"/>
              <a:t>trình</a:t>
            </a:r>
            <a:r>
              <a:rPr sz="3200" spc="-195" dirty="0"/>
              <a:t> </a:t>
            </a:r>
            <a:r>
              <a:rPr sz="3200" spc="-70" dirty="0"/>
              <a:t>xây</a:t>
            </a:r>
            <a:r>
              <a:rPr sz="3200" spc="-204" dirty="0"/>
              <a:t> </a:t>
            </a:r>
            <a:r>
              <a:rPr sz="3200" spc="-70" dirty="0"/>
              <a:t>dựng</a:t>
            </a:r>
            <a:r>
              <a:rPr sz="3200" spc="-195" dirty="0"/>
              <a:t> </a:t>
            </a:r>
            <a:r>
              <a:rPr sz="3200" spc="-40" dirty="0"/>
              <a:t>kế</a:t>
            </a:r>
            <a:r>
              <a:rPr sz="3200" spc="-195" dirty="0"/>
              <a:t> </a:t>
            </a:r>
            <a:r>
              <a:rPr sz="3200" spc="-75" dirty="0"/>
              <a:t>hoạch</a:t>
            </a:r>
            <a:r>
              <a:rPr sz="3200" spc="-185" dirty="0"/>
              <a:t> </a:t>
            </a:r>
            <a:r>
              <a:rPr sz="3200" spc="-75" dirty="0"/>
              <a:t>kiểm</a:t>
            </a:r>
            <a:r>
              <a:rPr sz="3200" spc="-175" dirty="0"/>
              <a:t> </a:t>
            </a:r>
            <a:r>
              <a:rPr sz="3200" spc="-65" dirty="0"/>
              <a:t>thử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35609" y="1766570"/>
            <a:ext cx="1676400" cy="457200"/>
          </a:xfrm>
          <a:custGeom>
            <a:avLst/>
            <a:gdLst/>
            <a:ahLst/>
            <a:cxnLst/>
            <a:rect l="l" t="t" r="r" b="b"/>
            <a:pathLst>
              <a:path w="1676400" h="457200">
                <a:moveTo>
                  <a:pt x="0" y="76200"/>
                </a:moveTo>
                <a:lnTo>
                  <a:pt x="0" y="72389"/>
                </a:lnTo>
                <a:lnTo>
                  <a:pt x="0" y="68579"/>
                </a:lnTo>
                <a:lnTo>
                  <a:pt x="1270" y="63500"/>
                </a:lnTo>
                <a:lnTo>
                  <a:pt x="1270" y="59689"/>
                </a:lnTo>
                <a:lnTo>
                  <a:pt x="2540" y="55879"/>
                </a:lnTo>
                <a:lnTo>
                  <a:pt x="3810" y="52069"/>
                </a:lnTo>
                <a:lnTo>
                  <a:pt x="5080" y="48259"/>
                </a:lnTo>
                <a:lnTo>
                  <a:pt x="6350" y="44450"/>
                </a:lnTo>
                <a:lnTo>
                  <a:pt x="8890" y="41909"/>
                </a:lnTo>
                <a:lnTo>
                  <a:pt x="10160" y="38100"/>
                </a:lnTo>
                <a:lnTo>
                  <a:pt x="12700" y="34289"/>
                </a:lnTo>
                <a:lnTo>
                  <a:pt x="13970" y="31750"/>
                </a:lnTo>
                <a:lnTo>
                  <a:pt x="16510" y="27939"/>
                </a:lnTo>
                <a:lnTo>
                  <a:pt x="19050" y="25400"/>
                </a:lnTo>
                <a:lnTo>
                  <a:pt x="22860" y="22859"/>
                </a:lnTo>
                <a:lnTo>
                  <a:pt x="25400" y="19050"/>
                </a:lnTo>
                <a:lnTo>
                  <a:pt x="27940" y="16509"/>
                </a:lnTo>
                <a:lnTo>
                  <a:pt x="31750" y="13969"/>
                </a:lnTo>
                <a:lnTo>
                  <a:pt x="34290" y="12700"/>
                </a:lnTo>
                <a:lnTo>
                  <a:pt x="38100" y="10159"/>
                </a:lnTo>
                <a:lnTo>
                  <a:pt x="41910" y="7619"/>
                </a:lnTo>
                <a:lnTo>
                  <a:pt x="44450" y="6350"/>
                </a:lnTo>
                <a:lnTo>
                  <a:pt x="48260" y="5079"/>
                </a:lnTo>
                <a:lnTo>
                  <a:pt x="52070" y="3809"/>
                </a:lnTo>
                <a:lnTo>
                  <a:pt x="55880" y="2539"/>
                </a:lnTo>
                <a:lnTo>
                  <a:pt x="59690" y="1269"/>
                </a:lnTo>
                <a:lnTo>
                  <a:pt x="63500" y="1269"/>
                </a:lnTo>
                <a:lnTo>
                  <a:pt x="68580" y="0"/>
                </a:lnTo>
                <a:lnTo>
                  <a:pt x="72390" y="0"/>
                </a:lnTo>
                <a:lnTo>
                  <a:pt x="76200" y="0"/>
                </a:lnTo>
                <a:lnTo>
                  <a:pt x="1600200" y="0"/>
                </a:lnTo>
                <a:lnTo>
                  <a:pt x="1604010" y="0"/>
                </a:lnTo>
                <a:lnTo>
                  <a:pt x="1607820" y="0"/>
                </a:lnTo>
                <a:lnTo>
                  <a:pt x="1611630" y="1269"/>
                </a:lnTo>
                <a:lnTo>
                  <a:pt x="1615440" y="1269"/>
                </a:lnTo>
                <a:lnTo>
                  <a:pt x="1619250" y="2539"/>
                </a:lnTo>
                <a:lnTo>
                  <a:pt x="1623060" y="3809"/>
                </a:lnTo>
                <a:lnTo>
                  <a:pt x="1626870" y="5079"/>
                </a:lnTo>
                <a:lnTo>
                  <a:pt x="1630679" y="6350"/>
                </a:lnTo>
                <a:lnTo>
                  <a:pt x="1634489" y="7619"/>
                </a:lnTo>
                <a:lnTo>
                  <a:pt x="1638300" y="10159"/>
                </a:lnTo>
                <a:lnTo>
                  <a:pt x="1640839" y="12700"/>
                </a:lnTo>
                <a:lnTo>
                  <a:pt x="1644650" y="15239"/>
                </a:lnTo>
                <a:lnTo>
                  <a:pt x="1647189" y="16509"/>
                </a:lnTo>
                <a:lnTo>
                  <a:pt x="1651000" y="20319"/>
                </a:lnTo>
                <a:lnTo>
                  <a:pt x="1653539" y="22859"/>
                </a:lnTo>
                <a:lnTo>
                  <a:pt x="1656079" y="25400"/>
                </a:lnTo>
                <a:lnTo>
                  <a:pt x="1658620" y="27939"/>
                </a:lnTo>
                <a:lnTo>
                  <a:pt x="1661160" y="31750"/>
                </a:lnTo>
                <a:lnTo>
                  <a:pt x="1663700" y="34289"/>
                </a:lnTo>
                <a:lnTo>
                  <a:pt x="1666239" y="38100"/>
                </a:lnTo>
                <a:lnTo>
                  <a:pt x="1667510" y="41909"/>
                </a:lnTo>
                <a:lnTo>
                  <a:pt x="1668779" y="44450"/>
                </a:lnTo>
                <a:lnTo>
                  <a:pt x="1671320" y="49529"/>
                </a:lnTo>
                <a:lnTo>
                  <a:pt x="1672589" y="52069"/>
                </a:lnTo>
                <a:lnTo>
                  <a:pt x="1673860" y="55879"/>
                </a:lnTo>
                <a:lnTo>
                  <a:pt x="1673860" y="59689"/>
                </a:lnTo>
                <a:lnTo>
                  <a:pt x="1675129" y="63500"/>
                </a:lnTo>
                <a:lnTo>
                  <a:pt x="1675129" y="68579"/>
                </a:lnTo>
                <a:lnTo>
                  <a:pt x="1676400" y="72389"/>
                </a:lnTo>
                <a:lnTo>
                  <a:pt x="1676400" y="76200"/>
                </a:lnTo>
                <a:lnTo>
                  <a:pt x="1676400" y="381000"/>
                </a:lnTo>
                <a:lnTo>
                  <a:pt x="1676400" y="384809"/>
                </a:lnTo>
                <a:lnTo>
                  <a:pt x="1676400" y="388619"/>
                </a:lnTo>
                <a:lnTo>
                  <a:pt x="1675129" y="392429"/>
                </a:lnTo>
                <a:lnTo>
                  <a:pt x="1675129" y="396239"/>
                </a:lnTo>
                <a:lnTo>
                  <a:pt x="1673860" y="400050"/>
                </a:lnTo>
                <a:lnTo>
                  <a:pt x="1672589" y="403859"/>
                </a:lnTo>
                <a:lnTo>
                  <a:pt x="1671320" y="407669"/>
                </a:lnTo>
                <a:lnTo>
                  <a:pt x="1670050" y="411479"/>
                </a:lnTo>
                <a:lnTo>
                  <a:pt x="1668779" y="415289"/>
                </a:lnTo>
                <a:lnTo>
                  <a:pt x="1666239" y="419100"/>
                </a:lnTo>
                <a:lnTo>
                  <a:pt x="1663700" y="421639"/>
                </a:lnTo>
                <a:lnTo>
                  <a:pt x="1661160" y="425450"/>
                </a:lnTo>
                <a:lnTo>
                  <a:pt x="1658620" y="427989"/>
                </a:lnTo>
                <a:lnTo>
                  <a:pt x="1656079" y="431800"/>
                </a:lnTo>
                <a:lnTo>
                  <a:pt x="1654810" y="434339"/>
                </a:lnTo>
                <a:lnTo>
                  <a:pt x="1651000" y="436879"/>
                </a:lnTo>
                <a:lnTo>
                  <a:pt x="1648460" y="439419"/>
                </a:lnTo>
                <a:lnTo>
                  <a:pt x="1644650" y="441959"/>
                </a:lnTo>
                <a:lnTo>
                  <a:pt x="1642110" y="444500"/>
                </a:lnTo>
                <a:lnTo>
                  <a:pt x="1638300" y="445769"/>
                </a:lnTo>
                <a:lnTo>
                  <a:pt x="1634489" y="448309"/>
                </a:lnTo>
                <a:lnTo>
                  <a:pt x="1630679" y="449579"/>
                </a:lnTo>
                <a:lnTo>
                  <a:pt x="1628139" y="450850"/>
                </a:lnTo>
                <a:lnTo>
                  <a:pt x="1623060" y="453389"/>
                </a:lnTo>
                <a:lnTo>
                  <a:pt x="1620520" y="453389"/>
                </a:lnTo>
                <a:lnTo>
                  <a:pt x="1615440" y="454659"/>
                </a:lnTo>
                <a:lnTo>
                  <a:pt x="1611630" y="455929"/>
                </a:lnTo>
                <a:lnTo>
                  <a:pt x="1607820" y="455929"/>
                </a:lnTo>
                <a:lnTo>
                  <a:pt x="1604010" y="455929"/>
                </a:lnTo>
                <a:lnTo>
                  <a:pt x="1600200" y="455929"/>
                </a:lnTo>
                <a:lnTo>
                  <a:pt x="76200" y="457200"/>
                </a:lnTo>
                <a:lnTo>
                  <a:pt x="72390" y="457200"/>
                </a:lnTo>
                <a:lnTo>
                  <a:pt x="68580" y="457200"/>
                </a:lnTo>
                <a:lnTo>
                  <a:pt x="63500" y="455929"/>
                </a:lnTo>
                <a:lnTo>
                  <a:pt x="59690" y="455929"/>
                </a:lnTo>
                <a:lnTo>
                  <a:pt x="55880" y="454659"/>
                </a:lnTo>
                <a:lnTo>
                  <a:pt x="52070" y="453389"/>
                </a:lnTo>
                <a:lnTo>
                  <a:pt x="48260" y="452119"/>
                </a:lnTo>
                <a:lnTo>
                  <a:pt x="44450" y="450850"/>
                </a:lnTo>
                <a:lnTo>
                  <a:pt x="41910" y="448309"/>
                </a:lnTo>
                <a:lnTo>
                  <a:pt x="38100" y="447039"/>
                </a:lnTo>
                <a:lnTo>
                  <a:pt x="34290" y="444500"/>
                </a:lnTo>
                <a:lnTo>
                  <a:pt x="31750" y="443229"/>
                </a:lnTo>
                <a:lnTo>
                  <a:pt x="27940" y="440689"/>
                </a:lnTo>
                <a:lnTo>
                  <a:pt x="25400" y="438150"/>
                </a:lnTo>
                <a:lnTo>
                  <a:pt x="22860" y="434339"/>
                </a:lnTo>
                <a:lnTo>
                  <a:pt x="19050" y="431800"/>
                </a:lnTo>
                <a:lnTo>
                  <a:pt x="16510" y="429259"/>
                </a:lnTo>
                <a:lnTo>
                  <a:pt x="13970" y="425450"/>
                </a:lnTo>
                <a:lnTo>
                  <a:pt x="12700" y="421639"/>
                </a:lnTo>
                <a:lnTo>
                  <a:pt x="10160" y="419100"/>
                </a:lnTo>
                <a:lnTo>
                  <a:pt x="8890" y="415289"/>
                </a:lnTo>
                <a:lnTo>
                  <a:pt x="6350" y="411479"/>
                </a:lnTo>
                <a:lnTo>
                  <a:pt x="5080" y="407669"/>
                </a:lnTo>
                <a:lnTo>
                  <a:pt x="3810" y="405129"/>
                </a:lnTo>
                <a:lnTo>
                  <a:pt x="2540" y="400050"/>
                </a:lnTo>
                <a:lnTo>
                  <a:pt x="1270" y="396239"/>
                </a:lnTo>
                <a:lnTo>
                  <a:pt x="1270" y="392429"/>
                </a:lnTo>
                <a:lnTo>
                  <a:pt x="0" y="388619"/>
                </a:lnTo>
                <a:lnTo>
                  <a:pt x="0" y="384809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  <a:path w="1676400" h="457200">
                <a:moveTo>
                  <a:pt x="0" y="0"/>
                </a:moveTo>
                <a:lnTo>
                  <a:pt x="0" y="0"/>
                </a:lnTo>
              </a:path>
              <a:path w="1676400" h="457200">
                <a:moveTo>
                  <a:pt x="1676400" y="457200"/>
                </a:moveTo>
                <a:lnTo>
                  <a:pt x="1676400" y="45720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8480" y="1845309"/>
            <a:ext cx="1471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Bắt đầu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dự</a:t>
            </a:r>
            <a:r>
              <a:rPr sz="18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án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67000" y="1692910"/>
            <a:ext cx="274320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711200" marR="90170" indent="-614680">
              <a:lnSpc>
                <a:spcPct val="100000"/>
              </a:lnSpc>
              <a:spcBef>
                <a:spcPts val="17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phạm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vi và</a:t>
            </a:r>
            <a:r>
              <a:rPr sz="18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mục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tiêu kiểm</a:t>
            </a:r>
            <a:r>
              <a:rPr sz="18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63825" y="2489200"/>
            <a:ext cx="2743200" cy="59436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422275" marR="197485" indent="-212090">
              <a:lnSpc>
                <a:spcPct val="100000"/>
              </a:lnSpc>
              <a:spcBef>
                <a:spcPts val="18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Xác định phương pháp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thực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800" spc="-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3825" y="3365500"/>
            <a:ext cx="2743200" cy="59436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538480" marR="447675" indent="-76200">
              <a:lnSpc>
                <a:spcPct val="100000"/>
              </a:lnSpc>
              <a:spcBef>
                <a:spcPts val="18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Định nghĩa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các</a:t>
            </a:r>
            <a:r>
              <a:rPr sz="18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tài 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nguyên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cần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thiết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663825" y="4241800"/>
            <a:ext cx="274320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143510" marR="86995" indent="-44450">
              <a:lnSpc>
                <a:spcPct val="100000"/>
              </a:lnSpc>
              <a:spcBef>
                <a:spcPts val="18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tính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chất</a:t>
            </a:r>
            <a:r>
              <a:rPr sz="1800" spc="-7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và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chức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năng cần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80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663825" y="5257800"/>
            <a:ext cx="274320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1260475" marR="222250" indent="-1050290">
              <a:lnSpc>
                <a:spcPct val="100000"/>
              </a:lnSpc>
              <a:spcBef>
                <a:spcPts val="17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Xác định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yếu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tố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rủi  ro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77890" y="1699260"/>
            <a:ext cx="274320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680085" marR="155575" indent="-518159">
              <a:lnSpc>
                <a:spcPct val="100000"/>
              </a:lnSpc>
              <a:spcBef>
                <a:spcPts val="17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Lập bảng thời gian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thực 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hiện kiểm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72809" y="2564129"/>
            <a:ext cx="2743200" cy="593090"/>
          </a:xfrm>
          <a:custGeom>
            <a:avLst/>
            <a:gdLst/>
            <a:ahLst/>
            <a:cxnLst/>
            <a:rect l="l" t="t" r="r" b="b"/>
            <a:pathLst>
              <a:path w="2743200" h="593089">
                <a:moveTo>
                  <a:pt x="0" y="0"/>
                </a:moveTo>
                <a:lnTo>
                  <a:pt x="2743199" y="0"/>
                </a:lnTo>
                <a:lnTo>
                  <a:pt x="2743199" y="593090"/>
                </a:lnTo>
                <a:lnTo>
                  <a:pt x="0" y="593090"/>
                </a:lnTo>
                <a:lnTo>
                  <a:pt x="0" y="0"/>
                </a:lnTo>
                <a:close/>
              </a:path>
              <a:path w="2743200" h="593089">
                <a:moveTo>
                  <a:pt x="0" y="0"/>
                </a:moveTo>
                <a:lnTo>
                  <a:pt x="0" y="0"/>
                </a:lnTo>
              </a:path>
              <a:path w="2743200" h="593089">
                <a:moveTo>
                  <a:pt x="2743199" y="593090"/>
                </a:moveTo>
                <a:lnTo>
                  <a:pt x="2743199" y="59309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974079" y="2564129"/>
            <a:ext cx="274320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1590" rIns="0" bIns="0" rtlCol="0">
            <a:spAutoFit/>
          </a:bodyPr>
          <a:lstStyle/>
          <a:p>
            <a:pPr marL="925194" marR="130175" indent="-791210">
              <a:lnSpc>
                <a:spcPct val="100000"/>
              </a:lnSpc>
              <a:spcBef>
                <a:spcPts val="17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Soạn thảo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kế hoạch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 thử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975350" y="3486150"/>
            <a:ext cx="2743200" cy="594360"/>
          </a:xfrm>
          <a:custGeom>
            <a:avLst/>
            <a:gdLst/>
            <a:ahLst/>
            <a:cxnLst/>
            <a:rect l="l" t="t" r="r" b="b"/>
            <a:pathLst>
              <a:path w="2743200" h="594360">
                <a:moveTo>
                  <a:pt x="0" y="0"/>
                </a:moveTo>
                <a:lnTo>
                  <a:pt x="2743200" y="0"/>
                </a:lnTo>
                <a:lnTo>
                  <a:pt x="2743200" y="594360"/>
                </a:lnTo>
                <a:lnTo>
                  <a:pt x="0" y="594360"/>
                </a:lnTo>
                <a:lnTo>
                  <a:pt x="0" y="0"/>
                </a:lnTo>
                <a:close/>
              </a:path>
              <a:path w="2743200" h="594360">
                <a:moveTo>
                  <a:pt x="0" y="0"/>
                </a:moveTo>
                <a:lnTo>
                  <a:pt x="0" y="0"/>
                </a:lnTo>
              </a:path>
              <a:path w="2743200" h="594360">
                <a:moveTo>
                  <a:pt x="2743200" y="594360"/>
                </a:moveTo>
                <a:lnTo>
                  <a:pt x="2743200" y="59436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74079" y="3486150"/>
            <a:ext cx="2743200" cy="59436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22860" rIns="0" bIns="0" rtlCol="0">
            <a:spAutoFit/>
          </a:bodyPr>
          <a:lstStyle/>
          <a:p>
            <a:pPr marL="928369" marR="106680" indent="-810260">
              <a:lnSpc>
                <a:spcPct val="100000"/>
              </a:lnSpc>
              <a:spcBef>
                <a:spcPts val="18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Rà soát lại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hoạch 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48729" y="4517390"/>
            <a:ext cx="1996439" cy="492759"/>
          </a:xfrm>
          <a:custGeom>
            <a:avLst/>
            <a:gdLst/>
            <a:ahLst/>
            <a:cxnLst/>
            <a:rect l="l" t="t" r="r" b="b"/>
            <a:pathLst>
              <a:path w="1996440" h="492760">
                <a:moveTo>
                  <a:pt x="0" y="246380"/>
                </a:moveTo>
                <a:lnTo>
                  <a:pt x="998220" y="0"/>
                </a:lnTo>
                <a:lnTo>
                  <a:pt x="1996440" y="246380"/>
                </a:lnTo>
                <a:lnTo>
                  <a:pt x="998220" y="492760"/>
                </a:lnTo>
                <a:lnTo>
                  <a:pt x="0" y="246380"/>
                </a:lnTo>
                <a:close/>
              </a:path>
              <a:path w="1996440" h="492760">
                <a:moveTo>
                  <a:pt x="0" y="0"/>
                </a:moveTo>
                <a:lnTo>
                  <a:pt x="0" y="0"/>
                </a:lnTo>
              </a:path>
              <a:path w="1996440" h="492760">
                <a:moveTo>
                  <a:pt x="1996440" y="492760"/>
                </a:moveTo>
                <a:lnTo>
                  <a:pt x="1996440" y="492760"/>
                </a:lnTo>
              </a:path>
            </a:pathLst>
          </a:custGeom>
          <a:ln w="26236">
            <a:solidFill>
              <a:srgbClr val="2828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092950" y="4613909"/>
            <a:ext cx="5086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282833"/>
                </a:solidFill>
                <a:latin typeface="Arial"/>
                <a:cs typeface="Arial"/>
              </a:rPr>
              <a:t>Đạt?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72809" y="5309870"/>
            <a:ext cx="2743200" cy="593090"/>
          </a:xfrm>
          <a:prstGeom prst="rect">
            <a:avLst/>
          </a:prstGeom>
          <a:ln w="26236">
            <a:solidFill>
              <a:srgbClr val="282833"/>
            </a:solidFill>
          </a:ln>
        </p:spPr>
        <p:txBody>
          <a:bodyPr vert="horz" wrap="square" lIns="0" tIns="158750" rIns="0" bIns="0" rtlCol="0">
            <a:spAutoFit/>
          </a:bodyPr>
          <a:lstStyle/>
          <a:p>
            <a:pPr marL="357505">
              <a:lnSpc>
                <a:spcPct val="100000"/>
              </a:lnSpc>
              <a:spcBef>
                <a:spcPts val="1250"/>
              </a:spcBef>
            </a:pP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Duyệt bản </a:t>
            </a: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kế</a:t>
            </a:r>
            <a:r>
              <a:rPr sz="1800" spc="-10" dirty="0">
                <a:solidFill>
                  <a:srgbClr val="282833"/>
                </a:solidFill>
                <a:latin typeface="Arial"/>
                <a:cs typeface="Arial"/>
              </a:rPr>
              <a:t> hoạch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098675" y="1950720"/>
            <a:ext cx="568325" cy="78740"/>
            <a:chOff x="2098675" y="1950720"/>
            <a:chExt cx="568325" cy="78740"/>
          </a:xfrm>
        </p:grpSpPr>
        <p:sp>
          <p:nvSpPr>
            <p:cNvPr id="19" name="object 19"/>
            <p:cNvSpPr/>
            <p:nvPr/>
          </p:nvSpPr>
          <p:spPr>
            <a:xfrm>
              <a:off x="2112009" y="1988820"/>
              <a:ext cx="554990" cy="6350"/>
            </a:xfrm>
            <a:custGeom>
              <a:avLst/>
              <a:gdLst/>
              <a:ahLst/>
              <a:cxnLst/>
              <a:rect l="l" t="t" r="r" b="b"/>
              <a:pathLst>
                <a:path w="554989" h="6350">
                  <a:moveTo>
                    <a:pt x="554989" y="0"/>
                  </a:moveTo>
                  <a:lnTo>
                    <a:pt x="0" y="6350"/>
                  </a:lnTo>
                  <a:lnTo>
                    <a:pt x="5549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112009" y="1990090"/>
              <a:ext cx="481330" cy="5080"/>
            </a:xfrm>
            <a:custGeom>
              <a:avLst/>
              <a:gdLst/>
              <a:ahLst/>
              <a:cxnLst/>
              <a:rect l="l" t="t" r="r" b="b"/>
              <a:pathLst>
                <a:path w="481330" h="5080">
                  <a:moveTo>
                    <a:pt x="0" y="5080"/>
                  </a:moveTo>
                  <a:lnTo>
                    <a:pt x="481329" y="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88259" y="195072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0" y="78739"/>
                  </a:lnTo>
                  <a:lnTo>
                    <a:pt x="78739" y="38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3999229" y="2286000"/>
            <a:ext cx="78740" cy="204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3999229" y="3083560"/>
            <a:ext cx="78740" cy="283210"/>
            <a:chOff x="3999229" y="3083560"/>
            <a:chExt cx="78740" cy="283210"/>
          </a:xfrm>
        </p:grpSpPr>
        <p:sp>
          <p:nvSpPr>
            <p:cNvPr id="24" name="object 24"/>
            <p:cNvSpPr/>
            <p:nvPr/>
          </p:nvSpPr>
          <p:spPr>
            <a:xfrm>
              <a:off x="4038599" y="3083560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h="283210">
                  <a:moveTo>
                    <a:pt x="0" y="0"/>
                  </a:moveTo>
                  <a:lnTo>
                    <a:pt x="0" y="283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038599" y="3083560"/>
              <a:ext cx="0" cy="209550"/>
            </a:xfrm>
            <a:custGeom>
              <a:avLst/>
              <a:gdLst/>
              <a:ahLst/>
              <a:cxnLst/>
              <a:rect l="l" t="t" r="r" b="b"/>
              <a:pathLst>
                <a:path h="209550">
                  <a:moveTo>
                    <a:pt x="0" y="0"/>
                  </a:moveTo>
                  <a:lnTo>
                    <a:pt x="0" y="20955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999229" y="328803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740" y="0"/>
                  </a:moveTo>
                  <a:lnTo>
                    <a:pt x="0" y="0"/>
                  </a:lnTo>
                  <a:lnTo>
                    <a:pt x="39370" y="78740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3999229" y="3959859"/>
            <a:ext cx="78740" cy="283210"/>
            <a:chOff x="3999229" y="3959859"/>
            <a:chExt cx="78740" cy="283210"/>
          </a:xfrm>
        </p:grpSpPr>
        <p:sp>
          <p:nvSpPr>
            <p:cNvPr id="28" name="object 28"/>
            <p:cNvSpPr/>
            <p:nvPr/>
          </p:nvSpPr>
          <p:spPr>
            <a:xfrm>
              <a:off x="4038599" y="3959859"/>
              <a:ext cx="0" cy="283210"/>
            </a:xfrm>
            <a:custGeom>
              <a:avLst/>
              <a:gdLst/>
              <a:ahLst/>
              <a:cxnLst/>
              <a:rect l="l" t="t" r="r" b="b"/>
              <a:pathLst>
                <a:path h="283210">
                  <a:moveTo>
                    <a:pt x="0" y="0"/>
                  </a:moveTo>
                  <a:lnTo>
                    <a:pt x="0" y="2832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038599" y="3959859"/>
              <a:ext cx="0" cy="209550"/>
            </a:xfrm>
            <a:custGeom>
              <a:avLst/>
              <a:gdLst/>
              <a:ahLst/>
              <a:cxnLst/>
              <a:rect l="l" t="t" r="r" b="b"/>
              <a:pathLst>
                <a:path h="209550">
                  <a:moveTo>
                    <a:pt x="0" y="0"/>
                  </a:moveTo>
                  <a:lnTo>
                    <a:pt x="0" y="20955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999229" y="4164329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78740" y="0"/>
                  </a:moveTo>
                  <a:lnTo>
                    <a:pt x="0" y="0"/>
                  </a:lnTo>
                  <a:lnTo>
                    <a:pt x="39370" y="78740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3989070" y="4821554"/>
            <a:ext cx="78740" cy="436245"/>
            <a:chOff x="3989070" y="4821554"/>
            <a:chExt cx="78740" cy="436245"/>
          </a:xfrm>
        </p:grpSpPr>
        <p:sp>
          <p:nvSpPr>
            <p:cNvPr id="32" name="object 32"/>
            <p:cNvSpPr/>
            <p:nvPr/>
          </p:nvSpPr>
          <p:spPr>
            <a:xfrm>
              <a:off x="4025900" y="4834889"/>
              <a:ext cx="12700" cy="422909"/>
            </a:xfrm>
            <a:custGeom>
              <a:avLst/>
              <a:gdLst/>
              <a:ahLst/>
              <a:cxnLst/>
              <a:rect l="l" t="t" r="r" b="b"/>
              <a:pathLst>
                <a:path w="12700" h="422910">
                  <a:moveTo>
                    <a:pt x="12700" y="0"/>
                  </a:moveTo>
                  <a:lnTo>
                    <a:pt x="0" y="422910"/>
                  </a:lnTo>
                  <a:lnTo>
                    <a:pt x="127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028440" y="4834889"/>
              <a:ext cx="10160" cy="349250"/>
            </a:xfrm>
            <a:custGeom>
              <a:avLst/>
              <a:gdLst/>
              <a:ahLst/>
              <a:cxnLst/>
              <a:rect l="l" t="t" r="r" b="b"/>
              <a:pathLst>
                <a:path w="10160" h="349250">
                  <a:moveTo>
                    <a:pt x="10160" y="0"/>
                  </a:moveTo>
                  <a:lnTo>
                    <a:pt x="0" y="34925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989070" y="5177789"/>
              <a:ext cx="78740" cy="80010"/>
            </a:xfrm>
            <a:custGeom>
              <a:avLst/>
              <a:gdLst/>
              <a:ahLst/>
              <a:cxnLst/>
              <a:rect l="l" t="t" r="r" b="b"/>
              <a:pathLst>
                <a:path w="78739" h="80010">
                  <a:moveTo>
                    <a:pt x="0" y="0"/>
                  </a:moveTo>
                  <a:lnTo>
                    <a:pt x="36829" y="80010"/>
                  </a:lnTo>
                  <a:lnTo>
                    <a:pt x="78739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5" name="object 35"/>
          <p:cNvGrpSpPr/>
          <p:nvPr/>
        </p:nvGrpSpPr>
        <p:grpSpPr>
          <a:xfrm>
            <a:off x="5384165" y="1955800"/>
            <a:ext cx="3573779" cy="3611245"/>
            <a:chOff x="5384165" y="1955800"/>
            <a:chExt cx="3573779" cy="3611245"/>
          </a:xfrm>
        </p:grpSpPr>
        <p:sp>
          <p:nvSpPr>
            <p:cNvPr id="36" name="object 36"/>
            <p:cNvSpPr/>
            <p:nvPr/>
          </p:nvSpPr>
          <p:spPr>
            <a:xfrm>
              <a:off x="5397500" y="1995169"/>
              <a:ext cx="508000" cy="3558540"/>
            </a:xfrm>
            <a:custGeom>
              <a:avLst/>
              <a:gdLst/>
              <a:ahLst/>
              <a:cxnLst/>
              <a:rect l="l" t="t" r="r" b="b"/>
              <a:pathLst>
                <a:path w="508000" h="3558540">
                  <a:moveTo>
                    <a:pt x="0" y="3558540"/>
                  </a:moveTo>
                  <a:lnTo>
                    <a:pt x="290829" y="3558540"/>
                  </a:lnTo>
                  <a:lnTo>
                    <a:pt x="290829" y="0"/>
                  </a:lnTo>
                  <a:lnTo>
                    <a:pt x="508000" y="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5899150" y="195580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39" h="78739">
                  <a:moveTo>
                    <a:pt x="0" y="0"/>
                  </a:moveTo>
                  <a:lnTo>
                    <a:pt x="0" y="78739"/>
                  </a:lnTo>
                  <a:lnTo>
                    <a:pt x="78739" y="393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344410" y="2292350"/>
              <a:ext cx="5080" cy="198120"/>
            </a:xfrm>
            <a:custGeom>
              <a:avLst/>
              <a:gdLst/>
              <a:ahLst/>
              <a:cxnLst/>
              <a:rect l="l" t="t" r="r" b="b"/>
              <a:pathLst>
                <a:path w="5079" h="198119">
                  <a:moveTo>
                    <a:pt x="5080" y="0"/>
                  </a:moveTo>
                  <a:lnTo>
                    <a:pt x="5080" y="135889"/>
                  </a:lnTo>
                  <a:lnTo>
                    <a:pt x="0" y="135889"/>
                  </a:lnTo>
                  <a:lnTo>
                    <a:pt x="0" y="19812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303770" y="2485390"/>
              <a:ext cx="80010" cy="78740"/>
            </a:xfrm>
            <a:custGeom>
              <a:avLst/>
              <a:gdLst/>
              <a:ahLst/>
              <a:cxnLst/>
              <a:rect l="l" t="t" r="r" b="b"/>
              <a:pathLst>
                <a:path w="80009" h="78739">
                  <a:moveTo>
                    <a:pt x="80009" y="0"/>
                  </a:moveTo>
                  <a:lnTo>
                    <a:pt x="0" y="0"/>
                  </a:lnTo>
                  <a:lnTo>
                    <a:pt x="40639" y="78739"/>
                  </a:lnTo>
                  <a:lnTo>
                    <a:pt x="8000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344410" y="3155950"/>
              <a:ext cx="3810" cy="330200"/>
            </a:xfrm>
            <a:custGeom>
              <a:avLst/>
              <a:gdLst/>
              <a:ahLst/>
              <a:cxnLst/>
              <a:rect l="l" t="t" r="r" b="b"/>
              <a:pathLst>
                <a:path w="3809" h="330200">
                  <a:moveTo>
                    <a:pt x="0" y="0"/>
                  </a:moveTo>
                  <a:lnTo>
                    <a:pt x="3810" y="330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7344410" y="3155950"/>
              <a:ext cx="2540" cy="256540"/>
            </a:xfrm>
            <a:custGeom>
              <a:avLst/>
              <a:gdLst/>
              <a:ahLst/>
              <a:cxnLst/>
              <a:rect l="l" t="t" r="r" b="b"/>
              <a:pathLst>
                <a:path w="2540" h="256539">
                  <a:moveTo>
                    <a:pt x="1270" y="-13334"/>
                  </a:moveTo>
                  <a:lnTo>
                    <a:pt x="1270" y="269875"/>
                  </a:lnTo>
                </a:path>
              </a:pathLst>
            </a:custGeom>
            <a:ln w="2920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307580" y="3407410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740" y="0"/>
                  </a:moveTo>
                  <a:lnTo>
                    <a:pt x="0" y="0"/>
                  </a:lnTo>
                  <a:lnTo>
                    <a:pt x="40640" y="78739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345680" y="4079239"/>
              <a:ext cx="1270" cy="438150"/>
            </a:xfrm>
            <a:custGeom>
              <a:avLst/>
              <a:gdLst/>
              <a:ahLst/>
              <a:cxnLst/>
              <a:rect l="l" t="t" r="r" b="b"/>
              <a:pathLst>
                <a:path w="1270" h="438150">
                  <a:moveTo>
                    <a:pt x="1270" y="0"/>
                  </a:moveTo>
                  <a:lnTo>
                    <a:pt x="0" y="43815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345680" y="4079239"/>
              <a:ext cx="1270" cy="365760"/>
            </a:xfrm>
            <a:custGeom>
              <a:avLst/>
              <a:gdLst/>
              <a:ahLst/>
              <a:cxnLst/>
              <a:rect l="l" t="t" r="r" b="b"/>
              <a:pathLst>
                <a:path w="1270" h="365760">
                  <a:moveTo>
                    <a:pt x="1270" y="0"/>
                  </a:moveTo>
                  <a:lnTo>
                    <a:pt x="0" y="36576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306310" y="4438650"/>
              <a:ext cx="80010" cy="78740"/>
            </a:xfrm>
            <a:custGeom>
              <a:avLst/>
              <a:gdLst/>
              <a:ahLst/>
              <a:cxnLst/>
              <a:rect l="l" t="t" r="r" b="b"/>
              <a:pathLst>
                <a:path w="80009" h="78739">
                  <a:moveTo>
                    <a:pt x="80010" y="0"/>
                  </a:moveTo>
                  <a:lnTo>
                    <a:pt x="0" y="0"/>
                  </a:lnTo>
                  <a:lnTo>
                    <a:pt x="39370" y="78739"/>
                  </a:lnTo>
                  <a:lnTo>
                    <a:pt x="8001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344410" y="5010150"/>
              <a:ext cx="2540" cy="226060"/>
            </a:xfrm>
            <a:custGeom>
              <a:avLst/>
              <a:gdLst/>
              <a:ahLst/>
              <a:cxnLst/>
              <a:rect l="l" t="t" r="r" b="b"/>
              <a:pathLst>
                <a:path w="2540" h="226060">
                  <a:moveTo>
                    <a:pt x="2540" y="0"/>
                  </a:moveTo>
                  <a:lnTo>
                    <a:pt x="2540" y="149860"/>
                  </a:lnTo>
                  <a:lnTo>
                    <a:pt x="0" y="149860"/>
                  </a:lnTo>
                  <a:lnTo>
                    <a:pt x="0" y="226059"/>
                  </a:lnTo>
                </a:path>
              </a:pathLst>
            </a:custGeom>
            <a:ln w="26669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305040" y="5229859"/>
              <a:ext cx="78740" cy="80010"/>
            </a:xfrm>
            <a:custGeom>
              <a:avLst/>
              <a:gdLst/>
              <a:ahLst/>
              <a:cxnLst/>
              <a:rect l="l" t="t" r="r" b="b"/>
              <a:pathLst>
                <a:path w="78740" h="80010">
                  <a:moveTo>
                    <a:pt x="78739" y="0"/>
                  </a:moveTo>
                  <a:lnTo>
                    <a:pt x="0" y="0"/>
                  </a:lnTo>
                  <a:lnTo>
                    <a:pt x="39369" y="80009"/>
                  </a:lnTo>
                  <a:lnTo>
                    <a:pt x="78739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345170" y="2860039"/>
              <a:ext cx="599440" cy="1903730"/>
            </a:xfrm>
            <a:custGeom>
              <a:avLst/>
              <a:gdLst/>
              <a:ahLst/>
              <a:cxnLst/>
              <a:rect l="l" t="t" r="r" b="b"/>
              <a:pathLst>
                <a:path w="599440" h="1903729">
                  <a:moveTo>
                    <a:pt x="0" y="1903730"/>
                  </a:moveTo>
                  <a:lnTo>
                    <a:pt x="599439" y="1903730"/>
                  </a:lnTo>
                  <a:lnTo>
                    <a:pt x="599439" y="0"/>
                  </a:lnTo>
                  <a:lnTo>
                    <a:pt x="444500" y="0"/>
                  </a:lnTo>
                </a:path>
              </a:pathLst>
            </a:custGeom>
            <a:ln w="26670">
              <a:solidFill>
                <a:srgbClr val="2828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716010" y="2820669"/>
              <a:ext cx="78740" cy="78740"/>
            </a:xfrm>
            <a:custGeom>
              <a:avLst/>
              <a:gdLst/>
              <a:ahLst/>
              <a:cxnLst/>
              <a:rect l="l" t="t" r="r" b="b"/>
              <a:pathLst>
                <a:path w="78740" h="78739">
                  <a:moveTo>
                    <a:pt x="78740" y="0"/>
                  </a:moveTo>
                  <a:lnTo>
                    <a:pt x="0" y="39369"/>
                  </a:lnTo>
                  <a:lnTo>
                    <a:pt x="78740" y="78739"/>
                  </a:lnTo>
                  <a:lnTo>
                    <a:pt x="78740" y="0"/>
                  </a:lnTo>
                  <a:close/>
                </a:path>
              </a:pathLst>
            </a:custGeom>
            <a:solidFill>
              <a:srgbClr val="28283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0" name="object 50"/>
          <p:cNvSpPr txBox="1"/>
          <p:nvPr/>
        </p:nvSpPr>
        <p:spPr>
          <a:xfrm>
            <a:off x="6884669" y="4972050"/>
            <a:ext cx="178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Y</a:t>
            </a:r>
            <a:endParaRPr sz="1800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15019" y="4411979"/>
            <a:ext cx="190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228600" y="2667000"/>
            <a:ext cx="2133600" cy="1447800"/>
          </a:xfrm>
          <a:prstGeom prst="rect">
            <a:avLst/>
          </a:prstGeom>
          <a:solidFill>
            <a:srgbClr val="92A199"/>
          </a:solidFill>
          <a:ln w="26236">
            <a:solidFill>
              <a:srgbClr val="6B7670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100">
              <a:latin typeface="Times New Roman"/>
              <a:cs typeface="Times New Roman"/>
            </a:endParaRPr>
          </a:p>
          <a:p>
            <a:pPr marL="464184" marR="456565" indent="-635"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Đầu vào: 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r>
              <a:rPr sz="1800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Arial"/>
                <a:cs typeface="Arial"/>
              </a:rPr>
              <a:t>plan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18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requirements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589661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75" dirty="0"/>
              <a:t>2.3.4.</a:t>
            </a:r>
            <a:r>
              <a:rPr sz="2900" spc="-185" dirty="0"/>
              <a:t> </a:t>
            </a:r>
            <a:r>
              <a:rPr sz="2900" spc="-60" dirty="0"/>
              <a:t>Cấu</a:t>
            </a:r>
            <a:r>
              <a:rPr sz="2900" spc="-195" dirty="0"/>
              <a:t> </a:t>
            </a:r>
            <a:r>
              <a:rPr sz="2900" spc="-65" dirty="0"/>
              <a:t>trúc</a:t>
            </a:r>
            <a:r>
              <a:rPr sz="2900" spc="-180" dirty="0"/>
              <a:t> </a:t>
            </a:r>
            <a:r>
              <a:rPr sz="2900" spc="-60" dirty="0"/>
              <a:t>bản</a:t>
            </a:r>
            <a:r>
              <a:rPr sz="2900" spc="-185" dirty="0"/>
              <a:t> </a:t>
            </a:r>
            <a:r>
              <a:rPr sz="2900" spc="-40" dirty="0"/>
              <a:t>kế</a:t>
            </a:r>
            <a:r>
              <a:rPr sz="2900" spc="-190" dirty="0"/>
              <a:t> </a:t>
            </a:r>
            <a:r>
              <a:rPr sz="2900" spc="-75" dirty="0"/>
              <a:t>hoạch</a:t>
            </a:r>
            <a:r>
              <a:rPr sz="2900" spc="-185" dirty="0"/>
              <a:t> </a:t>
            </a:r>
            <a:r>
              <a:rPr sz="2900" spc="-65" dirty="0"/>
              <a:t>kiểm</a:t>
            </a:r>
            <a:r>
              <a:rPr sz="2900" spc="-185" dirty="0"/>
              <a:t> </a:t>
            </a:r>
            <a:r>
              <a:rPr sz="2900" spc="-55" dirty="0"/>
              <a:t>thử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7590790" cy="238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Bản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hoạch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cơ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bản bao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gồm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7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</a:t>
            </a:r>
            <a:r>
              <a:rPr sz="2400" spc="5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phần:</a:t>
            </a:r>
            <a:endParaRPr sz="2400">
              <a:latin typeface="Arial"/>
              <a:cs typeface="Arial"/>
            </a:endParaRPr>
          </a:p>
          <a:p>
            <a:pPr marL="621030" lvl="1" indent="-457834">
              <a:lnSpc>
                <a:spcPct val="100000"/>
              </a:lnSpc>
              <a:spcBef>
                <a:spcPts val="1790"/>
              </a:spcBef>
              <a:buClr>
                <a:srgbClr val="000000"/>
              </a:buClr>
              <a:buAutoNum type="arabicPeriod"/>
              <a:tabLst>
                <a:tab pos="620395" algn="l"/>
                <a:tab pos="62103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Introduction</a:t>
            </a:r>
            <a:endParaRPr sz="2000">
              <a:latin typeface="Arial"/>
              <a:cs typeface="Arial"/>
            </a:endParaRPr>
          </a:p>
          <a:p>
            <a:pPr marL="621030" lvl="1" indent="-457834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AutoNum type="arabicPeriod"/>
              <a:tabLst>
                <a:tab pos="620395" algn="l"/>
                <a:tab pos="62103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Acceptance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criteria</a:t>
            </a:r>
            <a:endParaRPr sz="2000">
              <a:latin typeface="Arial"/>
              <a:cs typeface="Arial"/>
            </a:endParaRPr>
          </a:p>
          <a:p>
            <a:pPr marL="621030" lvl="1" indent="-457834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AutoNum type="arabicPeriod"/>
              <a:tabLst>
                <a:tab pos="620395" algn="l"/>
                <a:tab pos="62103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Requirements for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endParaRPr sz="2000">
              <a:latin typeface="Arial"/>
              <a:cs typeface="Arial"/>
            </a:endParaRPr>
          </a:p>
          <a:p>
            <a:pPr marL="621030" lvl="1" indent="-457834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AutoNum type="arabicPeriod"/>
              <a:tabLst>
                <a:tab pos="620395" algn="l"/>
                <a:tab pos="621030" algn="l"/>
              </a:tabLst>
            </a:pP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strategy</a:t>
            </a:r>
            <a:endParaRPr sz="2000">
              <a:latin typeface="Arial"/>
              <a:cs typeface="Arial"/>
            </a:endParaRPr>
          </a:p>
          <a:p>
            <a:pPr marL="621030" lvl="1" indent="-457834">
              <a:lnSpc>
                <a:spcPct val="100000"/>
              </a:lnSpc>
              <a:spcBef>
                <a:spcPts val="480"/>
              </a:spcBef>
              <a:buClr>
                <a:srgbClr val="000000"/>
              </a:buClr>
              <a:buAutoNum type="arabicPeriod"/>
              <a:tabLst>
                <a:tab pos="620395" algn="l"/>
                <a:tab pos="62103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Resources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for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testing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44269" y="3968750"/>
            <a:ext cx="236220" cy="75692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000" spc="-345" dirty="0">
                <a:latin typeface="UnDotum"/>
                <a:cs typeface="UnDotum"/>
              </a:rPr>
              <a:t></a:t>
            </a:r>
            <a:endParaRPr sz="2000">
              <a:latin typeface="UnDotum"/>
              <a:cs typeface="UnDotum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000" spc="-345" dirty="0">
                <a:latin typeface="UnDotum"/>
                <a:cs typeface="UnDotum"/>
              </a:rPr>
              <a:t></a:t>
            </a:r>
            <a:endParaRPr sz="2000">
              <a:latin typeface="UnDotum"/>
              <a:cs typeface="Un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1469" y="3994150"/>
            <a:ext cx="33388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Human and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responsibilities  System: hardware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&amp;</a:t>
            </a:r>
            <a:r>
              <a:rPr sz="20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software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069" y="4725669"/>
            <a:ext cx="5161280" cy="112268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580"/>
              </a:spcBef>
              <a:buClr>
                <a:srgbClr val="000000"/>
              </a:buClr>
              <a:buAutoNum type="arabicPeriod" startAt="6"/>
              <a:tabLst>
                <a:tab pos="469265" algn="l"/>
                <a:tab pos="469900" algn="l"/>
              </a:tabLst>
            </a:pP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milestones</a:t>
            </a:r>
            <a:endParaRPr sz="2000">
              <a:latin typeface="Arial"/>
              <a:cs typeface="Arial"/>
            </a:endParaRPr>
          </a:p>
          <a:p>
            <a:pPr marL="469265" marR="5080" indent="-457200">
              <a:lnSpc>
                <a:spcPct val="120000"/>
              </a:lnSpc>
              <a:buClr>
                <a:srgbClr val="000000"/>
              </a:buClr>
              <a:buAutoNum type="arabicPeriod" startAt="6"/>
              <a:tabLst>
                <a:tab pos="469265" algn="l"/>
                <a:tab pos="469900" algn="l"/>
              </a:tabLst>
            </a:pP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Deliverables of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test: 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Plan, 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Test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Case,  </a:t>
            </a:r>
            <a:r>
              <a:rPr sz="2000" spc="-60" dirty="0">
                <a:solidFill>
                  <a:srgbClr val="282833"/>
                </a:solidFill>
                <a:latin typeface="Arial"/>
                <a:cs typeface="Arial"/>
              </a:rPr>
              <a:t>Test</a:t>
            </a:r>
            <a:r>
              <a:rPr sz="20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Reports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019800" y="2284729"/>
            <a:ext cx="2866390" cy="32341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578358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80" dirty="0"/>
              <a:t>2.3.4.1. </a:t>
            </a:r>
            <a:r>
              <a:rPr sz="2900" spc="-70" dirty="0"/>
              <a:t>Giới thiệu </a:t>
            </a:r>
            <a:r>
              <a:rPr sz="2900" spc="-75" dirty="0"/>
              <a:t>chung-</a:t>
            </a:r>
            <a:r>
              <a:rPr sz="2900" spc="-515" dirty="0"/>
              <a:t> </a:t>
            </a:r>
            <a:r>
              <a:rPr sz="2900" spc="-85" dirty="0"/>
              <a:t>Introduction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485140" y="1676400"/>
            <a:ext cx="8171180" cy="20777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4310" indent="-130810">
              <a:lnSpc>
                <a:spcPct val="100000"/>
              </a:lnSpc>
              <a:spcBef>
                <a:spcPts val="90"/>
              </a:spcBef>
              <a:buClr>
                <a:srgbClr val="92A199"/>
              </a:buClr>
              <a:buSzPct val="82758"/>
              <a:buChar char="•"/>
              <a:tabLst>
                <a:tab pos="194310" algn="l"/>
              </a:tabLst>
            </a:pP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Mục </a:t>
            </a:r>
            <a:r>
              <a:rPr sz="1450" u="sng" spc="-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đích</a:t>
            </a:r>
            <a:r>
              <a:rPr sz="1450" spc="-5" dirty="0">
                <a:solidFill>
                  <a:srgbClr val="D50092"/>
                </a:solidFill>
                <a:latin typeface="Arial"/>
                <a:cs typeface="Arial"/>
              </a:rPr>
              <a:t>: </a:t>
            </a:r>
            <a:r>
              <a:rPr sz="1450" spc="-20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bày ngắn gọn </a:t>
            </a:r>
            <a:r>
              <a:rPr sz="1450" spc="-15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đích </a:t>
            </a:r>
            <a:r>
              <a:rPr sz="1450" spc="-1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tổ chức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tài</a:t>
            </a:r>
            <a:r>
              <a:rPr sz="145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liệu</a:t>
            </a:r>
            <a:endParaRPr sz="1450">
              <a:latin typeface="Arial"/>
              <a:cs typeface="Arial"/>
            </a:endParaRPr>
          </a:p>
          <a:p>
            <a:pPr marL="193675" marR="55880" indent="-130810">
              <a:lnSpc>
                <a:spcPct val="119000"/>
              </a:lnSpc>
              <a:spcBef>
                <a:spcPts val="1020"/>
              </a:spcBef>
              <a:buClr>
                <a:srgbClr val="92A199"/>
              </a:buClr>
              <a:buSzPct val="82758"/>
              <a:buChar char="•"/>
              <a:tabLst>
                <a:tab pos="194310" algn="l"/>
              </a:tabLst>
            </a:pP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Các định nghĩa, từ viết tắt, thuật ngữ:</a:t>
            </a:r>
            <a:r>
              <a:rPr sz="1450" spc="-10" dirty="0">
                <a:solidFill>
                  <a:srgbClr val="D50092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cung cấp các định nghĩa của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thuật ngữ, từ </a:t>
            </a:r>
            <a:r>
              <a:rPr sz="1450" spc="-15" dirty="0">
                <a:solidFill>
                  <a:srgbClr val="282833"/>
                </a:solidFill>
                <a:latin typeface="Arial"/>
                <a:cs typeface="Arial"/>
              </a:rPr>
              <a:t>viết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tắt cần  thiết để giải thích đúng các kế hoạch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45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450">
              <a:latin typeface="Arial"/>
              <a:cs typeface="Arial"/>
            </a:endParaRPr>
          </a:p>
          <a:p>
            <a:pPr marL="194310" indent="-130810">
              <a:lnSpc>
                <a:spcPct val="100000"/>
              </a:lnSpc>
              <a:spcBef>
                <a:spcPts val="1350"/>
              </a:spcBef>
              <a:buClr>
                <a:srgbClr val="92A199"/>
              </a:buClr>
              <a:buSzPct val="82758"/>
              <a:buChar char="•"/>
              <a:tabLst>
                <a:tab pos="194310" algn="l"/>
              </a:tabLst>
            </a:pPr>
            <a:r>
              <a:rPr sz="1450" u="sng" spc="-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Tài </a:t>
            </a: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liệu tham </a:t>
            </a:r>
            <a:r>
              <a:rPr sz="1450" u="sng" spc="-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khảo</a:t>
            </a:r>
            <a:r>
              <a:rPr sz="1450" spc="-5" dirty="0">
                <a:solidFill>
                  <a:srgbClr val="D50092"/>
                </a:solidFill>
                <a:latin typeface="Arial"/>
                <a:cs typeface="Arial"/>
              </a:rPr>
              <a:t>: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Liệt kê tất cả những tài liệu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dùng để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tạo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ra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bản kế</a:t>
            </a:r>
            <a:r>
              <a:rPr sz="145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hoạch</a:t>
            </a:r>
            <a:endParaRPr sz="1450">
              <a:latin typeface="Arial"/>
              <a:cs typeface="Arial"/>
            </a:endParaRPr>
          </a:p>
          <a:p>
            <a:pPr marL="194310" indent="-130810">
              <a:lnSpc>
                <a:spcPct val="100000"/>
              </a:lnSpc>
              <a:spcBef>
                <a:spcPts val="1350"/>
              </a:spcBef>
              <a:buClr>
                <a:srgbClr val="92A199"/>
              </a:buClr>
              <a:buSzPct val="82758"/>
              <a:buChar char="•"/>
              <a:tabLst>
                <a:tab pos="194310" algn="l"/>
              </a:tabLst>
            </a:pP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Thông tin cơ </a:t>
            </a:r>
            <a:r>
              <a:rPr sz="1450" u="sng" spc="-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bản</a:t>
            </a:r>
            <a:r>
              <a:rPr sz="1450" spc="-5" dirty="0">
                <a:solidFill>
                  <a:srgbClr val="D50092"/>
                </a:solidFill>
                <a:latin typeface="Arial"/>
                <a:cs typeface="Arial"/>
              </a:rPr>
              <a:t>: </a:t>
            </a:r>
            <a:r>
              <a:rPr sz="1450" spc="-15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tả ngắn gọn </a:t>
            </a:r>
            <a:r>
              <a:rPr sz="1450" spc="-15" dirty="0">
                <a:solidFill>
                  <a:srgbClr val="282833"/>
                </a:solidFill>
                <a:latin typeface="Arial"/>
                <a:cs typeface="Arial"/>
              </a:rPr>
              <a:t>về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dự</a:t>
            </a:r>
            <a:r>
              <a:rPr sz="14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án</a:t>
            </a:r>
            <a:endParaRPr sz="1450">
              <a:latin typeface="Arial"/>
              <a:cs typeface="Arial"/>
            </a:endParaRPr>
          </a:p>
          <a:p>
            <a:pPr marL="194310" indent="-130810">
              <a:lnSpc>
                <a:spcPct val="100000"/>
              </a:lnSpc>
              <a:spcBef>
                <a:spcPts val="1350"/>
              </a:spcBef>
              <a:buClr>
                <a:srgbClr val="92A199"/>
              </a:buClr>
              <a:buSzPct val="82758"/>
              <a:buChar char="•"/>
              <a:tabLst>
                <a:tab pos="194310" algn="l"/>
              </a:tabLst>
            </a:pP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Phạm </a:t>
            </a:r>
            <a:r>
              <a:rPr sz="1450" u="sng" spc="-1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vi </a:t>
            </a:r>
            <a:r>
              <a:rPr sz="1450" u="sng" spc="-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kiểm</a:t>
            </a:r>
            <a:r>
              <a:rPr sz="1450" u="sng" spc="1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 </a:t>
            </a: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thử:</a:t>
            </a:r>
            <a:endParaRPr sz="1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0569" y="3870959"/>
            <a:ext cx="9398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latin typeface="UnDotum"/>
                <a:cs typeface="UnDotum"/>
              </a:rPr>
              <a:t>–</a:t>
            </a:r>
            <a:endParaRPr sz="950">
              <a:latin typeface="UnDotum"/>
              <a:cs typeface="UnDotum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58239" y="3754120"/>
            <a:ext cx="2477135" cy="1229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51900"/>
              </a:lnSpc>
              <a:spcBef>
                <a:spcPts val="10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Danh mục các giai đoạn kiểm</a:t>
            </a:r>
            <a:r>
              <a:rPr sz="13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thử  Danh sách các loại hình kiểm thử  Danh sách các giả</a:t>
            </a:r>
            <a:r>
              <a:rPr sz="13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định</a:t>
            </a:r>
            <a:endParaRPr sz="1300">
              <a:latin typeface="Arial"/>
              <a:cs typeface="Arial"/>
            </a:endParaRPr>
          </a:p>
          <a:p>
            <a:pPr marL="12700" algn="just">
              <a:lnSpc>
                <a:spcPct val="100000"/>
              </a:lnSpc>
              <a:spcBef>
                <a:spcPts val="810"/>
              </a:spcBef>
            </a:pP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Các khiểm </a:t>
            </a:r>
            <a:r>
              <a:rPr sz="1300" spc="-10" dirty="0">
                <a:solidFill>
                  <a:srgbClr val="282833"/>
                </a:solidFill>
                <a:latin typeface="Arial"/>
                <a:cs typeface="Arial"/>
              </a:rPr>
              <a:t>khuyết </a:t>
            </a:r>
            <a:r>
              <a:rPr sz="1300" spc="-5" dirty="0">
                <a:solidFill>
                  <a:srgbClr val="282833"/>
                </a:solidFill>
                <a:latin typeface="Arial"/>
                <a:cs typeface="Arial"/>
              </a:rPr>
              <a:t>theo dự</a:t>
            </a:r>
            <a:r>
              <a:rPr sz="13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82833"/>
                </a:solidFill>
                <a:latin typeface="Arial"/>
                <a:cs typeface="Arial"/>
              </a:rPr>
              <a:t>kiến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569" y="4171950"/>
            <a:ext cx="9398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latin typeface="UnDotum"/>
                <a:cs typeface="UnDotum"/>
              </a:rPr>
              <a:t>–</a:t>
            </a:r>
            <a:endParaRPr sz="950">
              <a:latin typeface="UnDotum"/>
              <a:cs typeface="UnDotum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0569" y="4472939"/>
            <a:ext cx="9398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latin typeface="UnDotum"/>
                <a:cs typeface="UnDotum"/>
              </a:rPr>
              <a:t>–</a:t>
            </a:r>
            <a:endParaRPr sz="950">
              <a:latin typeface="UnDotum"/>
              <a:cs typeface="UnDotum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0569" y="4773929"/>
            <a:ext cx="93980" cy="173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latin typeface="UnDotum"/>
                <a:cs typeface="UnDotum"/>
              </a:rPr>
              <a:t>–</a:t>
            </a:r>
            <a:endParaRPr sz="950">
              <a:latin typeface="UnDotum"/>
              <a:cs typeface="UnDotum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3240" y="5061966"/>
            <a:ext cx="8092440" cy="120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5575" marR="17780" indent="-130810">
              <a:lnSpc>
                <a:spcPct val="119000"/>
              </a:lnSpc>
              <a:spcBef>
                <a:spcPts val="100"/>
              </a:spcBef>
              <a:buClr>
                <a:srgbClr val="92A199"/>
              </a:buClr>
              <a:buSzPct val="82758"/>
              <a:buChar char="•"/>
              <a:tabLst>
                <a:tab pos="156210" algn="l"/>
              </a:tabLst>
            </a:pPr>
            <a:r>
              <a:rPr sz="1450" u="sng" spc="-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Danh </a:t>
            </a: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mục các </a:t>
            </a:r>
            <a:r>
              <a:rPr sz="1450" u="sng" spc="-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rủi </a:t>
            </a: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ro:</a:t>
            </a:r>
            <a:r>
              <a:rPr sz="1450" spc="-10" dirty="0">
                <a:solidFill>
                  <a:srgbClr val="D50092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Liệt kê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các rủi ro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có thể ảnh hưởng đến </a:t>
            </a:r>
            <a:r>
              <a:rPr sz="1450" spc="-15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thiết kế hoặc thực thi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các kiểm 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450">
              <a:latin typeface="Arial"/>
              <a:cs typeface="Arial"/>
            </a:endParaRPr>
          </a:p>
          <a:p>
            <a:pPr marL="155575" marR="17780" indent="-130810">
              <a:lnSpc>
                <a:spcPct val="119000"/>
              </a:lnSpc>
              <a:spcBef>
                <a:spcPts val="1019"/>
              </a:spcBef>
              <a:buClr>
                <a:srgbClr val="92A199"/>
              </a:buClr>
              <a:buSzPct val="82758"/>
              <a:buChar char="•"/>
              <a:tabLst>
                <a:tab pos="156210" algn="l"/>
              </a:tabLst>
            </a:pP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Nhu </a:t>
            </a:r>
            <a:r>
              <a:rPr sz="1450" u="sng" spc="-5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cầu </a:t>
            </a:r>
            <a:r>
              <a:rPr sz="1450" u="sng" spc="-10" dirty="0">
                <a:solidFill>
                  <a:srgbClr val="D50092"/>
                </a:solidFill>
                <a:uFill>
                  <a:solidFill>
                    <a:srgbClr val="D50092"/>
                  </a:solidFill>
                </a:uFill>
                <a:latin typeface="Arial"/>
                <a:cs typeface="Arial"/>
              </a:rPr>
              <a:t>đào tạo:</a:t>
            </a:r>
            <a:r>
              <a:rPr sz="1450" spc="-10" dirty="0">
                <a:solidFill>
                  <a:srgbClr val="D50092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Liệt kê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nhu cầu đào tạo của các thành viên trong nhóm để thực </a:t>
            </a:r>
            <a:r>
              <a:rPr sz="1450" spc="-5" dirty="0">
                <a:solidFill>
                  <a:srgbClr val="282833"/>
                </a:solidFill>
                <a:latin typeface="Arial"/>
                <a:cs typeface="Arial"/>
              </a:rPr>
              <a:t>thi </a:t>
            </a:r>
            <a:r>
              <a:rPr sz="1450" spc="-15" dirty="0">
                <a:solidFill>
                  <a:srgbClr val="282833"/>
                </a:solidFill>
                <a:latin typeface="Arial"/>
                <a:cs typeface="Arial"/>
              </a:rPr>
              <a:t>việc 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14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1500"/>
            <a:ext cx="6410960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2900" spc="-80" dirty="0"/>
              <a:t>2.3.4.2.</a:t>
            </a:r>
            <a:r>
              <a:rPr sz="2900" spc="-180" dirty="0"/>
              <a:t> </a:t>
            </a:r>
            <a:r>
              <a:rPr sz="2900" spc="-60" dirty="0"/>
              <a:t>Các</a:t>
            </a:r>
            <a:r>
              <a:rPr sz="2900" spc="-175" dirty="0"/>
              <a:t> </a:t>
            </a:r>
            <a:r>
              <a:rPr sz="2900" spc="-70" dirty="0"/>
              <a:t>tiêu</a:t>
            </a:r>
            <a:r>
              <a:rPr sz="2900" spc="-190" dirty="0"/>
              <a:t> </a:t>
            </a:r>
            <a:r>
              <a:rPr sz="2900" spc="-55" dirty="0"/>
              <a:t>chí</a:t>
            </a:r>
            <a:r>
              <a:rPr sz="2900" spc="-220" dirty="0"/>
              <a:t> </a:t>
            </a:r>
            <a:r>
              <a:rPr sz="2900" spc="-65" dirty="0"/>
              <a:t>chấp</a:t>
            </a:r>
            <a:r>
              <a:rPr sz="2900" spc="-190" dirty="0"/>
              <a:t> </a:t>
            </a:r>
            <a:r>
              <a:rPr sz="2900" spc="-70" dirty="0"/>
              <a:t>nhận</a:t>
            </a:r>
            <a:r>
              <a:rPr sz="2900" spc="-190" dirty="0"/>
              <a:t> </a:t>
            </a:r>
            <a:r>
              <a:rPr sz="2900" spc="-60" dirty="0"/>
              <a:t>sản</a:t>
            </a:r>
            <a:r>
              <a:rPr sz="2900" spc="-180" dirty="0"/>
              <a:t> </a:t>
            </a:r>
            <a:r>
              <a:rPr sz="2900" spc="-65" dirty="0"/>
              <a:t>phẩm  </a:t>
            </a:r>
            <a:r>
              <a:rPr sz="2900" spc="-80" dirty="0"/>
              <a:t>Acceptance</a:t>
            </a:r>
            <a:r>
              <a:rPr sz="2900" spc="-185" dirty="0"/>
              <a:t> </a:t>
            </a:r>
            <a:r>
              <a:rPr sz="2900" spc="-80" dirty="0"/>
              <a:t>criteria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23240" y="1633219"/>
            <a:ext cx="8089900" cy="47707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92405" marR="17780" indent="-167640" algn="just">
              <a:lnSpc>
                <a:spcPct val="101000"/>
              </a:lnSpc>
              <a:spcBef>
                <a:spcPts val="90"/>
              </a:spcBef>
              <a:buClr>
                <a:srgbClr val="92A199"/>
              </a:buClr>
              <a:buSzPct val="84313"/>
              <a:buChar char="•"/>
              <a:tabLst>
                <a:tab pos="193040" algn="l"/>
              </a:tabLst>
            </a:pPr>
            <a:r>
              <a:rPr sz="2550" spc="5" dirty="0">
                <a:solidFill>
                  <a:srgbClr val="282833"/>
                </a:solidFill>
                <a:latin typeface="Arial"/>
                <a:cs typeface="Arial"/>
              </a:rPr>
              <a:t>Danh sách các </a:t>
            </a:r>
            <a:r>
              <a:rPr sz="2550" dirty="0">
                <a:solidFill>
                  <a:srgbClr val="282833"/>
                </a:solidFill>
                <a:latin typeface="Arial"/>
                <a:cs typeface="Arial"/>
              </a:rPr>
              <a:t>tiêu </a:t>
            </a:r>
            <a:r>
              <a:rPr sz="2550" spc="5" dirty="0">
                <a:solidFill>
                  <a:srgbClr val="282833"/>
                </a:solidFill>
                <a:latin typeface="Arial"/>
                <a:cs typeface="Arial"/>
              </a:rPr>
              <a:t>chí nhằm </a:t>
            </a:r>
            <a:r>
              <a:rPr sz="2550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550" spc="5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550" spc="10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550" spc="5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2550" dirty="0">
                <a:solidFill>
                  <a:srgbClr val="282833"/>
                </a:solidFill>
                <a:latin typeface="Arial"/>
                <a:cs typeface="Arial"/>
              </a:rPr>
              <a:t>chất  </a:t>
            </a:r>
            <a:r>
              <a:rPr sz="2550" spc="5" dirty="0">
                <a:solidFill>
                  <a:srgbClr val="282833"/>
                </a:solidFill>
                <a:latin typeface="Arial"/>
                <a:cs typeface="Arial"/>
              </a:rPr>
              <a:t>lượng kiểm </a:t>
            </a:r>
            <a:r>
              <a:rPr sz="255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550" spc="5" dirty="0">
                <a:solidFill>
                  <a:srgbClr val="282833"/>
                </a:solidFill>
                <a:latin typeface="Arial"/>
                <a:cs typeface="Arial"/>
              </a:rPr>
              <a:t>đủ để bàn giao cho khách hàng hoặc  đủ để sang pha </a:t>
            </a:r>
            <a:r>
              <a:rPr sz="2550" dirty="0">
                <a:solidFill>
                  <a:srgbClr val="282833"/>
                </a:solidFill>
                <a:latin typeface="Arial"/>
                <a:cs typeface="Arial"/>
              </a:rPr>
              <a:t>tiếp</a:t>
            </a:r>
            <a:r>
              <a:rPr sz="255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550" dirty="0">
                <a:solidFill>
                  <a:srgbClr val="282833"/>
                </a:solidFill>
                <a:latin typeface="Arial"/>
                <a:cs typeface="Arial"/>
              </a:rPr>
              <a:t>theo</a:t>
            </a:r>
            <a:endParaRPr sz="2550">
              <a:latin typeface="Arial"/>
              <a:cs typeface="Arial"/>
            </a:endParaRPr>
          </a:p>
          <a:p>
            <a:pPr marL="193040" indent="-167640" algn="just">
              <a:lnSpc>
                <a:spcPct val="100000"/>
              </a:lnSpc>
              <a:spcBef>
                <a:spcPts val="1330"/>
              </a:spcBef>
              <a:buClr>
                <a:srgbClr val="92A199"/>
              </a:buClr>
              <a:buSzPct val="84313"/>
              <a:buChar char="•"/>
              <a:tabLst>
                <a:tab pos="193040" algn="l"/>
              </a:tabLst>
            </a:pPr>
            <a:r>
              <a:rPr sz="2550" spc="1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550" spc="5" dirty="0">
                <a:solidFill>
                  <a:srgbClr val="282833"/>
                </a:solidFill>
                <a:latin typeface="Arial"/>
                <a:cs typeface="Arial"/>
              </a:rPr>
              <a:t>tiêu chí có thể</a:t>
            </a:r>
            <a:r>
              <a:rPr sz="255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550" spc="5" dirty="0">
                <a:solidFill>
                  <a:srgbClr val="282833"/>
                </a:solidFill>
                <a:latin typeface="Arial"/>
                <a:cs typeface="Arial"/>
              </a:rPr>
              <a:t>là:</a:t>
            </a:r>
            <a:endParaRPr sz="2550">
              <a:latin typeface="Arial"/>
              <a:cs typeface="Arial"/>
            </a:endParaRPr>
          </a:p>
          <a:p>
            <a:pPr marL="445770" lvl="1" indent="-202565" algn="just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4090"/>
              <a:buChar char="•"/>
              <a:tabLst>
                <a:tab pos="445770" algn="l"/>
              </a:tabLst>
            </a:pPr>
            <a:r>
              <a:rPr sz="2200" spc="10" dirty="0">
                <a:solidFill>
                  <a:srgbClr val="282833"/>
                </a:solidFill>
                <a:latin typeface="Arial"/>
                <a:cs typeface="Arial"/>
              </a:rPr>
              <a:t>Tỉ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phủ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của kiểm</a:t>
            </a:r>
            <a:r>
              <a:rPr sz="2200" spc="-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200">
              <a:latin typeface="Arial"/>
              <a:cs typeface="Arial"/>
            </a:endParaRPr>
          </a:p>
          <a:p>
            <a:pPr marL="445770" lvl="1" indent="-202565">
              <a:lnSpc>
                <a:spcPct val="100000"/>
              </a:lnSpc>
              <a:spcBef>
                <a:spcPts val="1320"/>
              </a:spcBef>
              <a:buClr>
                <a:srgbClr val="92A199"/>
              </a:buClr>
              <a:buSzPct val="84090"/>
              <a:buChar char="•"/>
              <a:tabLst>
                <a:tab pos="445770" algn="l"/>
              </a:tabLst>
            </a:pPr>
            <a:r>
              <a:rPr sz="2200" spc="10" dirty="0">
                <a:solidFill>
                  <a:srgbClr val="282833"/>
                </a:solidFill>
                <a:latin typeface="Arial"/>
                <a:cs typeface="Arial"/>
              </a:rPr>
              <a:t>Tỉ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phủ thành</a:t>
            </a:r>
            <a:r>
              <a:rPr sz="2200" spc="-5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công</a:t>
            </a:r>
            <a:endParaRPr sz="2200">
              <a:latin typeface="Arial"/>
              <a:cs typeface="Arial"/>
            </a:endParaRPr>
          </a:p>
          <a:p>
            <a:pPr marL="445770" lvl="1" indent="-202565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4090"/>
              <a:buChar char="•"/>
              <a:tabLst>
                <a:tab pos="445770" algn="l"/>
              </a:tabLst>
            </a:pP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Số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lượng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ca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2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200">
              <a:latin typeface="Arial"/>
              <a:cs typeface="Arial"/>
            </a:endParaRPr>
          </a:p>
          <a:p>
            <a:pPr marL="445770" lvl="1" indent="-202565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4090"/>
              <a:buChar char="•"/>
              <a:tabLst>
                <a:tab pos="445770" algn="l"/>
              </a:tabLst>
            </a:pPr>
            <a:r>
              <a:rPr sz="2200" spc="10" dirty="0">
                <a:solidFill>
                  <a:srgbClr val="282833"/>
                </a:solidFill>
                <a:latin typeface="Arial"/>
                <a:cs typeface="Arial"/>
              </a:rPr>
              <a:t>Tỉ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lỗi </a:t>
            </a:r>
            <a:r>
              <a:rPr sz="2200" spc="-5" dirty="0">
                <a:solidFill>
                  <a:srgbClr val="282833"/>
                </a:solidFill>
                <a:latin typeface="Arial"/>
                <a:cs typeface="Arial"/>
              </a:rPr>
              <a:t>tìm</a:t>
            </a:r>
            <a:r>
              <a:rPr sz="22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được</a:t>
            </a:r>
            <a:endParaRPr sz="2200">
              <a:latin typeface="Arial"/>
              <a:cs typeface="Arial"/>
            </a:endParaRPr>
          </a:p>
          <a:p>
            <a:pPr marL="445770" lvl="1" indent="-202565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4090"/>
              <a:buChar char="•"/>
              <a:tabLst>
                <a:tab pos="445770" algn="l"/>
              </a:tabLst>
            </a:pPr>
            <a:r>
              <a:rPr sz="2200" spc="10" dirty="0">
                <a:solidFill>
                  <a:srgbClr val="282833"/>
                </a:solidFill>
                <a:latin typeface="Arial"/>
                <a:cs typeface="Arial"/>
              </a:rPr>
              <a:t>Tỉ </a:t>
            </a: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lệ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bỏ qua</a:t>
            </a:r>
            <a:r>
              <a:rPr sz="2200" spc="-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200" dirty="0">
                <a:solidFill>
                  <a:srgbClr val="282833"/>
                </a:solidFill>
                <a:latin typeface="Arial"/>
                <a:cs typeface="Arial"/>
              </a:rPr>
              <a:t>lỗi</a:t>
            </a:r>
            <a:endParaRPr sz="2200">
              <a:latin typeface="Arial"/>
              <a:cs typeface="Arial"/>
            </a:endParaRPr>
          </a:p>
          <a:p>
            <a:pPr marL="445770" lvl="1" indent="-202565">
              <a:lnSpc>
                <a:spcPct val="100000"/>
              </a:lnSpc>
              <a:spcBef>
                <a:spcPts val="1310"/>
              </a:spcBef>
              <a:buClr>
                <a:srgbClr val="92A199"/>
              </a:buClr>
              <a:buSzPct val="84090"/>
              <a:buChar char="•"/>
              <a:tabLst>
                <a:tab pos="445770" algn="l"/>
              </a:tabLst>
            </a:pPr>
            <a:r>
              <a:rPr sz="2200" spc="5" dirty="0">
                <a:solidFill>
                  <a:srgbClr val="282833"/>
                </a:solidFill>
                <a:latin typeface="Arial"/>
                <a:cs typeface="Arial"/>
              </a:rPr>
              <a:t>….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1500"/>
            <a:ext cx="764730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2900" spc="-80" dirty="0"/>
              <a:t>2.3.4.3.</a:t>
            </a:r>
            <a:r>
              <a:rPr sz="2900" spc="-175" dirty="0"/>
              <a:t> </a:t>
            </a:r>
            <a:r>
              <a:rPr sz="2900" spc="-60" dirty="0"/>
              <a:t>Các</a:t>
            </a:r>
            <a:r>
              <a:rPr sz="2900" spc="-175" dirty="0"/>
              <a:t> </a:t>
            </a:r>
            <a:r>
              <a:rPr sz="2900" spc="-60" dirty="0"/>
              <a:t>yêu</a:t>
            </a:r>
            <a:r>
              <a:rPr sz="2900" spc="-185" dirty="0"/>
              <a:t> </a:t>
            </a:r>
            <a:r>
              <a:rPr sz="2900" spc="-60" dirty="0"/>
              <a:t>cầu</a:t>
            </a:r>
            <a:r>
              <a:rPr sz="2900" spc="-190" dirty="0"/>
              <a:t> </a:t>
            </a:r>
            <a:r>
              <a:rPr sz="2900" spc="-60" dirty="0"/>
              <a:t>cần</a:t>
            </a:r>
            <a:r>
              <a:rPr sz="2900" spc="-180" dirty="0"/>
              <a:t> </a:t>
            </a:r>
            <a:r>
              <a:rPr sz="2900" spc="-65" dirty="0"/>
              <a:t>kiểm</a:t>
            </a:r>
            <a:r>
              <a:rPr sz="2900" spc="-175" dirty="0"/>
              <a:t> </a:t>
            </a:r>
            <a:r>
              <a:rPr sz="2900" spc="-65" dirty="0"/>
              <a:t>thử-</a:t>
            </a:r>
            <a:r>
              <a:rPr sz="2900" spc="-180" dirty="0"/>
              <a:t> </a:t>
            </a:r>
            <a:r>
              <a:rPr sz="2900" spc="-85" dirty="0"/>
              <a:t>Requirements  </a:t>
            </a:r>
            <a:r>
              <a:rPr sz="2900" spc="-60" dirty="0"/>
              <a:t>for</a:t>
            </a:r>
            <a:r>
              <a:rPr sz="2900" spc="-185" dirty="0"/>
              <a:t> </a:t>
            </a:r>
            <a:r>
              <a:rPr sz="2900" spc="-65" dirty="0"/>
              <a:t>test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23240" y="1718309"/>
            <a:ext cx="8086090" cy="2894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3525" spc="-142" baseline="9456" dirty="0">
                <a:solidFill>
                  <a:srgbClr val="92A199"/>
                </a:solidFill>
                <a:latin typeface="UnDotum"/>
                <a:cs typeface="UnDotum"/>
              </a:rPr>
              <a:t></a:t>
            </a:r>
            <a:r>
              <a:rPr sz="2800" spc="-95" dirty="0">
                <a:solidFill>
                  <a:srgbClr val="282833"/>
                </a:solidFill>
                <a:latin typeface="Arial"/>
                <a:cs typeface="Arial"/>
              </a:rPr>
              <a:t>Liệt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kê các 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yêu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cầu kiểm</a:t>
            </a:r>
            <a:r>
              <a:rPr sz="2800" spc="9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8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1990"/>
              </a:spcBef>
            </a:pPr>
            <a:r>
              <a:rPr sz="3075" spc="-142" baseline="9485" dirty="0">
                <a:solidFill>
                  <a:srgbClr val="92A199"/>
                </a:solidFill>
                <a:latin typeface="UnDotum"/>
                <a:cs typeface="UnDotum"/>
              </a:rPr>
              <a:t>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Yêu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cầu chức</a:t>
            </a:r>
            <a:r>
              <a:rPr sz="2400" spc="9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năng</a:t>
            </a:r>
            <a:endParaRPr sz="24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2000"/>
              </a:spcBef>
            </a:pPr>
            <a:r>
              <a:rPr sz="3075" spc="-142" baseline="9485" dirty="0">
                <a:solidFill>
                  <a:srgbClr val="92A199"/>
                </a:solidFill>
                <a:latin typeface="UnDotum"/>
                <a:cs typeface="UnDotum"/>
              </a:rPr>
              <a:t></a:t>
            </a:r>
            <a:r>
              <a:rPr sz="2400" spc="-95" dirty="0">
                <a:solidFill>
                  <a:srgbClr val="0000FF"/>
                </a:solidFill>
                <a:latin typeface="Arial"/>
                <a:cs typeface="Arial"/>
              </a:rPr>
              <a:t>Yêu </a:t>
            </a:r>
            <a:r>
              <a:rPr sz="2400" spc="-5" dirty="0">
                <a:solidFill>
                  <a:srgbClr val="0000FF"/>
                </a:solidFill>
                <a:latin typeface="Arial"/>
                <a:cs typeface="Arial"/>
              </a:rPr>
              <a:t>cầu phi chức</a:t>
            </a:r>
            <a:r>
              <a:rPr sz="2400" spc="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0000FF"/>
                </a:solidFill>
                <a:latin typeface="Arial"/>
                <a:cs typeface="Arial"/>
              </a:rPr>
              <a:t>năng</a:t>
            </a:r>
            <a:endParaRPr sz="2400">
              <a:latin typeface="Arial"/>
              <a:cs typeface="Arial"/>
            </a:endParaRPr>
          </a:p>
          <a:p>
            <a:pPr marL="208279" marR="17780" indent="-182880">
              <a:lnSpc>
                <a:spcPct val="119900"/>
              </a:lnSpc>
              <a:spcBef>
                <a:spcPts val="1420"/>
              </a:spcBef>
              <a:tabLst>
                <a:tab pos="1019175" algn="l"/>
                <a:tab pos="1576070" algn="l"/>
                <a:tab pos="2310765" algn="l"/>
                <a:tab pos="3063240" algn="l"/>
                <a:tab pos="3836670" algn="l"/>
                <a:tab pos="4393565" algn="l"/>
                <a:tab pos="5365115" algn="l"/>
                <a:tab pos="6335395" algn="l"/>
                <a:tab pos="7486650" algn="l"/>
              </a:tabLst>
            </a:pPr>
            <a:r>
              <a:rPr sz="3525" spc="-682" baseline="9456" dirty="0">
                <a:solidFill>
                  <a:srgbClr val="92A199"/>
                </a:solidFill>
                <a:latin typeface="UnDotum"/>
                <a:cs typeface="UnDotum"/>
              </a:rPr>
              <a:t>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Liệ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t	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k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ê	c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á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	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đặ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	t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í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h	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v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à	chức	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năn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	k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ô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g	cần  kiểm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648335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80" dirty="0"/>
              <a:t>2.3.4.4. </a:t>
            </a:r>
            <a:r>
              <a:rPr sz="2900" spc="-70" dirty="0"/>
              <a:t>Chiến </a:t>
            </a:r>
            <a:r>
              <a:rPr sz="2900" spc="-65" dirty="0"/>
              <a:t>lược kiểm</a:t>
            </a:r>
            <a:r>
              <a:rPr sz="2900" spc="-610" dirty="0"/>
              <a:t> </a:t>
            </a:r>
            <a:r>
              <a:rPr sz="2900" spc="-105" dirty="0"/>
              <a:t>thử-Test </a:t>
            </a:r>
            <a:r>
              <a:rPr sz="2900" spc="-80" dirty="0"/>
              <a:t>strategy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634744"/>
            <a:ext cx="8117840" cy="38290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03200" marR="33655" indent="-165100">
              <a:lnSpc>
                <a:spcPct val="120200"/>
              </a:lnSpc>
              <a:spcBef>
                <a:spcPts val="95"/>
              </a:spcBef>
              <a:buClr>
                <a:srgbClr val="92A199"/>
              </a:buClr>
              <a:buSzPct val="83720"/>
              <a:buChar char="•"/>
              <a:tabLst>
                <a:tab pos="203200" algn="l"/>
              </a:tabLst>
            </a:pP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tài liệu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mô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tả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việc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được thực hiện như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thế 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nào</a:t>
            </a:r>
            <a:endParaRPr sz="2150">
              <a:latin typeface="Arial"/>
              <a:cs typeface="Arial"/>
            </a:endParaRPr>
          </a:p>
          <a:p>
            <a:pPr marL="203200" indent="-165100">
              <a:lnSpc>
                <a:spcPct val="100000"/>
              </a:lnSpc>
              <a:spcBef>
                <a:spcPts val="1810"/>
              </a:spcBef>
              <a:buClr>
                <a:srgbClr val="92A199"/>
              </a:buClr>
              <a:buSzPct val="83720"/>
              <a:buChar char="•"/>
              <a:tabLst>
                <a:tab pos="203200" algn="l"/>
              </a:tabLst>
            </a:pPr>
            <a:r>
              <a:rPr sz="2150" spc="-15" dirty="0">
                <a:solidFill>
                  <a:srgbClr val="282833"/>
                </a:solidFill>
                <a:latin typeface="Arial"/>
                <a:cs typeface="Arial"/>
              </a:rPr>
              <a:t>Trong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mục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chiến lược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xác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định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nội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dung:</a:t>
            </a:r>
            <a:endParaRPr sz="2150">
              <a:latin typeface="Arial"/>
              <a:cs typeface="Arial"/>
            </a:endParaRPr>
          </a:p>
          <a:p>
            <a:pPr marL="448945" marR="31750" lvl="1" indent="-205740">
              <a:lnSpc>
                <a:spcPct val="120200"/>
              </a:lnSpc>
              <a:spcBef>
                <a:spcPts val="1280"/>
              </a:spcBef>
              <a:buClr>
                <a:srgbClr val="92A199"/>
              </a:buClr>
              <a:buSzPct val="83720"/>
              <a:buChar char="•"/>
              <a:tabLst>
                <a:tab pos="44958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Các loại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thử: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loại kiểm thử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cụ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thể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từng loại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yêu  cầu của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phần</a:t>
            </a:r>
            <a:r>
              <a:rPr sz="215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endParaRPr sz="2150">
              <a:latin typeface="Arial"/>
              <a:cs typeface="Arial"/>
            </a:endParaRPr>
          </a:p>
          <a:p>
            <a:pPr marL="448945" marR="30480" lvl="1" indent="-205740">
              <a:lnSpc>
                <a:spcPct val="120200"/>
              </a:lnSpc>
              <a:spcBef>
                <a:spcPts val="1290"/>
              </a:spcBef>
              <a:buClr>
                <a:srgbClr val="92A199"/>
              </a:buClr>
              <a:buSzPct val="83720"/>
              <a:buChar char="•"/>
              <a:tabLst>
                <a:tab pos="44958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cấp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độ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thử: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cấp độ kiểm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 nào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được thực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hiện  và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loại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 nào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sẽ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được thực hiện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ở mỗi cấp</a:t>
            </a:r>
            <a:r>
              <a:rPr sz="2150" spc="-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độ</a:t>
            </a:r>
            <a:endParaRPr sz="2150">
              <a:latin typeface="Arial"/>
              <a:cs typeface="Arial"/>
            </a:endParaRPr>
          </a:p>
          <a:p>
            <a:pPr marL="449580" lvl="1" indent="-206375">
              <a:lnSpc>
                <a:spcPct val="100000"/>
              </a:lnSpc>
              <a:spcBef>
                <a:spcPts val="1810"/>
              </a:spcBef>
              <a:buClr>
                <a:srgbClr val="92A199"/>
              </a:buClr>
              <a:buSzPct val="83720"/>
              <a:buChar char="•"/>
              <a:tabLst>
                <a:tab pos="449580" algn="l"/>
              </a:tabLst>
            </a:pP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cụ kiểm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thử: </a:t>
            </a:r>
            <a:r>
              <a:rPr sz="2150" spc="-5" dirty="0">
                <a:solidFill>
                  <a:srgbClr val="282833"/>
                </a:solidFill>
                <a:latin typeface="Arial"/>
                <a:cs typeface="Arial"/>
              </a:rPr>
              <a:t>liệt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kê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đầy đủ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các công cụ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hỗ trợ </a:t>
            </a:r>
            <a:r>
              <a:rPr sz="2150" spc="5" dirty="0">
                <a:solidFill>
                  <a:srgbClr val="282833"/>
                </a:solidFill>
                <a:latin typeface="Arial"/>
                <a:cs typeface="Arial"/>
              </a:rPr>
              <a:t>kiễm</a:t>
            </a:r>
            <a:r>
              <a:rPr sz="215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15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1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93750"/>
            <a:ext cx="648335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80" dirty="0"/>
              <a:t>2.3.4.4. </a:t>
            </a:r>
            <a:r>
              <a:rPr sz="2900" spc="-70" dirty="0"/>
              <a:t>Chiến </a:t>
            </a:r>
            <a:r>
              <a:rPr sz="2900" spc="-65" dirty="0"/>
              <a:t>lược kiểm</a:t>
            </a:r>
            <a:r>
              <a:rPr sz="2900" spc="-610" dirty="0"/>
              <a:t> </a:t>
            </a:r>
            <a:r>
              <a:rPr sz="2900" spc="-105" dirty="0"/>
              <a:t>thử-Test </a:t>
            </a:r>
            <a:r>
              <a:rPr sz="2900" spc="-80" dirty="0"/>
              <a:t>strategy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10540" y="1452880"/>
            <a:ext cx="8117840" cy="470027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220979" indent="-182880" algn="just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Char char="•"/>
              <a:tabLst>
                <a:tab pos="2209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2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chiến lược kiểm thử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cơ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bản:</a:t>
            </a:r>
            <a:endParaRPr sz="2400">
              <a:latin typeface="Arial"/>
              <a:cs typeface="Arial"/>
            </a:endParaRPr>
          </a:p>
          <a:p>
            <a:pPr marL="220979" marR="304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209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Kiểm thử Big bang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(kiểm thử vụ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nổ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lớn): là chiến lược  kiểm thử tích hợp hệ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thống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lần duy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nhất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 module chức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năng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(hay hệ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thống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hoàn</a:t>
            </a:r>
            <a:r>
              <a:rPr sz="2400" spc="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chỉnh)</a:t>
            </a:r>
            <a:endParaRPr sz="2400">
              <a:latin typeface="Arial"/>
              <a:cs typeface="Arial"/>
            </a:endParaRPr>
          </a:p>
          <a:p>
            <a:pPr marL="220979" marR="3111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209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 gia tăng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chiến lược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từ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thấp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tới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cao,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bao gồm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4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mức:</a:t>
            </a:r>
            <a:endParaRPr sz="2400">
              <a:latin typeface="Arial"/>
              <a:cs typeface="Arial"/>
            </a:endParaRPr>
          </a:p>
          <a:p>
            <a:pPr marL="495300" lvl="1" indent="-183515" algn="just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đơn vị</a:t>
            </a:r>
            <a:endParaRPr sz="2000">
              <a:latin typeface="Arial"/>
              <a:cs typeface="Arial"/>
            </a:endParaRPr>
          </a:p>
          <a:p>
            <a:pPr marL="495300" lvl="1" indent="-183515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tích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hợp</a:t>
            </a:r>
            <a:endParaRPr sz="2000">
              <a:latin typeface="Arial"/>
              <a:cs typeface="Arial"/>
            </a:endParaRPr>
          </a:p>
          <a:p>
            <a:pPr marL="495300" lvl="1" indent="-183515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hệ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thống</a:t>
            </a:r>
            <a:endParaRPr sz="2000">
              <a:latin typeface="Arial"/>
              <a:cs typeface="Arial"/>
            </a:endParaRPr>
          </a:p>
          <a:p>
            <a:pPr marL="495300" lvl="1" indent="-183515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000"/>
              <a:buChar char="•"/>
              <a:tabLst>
                <a:tab pos="495300" algn="l"/>
              </a:tabLst>
            </a:pPr>
            <a:r>
              <a:rPr sz="20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chấp</a:t>
            </a:r>
            <a:r>
              <a:rPr sz="20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282833"/>
                </a:solidFill>
                <a:latin typeface="Arial"/>
                <a:cs typeface="Arial"/>
              </a:rPr>
              <a:t>nhận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1500"/>
            <a:ext cx="769937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</a:pPr>
            <a:r>
              <a:rPr sz="2900" spc="-80" dirty="0"/>
              <a:t>2.3.4.5.</a:t>
            </a:r>
            <a:r>
              <a:rPr sz="2900" spc="-180" dirty="0"/>
              <a:t> </a:t>
            </a:r>
            <a:r>
              <a:rPr sz="2900" spc="-70" dirty="0"/>
              <a:t>Nguồn</a:t>
            </a:r>
            <a:r>
              <a:rPr sz="2900" spc="-190" dirty="0"/>
              <a:t> </a:t>
            </a:r>
            <a:r>
              <a:rPr sz="2900" spc="-60" dirty="0"/>
              <a:t>lực</a:t>
            </a:r>
            <a:r>
              <a:rPr sz="2900" spc="-175" dirty="0"/>
              <a:t> </a:t>
            </a:r>
            <a:r>
              <a:rPr sz="2900" spc="-70" dirty="0"/>
              <a:t>dành</a:t>
            </a:r>
            <a:r>
              <a:rPr sz="2900" spc="-195" dirty="0"/>
              <a:t> </a:t>
            </a:r>
            <a:r>
              <a:rPr sz="2900" spc="-60" dirty="0"/>
              <a:t>cho</a:t>
            </a:r>
            <a:r>
              <a:rPr sz="2900" spc="-180" dirty="0"/>
              <a:t> </a:t>
            </a:r>
            <a:r>
              <a:rPr sz="2900" spc="-65" dirty="0"/>
              <a:t>kiểm</a:t>
            </a:r>
            <a:r>
              <a:rPr sz="2900" spc="-180" dirty="0"/>
              <a:t> </a:t>
            </a:r>
            <a:r>
              <a:rPr sz="2900" spc="-65" dirty="0"/>
              <a:t>thử-</a:t>
            </a:r>
            <a:r>
              <a:rPr sz="2900" spc="-110" dirty="0"/>
              <a:t> </a:t>
            </a:r>
            <a:r>
              <a:rPr sz="2900" spc="-80" dirty="0"/>
              <a:t>Resources  </a:t>
            </a:r>
            <a:r>
              <a:rPr sz="2900" spc="-60" dirty="0"/>
              <a:t>for</a:t>
            </a:r>
            <a:r>
              <a:rPr sz="2900" spc="-185" dirty="0"/>
              <a:t> </a:t>
            </a:r>
            <a:r>
              <a:rPr sz="2900" spc="-80" dirty="0"/>
              <a:t>testing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447040" y="1742440"/>
            <a:ext cx="8091805" cy="273177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208279" marR="24765" indent="-182880">
              <a:lnSpc>
                <a:spcPts val="3020"/>
              </a:lnSpc>
              <a:spcBef>
                <a:spcPts val="480"/>
              </a:spcBef>
              <a:buClr>
                <a:srgbClr val="92A199"/>
              </a:buClr>
              <a:buSzPct val="83928"/>
              <a:buChar char="•"/>
              <a:tabLst>
                <a:tab pos="208279" algn="l"/>
              </a:tabLst>
            </a:pP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Nguồn lực hỗ trợ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hoạt động kiểm thử gồm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2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loại:</a:t>
            </a:r>
            <a:endParaRPr sz="2800">
              <a:latin typeface="Arial"/>
              <a:cs typeface="Arial"/>
            </a:endParaRPr>
          </a:p>
          <a:p>
            <a:pPr marL="482600" marR="24130" lvl="1" indent="-182880">
              <a:lnSpc>
                <a:spcPts val="3020"/>
              </a:lnSpc>
              <a:spcBef>
                <a:spcPts val="1420"/>
              </a:spcBef>
              <a:buClr>
                <a:srgbClr val="92A199"/>
              </a:buClr>
              <a:buSzPct val="83928"/>
              <a:buFont typeface="Arial"/>
              <a:buChar char="•"/>
              <a:tabLst>
                <a:tab pos="482600" algn="l"/>
              </a:tabLst>
            </a:pPr>
            <a:r>
              <a:rPr sz="2800" b="1" spc="-10" dirty="0">
                <a:solidFill>
                  <a:srgbClr val="282833"/>
                </a:solidFill>
                <a:latin typeface="Arial"/>
                <a:cs typeface="Arial"/>
              </a:rPr>
              <a:t>Nhân </a:t>
            </a:r>
            <a:r>
              <a:rPr sz="2800" b="1" dirty="0">
                <a:solidFill>
                  <a:srgbClr val="282833"/>
                </a:solidFill>
                <a:latin typeface="Arial"/>
                <a:cs typeface="Arial"/>
              </a:rPr>
              <a:t>lực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khi liệt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kê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chỉ rõ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người nào làm 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công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việc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gì</a:t>
            </a:r>
            <a:endParaRPr sz="2800">
              <a:latin typeface="Arial"/>
              <a:cs typeface="Arial"/>
            </a:endParaRPr>
          </a:p>
          <a:p>
            <a:pPr marL="482600" marR="17780" lvl="1" indent="-182880">
              <a:lnSpc>
                <a:spcPts val="3030"/>
              </a:lnSpc>
              <a:spcBef>
                <a:spcPts val="1415"/>
              </a:spcBef>
              <a:buClr>
                <a:srgbClr val="92A199"/>
              </a:buClr>
              <a:buSzPct val="83928"/>
              <a:buFont typeface="Arial"/>
              <a:buChar char="•"/>
              <a:tabLst>
                <a:tab pos="482600" algn="l"/>
                <a:tab pos="1770380" algn="l"/>
                <a:tab pos="2491105" algn="l"/>
                <a:tab pos="3073400" algn="l"/>
                <a:tab pos="4326890" algn="l"/>
                <a:tab pos="4949190" algn="l"/>
                <a:tab pos="5492115" algn="l"/>
                <a:tab pos="6212205" algn="l"/>
                <a:tab pos="7171690" algn="l"/>
              </a:tabLst>
            </a:pPr>
            <a:r>
              <a:rPr sz="2800" b="1" spc="-15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g</a:t>
            </a:r>
            <a:r>
              <a:rPr sz="2800" b="1" spc="-15" dirty="0">
                <a:solidFill>
                  <a:srgbClr val="282833"/>
                </a:solidFill>
                <a:latin typeface="Arial"/>
                <a:cs typeface="Arial"/>
              </a:rPr>
              <a:t>u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ồ</a:t>
            </a:r>
            <a:r>
              <a:rPr sz="2800" b="1" dirty="0">
                <a:solidFill>
                  <a:srgbClr val="282833"/>
                </a:solidFill>
                <a:latin typeface="Arial"/>
                <a:cs typeface="Arial"/>
              </a:rPr>
              <a:t>n	l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ự</a:t>
            </a:r>
            <a:r>
              <a:rPr sz="2800" b="1" dirty="0">
                <a:solidFill>
                  <a:srgbClr val="282833"/>
                </a:solidFill>
                <a:latin typeface="Arial"/>
                <a:cs typeface="Arial"/>
              </a:rPr>
              <a:t>c	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800" b="1" dirty="0">
                <a:solidFill>
                  <a:srgbClr val="282833"/>
                </a:solidFill>
                <a:latin typeface="Arial"/>
                <a:cs typeface="Arial"/>
              </a:rPr>
              <a:t>ệ	</a:t>
            </a:r>
            <a:r>
              <a:rPr sz="2800" b="1" spc="-5" dirty="0">
                <a:solidFill>
                  <a:srgbClr val="282833"/>
                </a:solidFill>
                <a:latin typeface="Arial"/>
                <a:cs typeface="Arial"/>
              </a:rPr>
              <a:t>th</a:t>
            </a:r>
            <a:r>
              <a:rPr sz="2800" b="1" spc="-15" dirty="0">
                <a:solidFill>
                  <a:srgbClr val="282833"/>
                </a:solidFill>
                <a:latin typeface="Arial"/>
                <a:cs typeface="Arial"/>
              </a:rPr>
              <a:t>ốn</a:t>
            </a:r>
            <a:r>
              <a:rPr sz="2800" b="1" spc="25" dirty="0">
                <a:solidFill>
                  <a:srgbClr val="282833"/>
                </a:solidFill>
                <a:latin typeface="Arial"/>
                <a:cs typeface="Arial"/>
              </a:rPr>
              <a:t>g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:	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l</a:t>
            </a:r>
            <a:r>
              <a:rPr sz="2800" spc="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ệ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t	kê	các	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p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800" spc="-10" dirty="0">
                <a:solidFill>
                  <a:srgbClr val="282833"/>
                </a:solidFill>
                <a:latin typeface="Arial"/>
                <a:cs typeface="Arial"/>
              </a:rPr>
              <a:t>ầ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n	</a:t>
            </a:r>
            <a:r>
              <a:rPr sz="2800" spc="10" dirty="0">
                <a:solidFill>
                  <a:srgbClr val="282833"/>
                </a:solidFill>
                <a:latin typeface="Arial"/>
                <a:cs typeface="Arial"/>
              </a:rPr>
              <a:t>mềm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, 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phần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cứng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để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đáp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ứng </a:t>
            </a:r>
            <a:r>
              <a:rPr sz="2800" dirty="0">
                <a:solidFill>
                  <a:srgbClr val="282833"/>
                </a:solidFill>
                <a:latin typeface="Arial"/>
                <a:cs typeface="Arial"/>
              </a:rPr>
              <a:t>cho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việc kiểm</a:t>
            </a:r>
            <a:r>
              <a:rPr sz="2800" spc="-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800" spc="-5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960234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1.1.2 Khái niệm </a:t>
            </a:r>
            <a:r>
              <a:rPr spc="-75" dirty="0"/>
              <a:t>lỗi, </a:t>
            </a:r>
            <a:r>
              <a:rPr spc="-70" dirty="0"/>
              <a:t>sai </a:t>
            </a:r>
            <a:r>
              <a:rPr spc="-75" dirty="0"/>
              <a:t>sót,</a:t>
            </a:r>
            <a:r>
              <a:rPr spc="-810" dirty="0"/>
              <a:t> </a:t>
            </a:r>
            <a:r>
              <a:rPr spc="-80" dirty="0"/>
              <a:t>hỏng</a:t>
            </a:r>
          </a:p>
        </p:txBody>
      </p:sp>
      <p:sp>
        <p:nvSpPr>
          <p:cNvPr id="3" name="object 3"/>
          <p:cNvSpPr/>
          <p:nvPr/>
        </p:nvSpPr>
        <p:spPr>
          <a:xfrm>
            <a:off x="905301" y="2182389"/>
            <a:ext cx="7629098" cy="3726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793750"/>
            <a:ext cx="666877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80" dirty="0"/>
              <a:t>2.3.4.6. </a:t>
            </a:r>
            <a:r>
              <a:rPr sz="2900" spc="-60" dirty="0"/>
              <a:t>Các </a:t>
            </a:r>
            <a:r>
              <a:rPr sz="2900" spc="-55" dirty="0"/>
              <a:t>mốc </a:t>
            </a:r>
            <a:r>
              <a:rPr sz="2900" spc="-65" dirty="0"/>
              <a:t>kiểm thử-</a:t>
            </a:r>
            <a:r>
              <a:rPr sz="2900" spc="-635" dirty="0"/>
              <a:t> </a:t>
            </a:r>
            <a:r>
              <a:rPr sz="2900" spc="-150" dirty="0"/>
              <a:t>Test </a:t>
            </a:r>
            <a:r>
              <a:rPr sz="2900" spc="-80" dirty="0"/>
              <a:t>milestones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497840" y="1633219"/>
            <a:ext cx="8141334" cy="2948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marR="43180" indent="-182880" algn="just">
              <a:lnSpc>
                <a:spcPct val="150000"/>
              </a:lnSpc>
              <a:spcBef>
                <a:spcPts val="100"/>
              </a:spcBef>
            </a:pPr>
            <a:r>
              <a:rPr sz="3075" spc="-172" baseline="9485" dirty="0">
                <a:solidFill>
                  <a:srgbClr val="92A199"/>
                </a:solidFill>
                <a:latin typeface="UnDotum"/>
                <a:cs typeface="UnDotum"/>
              </a:rPr>
              <a:t></a:t>
            </a:r>
            <a:r>
              <a:rPr sz="2400" b="1" spc="-114" dirty="0">
                <a:solidFill>
                  <a:srgbClr val="282833"/>
                </a:solidFill>
                <a:latin typeface="Arial"/>
                <a:cs typeface="Arial"/>
              </a:rPr>
              <a:t>Cột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mốc 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sự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kiện,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thành tích kiểm thử  quan trọng đạt được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hay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của dự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án.</a:t>
            </a:r>
            <a:endParaRPr sz="2400">
              <a:latin typeface="Arial"/>
              <a:cs typeface="Arial"/>
            </a:endParaRPr>
          </a:p>
          <a:p>
            <a:pPr marL="233679" marR="45720" indent="-182880" algn="just">
              <a:lnSpc>
                <a:spcPct val="150000"/>
              </a:lnSpc>
              <a:spcBef>
                <a:spcPts val="1420"/>
              </a:spcBef>
            </a:pPr>
            <a:r>
              <a:rPr sz="3075" spc="-165" baseline="9485" dirty="0">
                <a:solidFill>
                  <a:srgbClr val="92A199"/>
                </a:solidFill>
                <a:latin typeface="UnDotum"/>
                <a:cs typeface="UnDotum"/>
              </a:rPr>
              <a:t></a:t>
            </a:r>
            <a:r>
              <a:rPr sz="2400" spc="-110" dirty="0">
                <a:solidFill>
                  <a:srgbClr val="282833"/>
                </a:solidFill>
                <a:latin typeface="Arial"/>
                <a:cs typeface="Arial"/>
              </a:rPr>
              <a:t>Mỗi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cột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mốc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phải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bao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gồm ít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nhất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hoạt động  kiểm thử và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đạt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được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hoặc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nhiều sản phẩm kiểm  thử.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7340" y="793750"/>
            <a:ext cx="666877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80" dirty="0">
                <a:solidFill>
                  <a:srgbClr val="D1523B"/>
                </a:solidFill>
                <a:latin typeface="Arial"/>
                <a:cs typeface="Arial"/>
              </a:rPr>
              <a:t>2.3.4.6. </a:t>
            </a:r>
            <a:r>
              <a:rPr sz="2900" spc="-60" dirty="0">
                <a:solidFill>
                  <a:srgbClr val="D1523B"/>
                </a:solidFill>
                <a:latin typeface="Arial"/>
                <a:cs typeface="Arial"/>
              </a:rPr>
              <a:t>Các </a:t>
            </a:r>
            <a:r>
              <a:rPr sz="2900" spc="-55" dirty="0">
                <a:solidFill>
                  <a:srgbClr val="D1523B"/>
                </a:solidFill>
                <a:latin typeface="Arial"/>
                <a:cs typeface="Arial"/>
              </a:rPr>
              <a:t>mốc </a:t>
            </a:r>
            <a:r>
              <a:rPr sz="2900" spc="-65" dirty="0">
                <a:solidFill>
                  <a:srgbClr val="D1523B"/>
                </a:solidFill>
                <a:latin typeface="Arial"/>
                <a:cs typeface="Arial"/>
              </a:rPr>
              <a:t>kiểm thử-</a:t>
            </a:r>
            <a:r>
              <a:rPr sz="2900" spc="-635" dirty="0">
                <a:solidFill>
                  <a:srgbClr val="D1523B"/>
                </a:solidFill>
                <a:latin typeface="Arial"/>
                <a:cs typeface="Arial"/>
              </a:rPr>
              <a:t> </a:t>
            </a:r>
            <a:r>
              <a:rPr sz="2900" spc="-150" dirty="0">
                <a:solidFill>
                  <a:srgbClr val="D1523B"/>
                </a:solidFill>
                <a:latin typeface="Arial"/>
                <a:cs typeface="Arial"/>
              </a:rPr>
              <a:t>Test </a:t>
            </a:r>
            <a:r>
              <a:rPr sz="2900" spc="-80" dirty="0">
                <a:solidFill>
                  <a:srgbClr val="D1523B"/>
                </a:solidFill>
                <a:latin typeface="Arial"/>
                <a:cs typeface="Arial"/>
              </a:rPr>
              <a:t>milestones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540" y="1816100"/>
            <a:ext cx="4772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3075" spc="-172" baseline="9485" dirty="0">
                <a:solidFill>
                  <a:srgbClr val="92A199"/>
                </a:solidFill>
                <a:latin typeface="UnDotum"/>
                <a:cs typeface="UnDotum"/>
              </a:rPr>
              <a:t></a:t>
            </a:r>
            <a:r>
              <a:rPr sz="2400" spc="-114" dirty="0">
                <a:solidFill>
                  <a:srgbClr val="282833"/>
                </a:solidFill>
                <a:latin typeface="Arial"/>
                <a:cs typeface="Arial"/>
              </a:rPr>
              <a:t>Quy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xác định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mốc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1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thử: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6800" y="2360929"/>
            <a:ext cx="7162800" cy="391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340" y="793750"/>
            <a:ext cx="6668770" cy="470534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900" spc="-80" dirty="0"/>
              <a:t>2.3.4.6. </a:t>
            </a:r>
            <a:r>
              <a:rPr sz="2900" spc="-60" dirty="0"/>
              <a:t>Các </a:t>
            </a:r>
            <a:r>
              <a:rPr sz="2900" spc="-55" dirty="0"/>
              <a:t>mốc </a:t>
            </a:r>
            <a:r>
              <a:rPr sz="2900" spc="-65" dirty="0"/>
              <a:t>kiểm thử-</a:t>
            </a:r>
            <a:r>
              <a:rPr sz="2900" spc="-635" dirty="0"/>
              <a:t> </a:t>
            </a:r>
            <a:r>
              <a:rPr sz="2900" spc="-150" dirty="0"/>
              <a:t>Test </a:t>
            </a:r>
            <a:r>
              <a:rPr sz="2900" spc="-80" dirty="0"/>
              <a:t>milestones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535940" y="1633220"/>
            <a:ext cx="4733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55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19558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Cách biểu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diễn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mốc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</a:t>
            </a:r>
            <a:r>
              <a:rPr sz="2400" spc="-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93210" y="2209800"/>
            <a:ext cx="6346835" cy="39522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571500"/>
            <a:ext cx="7498715" cy="915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100"/>
              </a:spcBef>
              <a:tabLst>
                <a:tab pos="5208905" algn="l"/>
              </a:tabLst>
            </a:pPr>
            <a:r>
              <a:rPr sz="2900" spc="-80" dirty="0"/>
              <a:t>2.3.4.7. </a:t>
            </a:r>
            <a:r>
              <a:rPr sz="2900" spc="-60" dirty="0"/>
              <a:t>Sản </a:t>
            </a:r>
            <a:r>
              <a:rPr sz="2900" spc="-65" dirty="0"/>
              <a:t>phẩm </a:t>
            </a:r>
            <a:r>
              <a:rPr sz="2900" spc="-60" dirty="0"/>
              <a:t>cần</a:t>
            </a:r>
            <a:r>
              <a:rPr sz="2900" spc="-390" dirty="0"/>
              <a:t> </a:t>
            </a:r>
            <a:r>
              <a:rPr sz="2900" spc="-60" dirty="0"/>
              <a:t>bàn</a:t>
            </a:r>
            <a:r>
              <a:rPr sz="2900" spc="-180" dirty="0"/>
              <a:t> </a:t>
            </a:r>
            <a:r>
              <a:rPr sz="2900" spc="-75" dirty="0"/>
              <a:t>giao-	</a:t>
            </a:r>
            <a:r>
              <a:rPr sz="2900" spc="-85" dirty="0"/>
              <a:t>Deliverables</a:t>
            </a:r>
            <a:r>
              <a:rPr sz="2900" spc="-254" dirty="0"/>
              <a:t> </a:t>
            </a:r>
            <a:r>
              <a:rPr sz="2900" spc="-45" dirty="0"/>
              <a:t>of  </a:t>
            </a:r>
            <a:r>
              <a:rPr sz="2900" spc="-65" dirty="0"/>
              <a:t>test</a:t>
            </a:r>
            <a:endParaRPr sz="2900"/>
          </a:p>
        </p:txBody>
      </p:sp>
      <p:sp>
        <p:nvSpPr>
          <p:cNvPr id="3" name="object 3"/>
          <p:cNvSpPr txBox="1"/>
          <p:nvPr/>
        </p:nvSpPr>
        <p:spPr>
          <a:xfrm>
            <a:off x="497840" y="1816100"/>
            <a:ext cx="4942840" cy="2576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3679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Liệt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kê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tên sản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phẩm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bàn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92A199"/>
              </a:buClr>
              <a:buFont typeface="Arial"/>
              <a:buChar char="•"/>
            </a:pPr>
            <a:endParaRPr sz="2450">
              <a:latin typeface="Arial"/>
              <a:cs typeface="Arial"/>
            </a:endParaRPr>
          </a:p>
          <a:p>
            <a:pPr marL="233679" indent="-18288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Ngày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bàn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92A199"/>
              </a:buClr>
              <a:buFont typeface="Arial"/>
              <a:buChar char="•"/>
            </a:pPr>
            <a:endParaRPr sz="2450">
              <a:latin typeface="Arial"/>
              <a:cs typeface="Arial"/>
            </a:endParaRPr>
          </a:p>
          <a:p>
            <a:pPr marL="233679" indent="-18288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bàn</a:t>
            </a:r>
            <a:r>
              <a:rPr sz="24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giao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92A199"/>
              </a:buClr>
              <a:buFont typeface="Arial"/>
              <a:buChar char="•"/>
            </a:pPr>
            <a:endParaRPr sz="2450">
              <a:latin typeface="Arial"/>
              <a:cs typeface="Arial"/>
            </a:endParaRPr>
          </a:p>
          <a:p>
            <a:pPr marL="233679" indent="-182880">
              <a:lnSpc>
                <a:spcPct val="100000"/>
              </a:lnSpc>
              <a:buClr>
                <a:srgbClr val="92A199"/>
              </a:buClr>
              <a:buSzPct val="85416"/>
              <a:buChar char="•"/>
              <a:tabLst>
                <a:tab pos="2336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Bàn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cho</a:t>
            </a:r>
            <a:r>
              <a:rPr sz="2400" spc="-7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ai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339661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Đề </a:t>
            </a:r>
            <a:r>
              <a:rPr spc="-70" dirty="0"/>
              <a:t>tài </a:t>
            </a:r>
            <a:r>
              <a:rPr spc="-75" dirty="0"/>
              <a:t>thảo</a:t>
            </a:r>
            <a:r>
              <a:rPr spc="-540" dirty="0"/>
              <a:t> </a:t>
            </a:r>
            <a:r>
              <a:rPr spc="-80" dirty="0"/>
              <a:t>luận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1805" cy="1849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17780" indent="-182880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  <a:tab pos="915035" algn="l"/>
                <a:tab pos="1669414" algn="l"/>
                <a:tab pos="2275840" algn="l"/>
                <a:tab pos="3044825" algn="l"/>
                <a:tab pos="3871595" algn="l"/>
                <a:tab pos="4407535" algn="l"/>
                <a:tab pos="5264150" algn="l"/>
                <a:tab pos="6121400" algn="l"/>
                <a:tab pos="6997065" algn="l"/>
              </a:tabLst>
            </a:pP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30" dirty="0">
                <a:solidFill>
                  <a:srgbClr val="282833"/>
                </a:solidFill>
                <a:latin typeface="Arial"/>
                <a:cs typeface="Arial"/>
              </a:rPr>
              <a:t>ì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	h</a:t>
            </a:r>
            <a:r>
              <a:rPr sz="2400" spc="-1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u	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ô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ì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h	k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ể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	tra	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phầ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n	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ềm	T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	(</a:t>
            </a:r>
            <a:r>
              <a:rPr sz="2400" spc="-245" dirty="0">
                <a:solidFill>
                  <a:srgbClr val="282833"/>
                </a:solidFill>
                <a:latin typeface="Arial"/>
                <a:cs typeface="Arial"/>
              </a:rPr>
              <a:t>T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e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st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i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g  maturity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 model)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Yêu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cầu:</a:t>
            </a:r>
            <a:endParaRPr sz="2400">
              <a:latin typeface="Arial"/>
              <a:cs typeface="Arial"/>
            </a:endParaRPr>
          </a:p>
          <a:p>
            <a:pPr marL="208279" indent="-18288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Tìm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trong tài liệu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của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Bình</a:t>
            </a:r>
            <a:r>
              <a:rPr sz="2400" spc="-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Cường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8458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Bài</a:t>
            </a:r>
            <a:r>
              <a:rPr spc="-204" dirty="0"/>
              <a:t> </a:t>
            </a:r>
            <a:r>
              <a:rPr spc="-50" dirty="0"/>
              <a:t>3.</a:t>
            </a:r>
            <a:r>
              <a:rPr spc="-195" dirty="0"/>
              <a:t> </a:t>
            </a:r>
            <a:r>
              <a:rPr spc="-75" dirty="0"/>
              <a:t>Các</a:t>
            </a:r>
            <a:r>
              <a:rPr spc="-195" dirty="0"/>
              <a:t> </a:t>
            </a:r>
            <a:r>
              <a:rPr spc="-70" dirty="0"/>
              <a:t>cấp</a:t>
            </a:r>
            <a:r>
              <a:rPr spc="-210" dirty="0"/>
              <a:t> </a:t>
            </a:r>
            <a:r>
              <a:rPr spc="-50" dirty="0"/>
              <a:t>độ</a:t>
            </a:r>
            <a:r>
              <a:rPr spc="-210" dirty="0"/>
              <a:t> </a:t>
            </a:r>
            <a:r>
              <a:rPr spc="-80" dirty="0"/>
              <a:t>kiểm</a:t>
            </a:r>
            <a:r>
              <a:rPr spc="-195" dirty="0"/>
              <a:t> </a:t>
            </a:r>
            <a:r>
              <a:rPr spc="-65" dirty="0"/>
              <a:t>thử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6104890" cy="220853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605155" lvl="1" indent="-593090">
              <a:lnSpc>
                <a:spcPct val="100000"/>
              </a:lnSpc>
              <a:spcBef>
                <a:spcPts val="1520"/>
              </a:spcBef>
              <a:buAutoNum type="arabicPeriod"/>
              <a:tabLst>
                <a:tab pos="6057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đơn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vị-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Unit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  <a:p>
            <a:pPr marL="605155" lvl="1" indent="-59309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6057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tích hợp- Integration</a:t>
            </a:r>
            <a:r>
              <a:rPr sz="2400" spc="1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  <a:p>
            <a:pPr marL="605155" lvl="1" indent="-593090">
              <a:lnSpc>
                <a:spcPct val="100000"/>
              </a:lnSpc>
              <a:spcBef>
                <a:spcPts val="1420"/>
              </a:spcBef>
              <a:buAutoNum type="arabicPeriod"/>
              <a:tabLst>
                <a:tab pos="6057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hệ thống- System</a:t>
            </a:r>
            <a:r>
              <a:rPr sz="2400" spc="4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  <a:p>
            <a:pPr marL="605155" lvl="1" indent="-593090">
              <a:lnSpc>
                <a:spcPct val="100000"/>
              </a:lnSpc>
              <a:spcBef>
                <a:spcPts val="1410"/>
              </a:spcBef>
              <a:buAutoNum type="arabicPeriod"/>
              <a:tabLst>
                <a:tab pos="60579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chấp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nhận-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Acceptance</a:t>
            </a:r>
            <a:r>
              <a:rPr sz="2400" spc="-13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testing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502031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3. </a:t>
            </a:r>
            <a:r>
              <a:rPr spc="-70" dirty="0"/>
              <a:t>Các cấp </a:t>
            </a:r>
            <a:r>
              <a:rPr spc="-50" dirty="0"/>
              <a:t>độ </a:t>
            </a:r>
            <a:r>
              <a:rPr spc="-80" dirty="0"/>
              <a:t>kiểm</a:t>
            </a:r>
            <a:r>
              <a:rPr spc="-770" dirty="0"/>
              <a:t> </a:t>
            </a:r>
            <a:r>
              <a:rPr spc="-70" dirty="0"/>
              <a:t>thử</a:t>
            </a:r>
          </a:p>
        </p:txBody>
      </p:sp>
      <p:sp>
        <p:nvSpPr>
          <p:cNvPr id="3" name="object 3"/>
          <p:cNvSpPr/>
          <p:nvPr/>
        </p:nvSpPr>
        <p:spPr>
          <a:xfrm>
            <a:off x="762000" y="1885496"/>
            <a:ext cx="7505113" cy="43971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439039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3.1. Kiểm </a:t>
            </a:r>
            <a:r>
              <a:rPr spc="-70" dirty="0"/>
              <a:t>thử đơn</a:t>
            </a:r>
            <a:r>
              <a:rPr spc="-620" dirty="0"/>
              <a:t> </a:t>
            </a:r>
            <a:r>
              <a:rPr spc="-50" dirty="0"/>
              <a:t>vị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3240" y="1633220"/>
            <a:ext cx="8094980" cy="40436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8279" marR="20955" indent="-182880" algn="just">
              <a:lnSpc>
                <a:spcPct val="100000"/>
              </a:lnSpc>
              <a:spcBef>
                <a:spcPts val="100"/>
              </a:spcBef>
              <a:buClr>
                <a:srgbClr val="92A199"/>
              </a:buClr>
              <a:buSzPct val="85416"/>
              <a:buChar char="•"/>
              <a:tabLst>
                <a:tab pos="208279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đơn vị nhằm 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tra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đơn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vị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kế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nhỏ nhất- 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module phần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mềm.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Một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module hoạt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động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thường 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trao đổi thông tin với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module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dưới và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mức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trên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nó,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do đó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phạm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vi phát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hiện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lỗi liên quan chặt chẽ tới  module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này</a:t>
            </a:r>
            <a:endParaRPr sz="2400">
              <a:latin typeface="Arial"/>
              <a:cs typeface="Arial"/>
            </a:endParaRPr>
          </a:p>
          <a:p>
            <a:pPr marL="208279" marR="17780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Người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tiến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hành 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đơn </a:t>
            </a:r>
            <a:r>
              <a:rPr sz="2400" b="1" spc="10" dirty="0">
                <a:solidFill>
                  <a:srgbClr val="282833"/>
                </a:solidFill>
                <a:latin typeface="Arial"/>
                <a:cs typeface="Arial"/>
              </a:rPr>
              <a:t>vị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lập trình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viên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cùng  nhóm của</a:t>
            </a:r>
            <a:r>
              <a:rPr sz="2400" spc="2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mình.</a:t>
            </a:r>
            <a:endParaRPr sz="2400">
              <a:latin typeface="Arial"/>
              <a:cs typeface="Arial"/>
            </a:endParaRPr>
          </a:p>
          <a:p>
            <a:pPr marL="208279" marR="18415" indent="-182880" algn="just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Font typeface="Arial"/>
              <a:buChar char="•"/>
              <a:tabLst>
                <a:tab pos="208279" algn="l"/>
              </a:tabLst>
            </a:pP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Kỹ thuật kiểm </a:t>
            </a:r>
            <a:r>
              <a:rPr sz="2400" b="1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b="1" spc="-5" dirty="0">
                <a:solidFill>
                  <a:srgbClr val="282833"/>
                </a:solidFill>
                <a:latin typeface="Arial"/>
                <a:cs typeface="Arial"/>
              </a:rPr>
              <a:t>đơn </a:t>
            </a:r>
            <a:r>
              <a:rPr sz="2400" b="1" spc="5" dirty="0">
                <a:solidFill>
                  <a:srgbClr val="282833"/>
                </a:solidFill>
                <a:latin typeface="Arial"/>
                <a:cs typeface="Arial"/>
              </a:rPr>
              <a:t>vị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: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chủ yếu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là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hộp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trắng, trong  các trường hợp cần thiết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có thể sử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dụng thêm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kỹ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thuật  kiểm thử hộp</a:t>
            </a:r>
            <a:r>
              <a:rPr sz="2400" spc="2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đen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65817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3.1.1.</a:t>
            </a:r>
            <a:r>
              <a:rPr spc="-195" dirty="0"/>
              <a:t> </a:t>
            </a:r>
            <a:r>
              <a:rPr spc="-50" dirty="0"/>
              <a:t>Mô</a:t>
            </a:r>
            <a:r>
              <a:rPr spc="-210" dirty="0"/>
              <a:t> </a:t>
            </a:r>
            <a:r>
              <a:rPr spc="-80" dirty="0"/>
              <a:t>hình</a:t>
            </a:r>
            <a:r>
              <a:rPr spc="-210" dirty="0"/>
              <a:t> </a:t>
            </a:r>
            <a:r>
              <a:rPr spc="-80" dirty="0"/>
              <a:t>kiểm</a:t>
            </a:r>
            <a:r>
              <a:rPr spc="-195" dirty="0"/>
              <a:t> </a:t>
            </a:r>
            <a:r>
              <a:rPr spc="-65" dirty="0"/>
              <a:t>thử</a:t>
            </a:r>
            <a:r>
              <a:rPr spc="-210" dirty="0"/>
              <a:t> </a:t>
            </a:r>
            <a:r>
              <a:rPr spc="-70" dirty="0"/>
              <a:t>đơn</a:t>
            </a:r>
            <a:r>
              <a:rPr spc="-210" dirty="0"/>
              <a:t> </a:t>
            </a:r>
            <a:r>
              <a:rPr spc="-50" dirty="0"/>
              <a:t>vị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96940" y="3004566"/>
            <a:ext cx="1175385" cy="657860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43510" indent="-105410">
              <a:lnSpc>
                <a:spcPct val="100000"/>
              </a:lnSpc>
              <a:spcBef>
                <a:spcPts val="910"/>
              </a:spcBef>
              <a:buClr>
                <a:srgbClr val="92A199"/>
              </a:buClr>
              <a:buSzPct val="82142"/>
              <a:buChar char="•"/>
              <a:tabLst>
                <a:tab pos="143510" algn="l"/>
              </a:tabLst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Driver: bộ</a:t>
            </a:r>
            <a:r>
              <a:rPr sz="1400" spc="-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lái</a:t>
            </a:r>
            <a:endParaRPr sz="1400">
              <a:latin typeface="Arial"/>
              <a:cs typeface="Arial"/>
            </a:endParaRPr>
          </a:p>
          <a:p>
            <a:pPr marL="143510" indent="-105410">
              <a:lnSpc>
                <a:spcPct val="100000"/>
              </a:lnSpc>
              <a:spcBef>
                <a:spcPts val="810"/>
              </a:spcBef>
              <a:buClr>
                <a:srgbClr val="92A199"/>
              </a:buClr>
              <a:buSzPct val="82142"/>
              <a:buChar char="•"/>
              <a:tabLst>
                <a:tab pos="143510" algn="l"/>
              </a:tabLst>
            </a:pP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Stub:</a:t>
            </a:r>
            <a:r>
              <a:rPr sz="1400" spc="-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282833"/>
                </a:solidFill>
                <a:latin typeface="Arial"/>
                <a:cs typeface="Arial"/>
              </a:rPr>
              <a:t>cuống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8600" y="1834856"/>
            <a:ext cx="4928027" cy="42598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103879" y="2161539"/>
            <a:ext cx="1925320" cy="182880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167640" rIns="0" bIns="0" rtlCol="0">
            <a:spAutoFit/>
          </a:bodyPr>
          <a:lstStyle/>
          <a:p>
            <a:pPr marL="513715" marR="137795" indent="-368300">
              <a:lnSpc>
                <a:spcPct val="100000"/>
              </a:lnSpc>
              <a:spcBef>
                <a:spcPts val="1320"/>
              </a:spcBef>
            </a:pPr>
            <a:r>
              <a:rPr sz="1400" b="1" spc="-5" dirty="0">
                <a:solidFill>
                  <a:srgbClr val="282833"/>
                </a:solidFill>
                <a:latin typeface="Arial"/>
                <a:cs typeface="Arial"/>
              </a:rPr>
              <a:t>Nội dung kiểm thử:  </a:t>
            </a:r>
            <a:r>
              <a:rPr sz="1400" b="1" dirty="0">
                <a:solidFill>
                  <a:srgbClr val="282833"/>
                </a:solidFill>
                <a:latin typeface="Arial"/>
                <a:cs typeface="Arial"/>
              </a:rPr>
              <a:t>Giao </a:t>
            </a:r>
            <a:r>
              <a:rPr sz="1400" b="1" spc="-5" dirty="0">
                <a:solidFill>
                  <a:srgbClr val="282833"/>
                </a:solidFill>
                <a:latin typeface="Arial"/>
                <a:cs typeface="Arial"/>
              </a:rPr>
              <a:t>diện  Lệnh xử </a:t>
            </a:r>
            <a:r>
              <a:rPr sz="1400" b="1" spc="5" dirty="0">
                <a:solidFill>
                  <a:srgbClr val="282833"/>
                </a:solidFill>
                <a:latin typeface="Arial"/>
                <a:cs typeface="Arial"/>
              </a:rPr>
              <a:t>lý  </a:t>
            </a:r>
            <a:r>
              <a:rPr sz="1400" b="1" dirty="0">
                <a:solidFill>
                  <a:srgbClr val="282833"/>
                </a:solidFill>
                <a:latin typeface="Arial"/>
                <a:cs typeface="Arial"/>
              </a:rPr>
              <a:t>Điều</a:t>
            </a:r>
            <a:r>
              <a:rPr sz="1400" b="1" spc="-5" dirty="0">
                <a:solidFill>
                  <a:srgbClr val="282833"/>
                </a:solidFill>
                <a:latin typeface="Arial"/>
                <a:cs typeface="Arial"/>
              </a:rPr>
              <a:t> kiện</a:t>
            </a:r>
            <a:endParaRPr sz="1400">
              <a:latin typeface="Arial"/>
              <a:cs typeface="Arial"/>
            </a:endParaRPr>
          </a:p>
          <a:p>
            <a:pPr marL="586740" marR="271145" indent="-308610">
              <a:lnSpc>
                <a:spcPct val="99700"/>
              </a:lnSpc>
              <a:spcBef>
                <a:spcPts val="5"/>
              </a:spcBef>
            </a:pPr>
            <a:r>
              <a:rPr sz="1400" b="1" dirty="0">
                <a:solidFill>
                  <a:srgbClr val="282833"/>
                </a:solidFill>
                <a:latin typeface="Arial"/>
                <a:cs typeface="Arial"/>
              </a:rPr>
              <a:t>Cấu trúc </a:t>
            </a:r>
            <a:r>
              <a:rPr sz="1400" b="1" spc="-5" dirty="0">
                <a:solidFill>
                  <a:srgbClr val="282833"/>
                </a:solidFill>
                <a:latin typeface="Arial"/>
                <a:cs typeface="Arial"/>
              </a:rPr>
              <a:t>dữ</a:t>
            </a:r>
            <a:r>
              <a:rPr sz="1400" b="1" spc="-9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b="1" dirty="0">
                <a:solidFill>
                  <a:srgbClr val="282833"/>
                </a:solidFill>
                <a:latin typeface="Arial"/>
                <a:cs typeface="Arial"/>
              </a:rPr>
              <a:t>liệu  </a:t>
            </a:r>
            <a:r>
              <a:rPr sz="1400" b="1" spc="-5" dirty="0">
                <a:solidFill>
                  <a:srgbClr val="282833"/>
                </a:solidFill>
                <a:latin typeface="Arial"/>
                <a:cs typeface="Arial"/>
              </a:rPr>
              <a:t>Vòng lặp  Sai</a:t>
            </a:r>
            <a:r>
              <a:rPr sz="1400" b="1" spc="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282833"/>
                </a:solidFill>
                <a:latin typeface="Arial"/>
                <a:cs typeface="Arial"/>
              </a:rPr>
              <a:t>khác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5940" y="711200"/>
            <a:ext cx="70231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 dirty="0"/>
              <a:t>3.1.</a:t>
            </a:r>
            <a:r>
              <a:rPr spc="-204" dirty="0"/>
              <a:t> </a:t>
            </a:r>
            <a:r>
              <a:rPr spc="-50" dirty="0"/>
              <a:t>2.</a:t>
            </a:r>
            <a:r>
              <a:rPr spc="-195" dirty="0"/>
              <a:t> </a:t>
            </a:r>
            <a:r>
              <a:rPr spc="-70" dirty="0"/>
              <a:t>Nội</a:t>
            </a:r>
            <a:r>
              <a:rPr spc="-204" dirty="0"/>
              <a:t> </a:t>
            </a:r>
            <a:r>
              <a:rPr spc="-80" dirty="0"/>
              <a:t>dung</a:t>
            </a:r>
            <a:r>
              <a:rPr spc="-210" dirty="0"/>
              <a:t> </a:t>
            </a:r>
            <a:r>
              <a:rPr spc="-80" dirty="0"/>
              <a:t>kiểm</a:t>
            </a:r>
            <a:r>
              <a:rPr spc="-195" dirty="0"/>
              <a:t> </a:t>
            </a:r>
            <a:r>
              <a:rPr spc="-65" dirty="0"/>
              <a:t>thử</a:t>
            </a:r>
            <a:r>
              <a:rPr spc="-195" dirty="0"/>
              <a:t> </a:t>
            </a:r>
            <a:r>
              <a:rPr spc="-70" dirty="0"/>
              <a:t>đơn</a:t>
            </a:r>
            <a:r>
              <a:rPr spc="-210" dirty="0"/>
              <a:t> </a:t>
            </a:r>
            <a:r>
              <a:rPr spc="-70" dirty="0"/>
              <a:t>vị: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1452880"/>
            <a:ext cx="8065770" cy="4577080"/>
          </a:xfrm>
          <a:prstGeom prst="rect">
            <a:avLst/>
          </a:prstGeom>
        </p:spPr>
        <p:txBody>
          <a:bodyPr vert="horz" wrap="square" lIns="0" tIns="19304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520"/>
              </a:spcBef>
              <a:buClr>
                <a:srgbClr val="92A199"/>
              </a:buClr>
              <a:buSzPct val="85416"/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giao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diện(các tham số vào/ra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qua giao</a:t>
            </a:r>
            <a:r>
              <a:rPr sz="2400" spc="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diện)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vào/ra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(các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file, bộ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đệm và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lệnh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đóng</a:t>
            </a:r>
            <a:r>
              <a:rPr sz="2400" spc="60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282833"/>
                </a:solidFill>
                <a:latin typeface="Arial"/>
                <a:cs typeface="Arial"/>
              </a:rPr>
              <a:t>mở)</a:t>
            </a:r>
            <a:endParaRPr sz="2400">
              <a:latin typeface="Arial"/>
              <a:cs typeface="Arial"/>
            </a:endParaRPr>
          </a:p>
          <a:p>
            <a:pPr marL="469900" marR="508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cấu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trúc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dữ liệu cục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bộ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(khai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báo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sử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dụng 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biến)</a:t>
            </a:r>
            <a:endParaRPr sz="2400">
              <a:latin typeface="Arial"/>
              <a:cs typeface="Arial"/>
            </a:endParaRPr>
          </a:p>
          <a:p>
            <a:pPr marL="469900" marR="7620" indent="-45720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thử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xử lý (các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phép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toán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và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tính đúng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đắn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của kết  quả)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điều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kiện</a:t>
            </a:r>
            <a:r>
              <a:rPr sz="2400" spc="3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logic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20"/>
              </a:spcBef>
              <a:buClr>
                <a:srgbClr val="92A199"/>
              </a:buClr>
              <a:buSzPct val="85416"/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sai tiềm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ẩn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(về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ngoại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lệ, </a:t>
            </a:r>
            <a:r>
              <a:rPr sz="2400" spc="10" dirty="0">
                <a:solidFill>
                  <a:srgbClr val="282833"/>
                </a:solidFill>
                <a:latin typeface="Arial"/>
                <a:cs typeface="Arial"/>
              </a:rPr>
              <a:t>mô</a:t>
            </a:r>
            <a:r>
              <a:rPr sz="2400" spc="6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tả)</a:t>
            </a:r>
            <a:endParaRPr sz="2400">
              <a:latin typeface="Arial"/>
              <a:cs typeface="Arial"/>
            </a:endParaRPr>
          </a:p>
          <a:p>
            <a:pPr marL="469900" indent="-457200">
              <a:lnSpc>
                <a:spcPct val="100000"/>
              </a:lnSpc>
              <a:spcBef>
                <a:spcPts val="1410"/>
              </a:spcBef>
              <a:buClr>
                <a:srgbClr val="92A199"/>
              </a:buClr>
              <a:buSzPct val="85416"/>
              <a:buAutoNum type="alphaLcParenR"/>
              <a:tabLst>
                <a:tab pos="469265" algn="l"/>
                <a:tab pos="469900" algn="l"/>
              </a:tabLst>
            </a:pP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Kiểm thử các </a:t>
            </a:r>
            <a:r>
              <a:rPr sz="2400" spc="-10" dirty="0">
                <a:solidFill>
                  <a:srgbClr val="282833"/>
                </a:solidFill>
                <a:latin typeface="Arial"/>
                <a:cs typeface="Arial"/>
              </a:rPr>
              <a:t>giá </a:t>
            </a:r>
            <a:r>
              <a:rPr sz="2400" dirty="0">
                <a:solidFill>
                  <a:srgbClr val="282833"/>
                </a:solidFill>
                <a:latin typeface="Arial"/>
                <a:cs typeface="Arial"/>
              </a:rPr>
              <a:t>trị</a:t>
            </a:r>
            <a:r>
              <a:rPr sz="2400" spc="45" dirty="0">
                <a:solidFill>
                  <a:srgbClr val="28283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282833"/>
                </a:solidFill>
                <a:latin typeface="Arial"/>
                <a:cs typeface="Arial"/>
              </a:rPr>
              <a:t>biên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22450</Words>
  <Application>Microsoft Macintosh PowerPoint</Application>
  <PresentationFormat>On-screen Show (4:3)</PresentationFormat>
  <Paragraphs>3274</Paragraphs>
  <Slides>279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279</vt:i4>
      </vt:variant>
    </vt:vector>
  </HeadingPairs>
  <TitlesOfParts>
    <vt:vector size="286" baseType="lpstr">
      <vt:lpstr>Arial</vt:lpstr>
      <vt:lpstr>Calibri</vt:lpstr>
      <vt:lpstr>Courier New</vt:lpstr>
      <vt:lpstr>Symbol</vt:lpstr>
      <vt:lpstr>Times New Roman</vt:lpstr>
      <vt:lpstr>UnDotum</vt:lpstr>
      <vt:lpstr>Office Theme</vt:lpstr>
      <vt:lpstr>Kiểm thử phần mềm</vt:lpstr>
      <vt:lpstr>Nội dung</vt:lpstr>
      <vt:lpstr>Bài 1. Tổng quan về kiểm thử phần mềm</vt:lpstr>
      <vt:lpstr>1.1 Phần mềm và chất lượng phần mềm</vt:lpstr>
      <vt:lpstr>1.1.1 Phần mềm</vt:lpstr>
      <vt:lpstr>1.1.1 Phần mềm</vt:lpstr>
      <vt:lpstr>1.1.1 Phần mềm</vt:lpstr>
      <vt:lpstr>1.1.2 Khái niệm lỗi, sai sót, hỏng</vt:lpstr>
      <vt:lpstr>1.1.2 Khái niệm lỗi, sai sót, hỏng</vt:lpstr>
      <vt:lpstr>1.1.3 Các nguyên nhân gây ra lỗi phần mềm</vt:lpstr>
      <vt:lpstr>PowerPoint Presentation</vt:lpstr>
      <vt:lpstr>1.1.3 Các nguyên nhân gây ra lỗi phần mềm</vt:lpstr>
      <vt:lpstr>1.1.3 Các nguyên nhân gây ra lỗi phần mềm</vt:lpstr>
      <vt:lpstr>1.1.3 Các nguyên nhân gây ra lỗi phần mềm</vt:lpstr>
      <vt:lpstr>1.1.3 Các nguyên nhân gây ra lỗi phần mềm</vt:lpstr>
      <vt:lpstr>1.1.3 Các nguyên nhân gây ra lỗi phần mềm</vt:lpstr>
      <vt:lpstr>1.1.4 Chất lượng phần mềm – quan điểm</vt:lpstr>
      <vt:lpstr>1.1.4 Chất lượng phần mềm – Khái niệm</vt:lpstr>
      <vt:lpstr>1.1.5 Đảm bảo chất lượng phần mềm</vt:lpstr>
      <vt:lpstr>Tester vs QA</vt:lpstr>
      <vt:lpstr>1.2. Các yếu tố ảnh hưởng đến chất lượng  phần mềm</vt:lpstr>
      <vt:lpstr>1.2. (tiếp)</vt:lpstr>
      <vt:lpstr>PowerPoint Presentation</vt:lpstr>
      <vt:lpstr>1. 2. (tiếp)</vt:lpstr>
      <vt:lpstr>1.2. (tiếp)</vt:lpstr>
      <vt:lpstr>1.3. Khái niệm kiểm thử</vt:lpstr>
      <vt:lpstr>1.4. Mục tiêu của kiểm thử</vt:lpstr>
      <vt:lpstr>1.5. Tầm quan trọng của kiểm thử</vt:lpstr>
      <vt:lpstr>1.5. Tầm quan trọng của kiểm thử</vt:lpstr>
      <vt:lpstr>1.5. Tầm quan trọng của kiểm thử</vt:lpstr>
      <vt:lpstr>1.5. Tầm quan trọng của kiểm thử</vt:lpstr>
      <vt:lpstr>1.5. Tầm quan trọng của kiểm thử</vt:lpstr>
      <vt:lpstr>1.6. Các nguyên tắc trong kiểm thử</vt:lpstr>
      <vt:lpstr>1.7. Phân loại kiểm thử</vt:lpstr>
      <vt:lpstr>1.7.1. Dựa vào mục đích kiểm thử</vt:lpstr>
      <vt:lpstr>1.7.2. Dựa vào chiến lược kiểm thử</vt:lpstr>
      <vt:lpstr>1.7.3.Dựa vào pp tiến hành kiểm thử</vt:lpstr>
      <vt:lpstr>1.7.4. Dựa vào kỹ thuật kiểm thử</vt:lpstr>
      <vt:lpstr>1.8. Một số khái niệm liên quan</vt:lpstr>
      <vt:lpstr>1.8. Một số khái niệm liên quan</vt:lpstr>
      <vt:lpstr>1.4. Một số khái niệm liên quan</vt:lpstr>
      <vt:lpstr>1.7. Một số khái niệm liên quan</vt:lpstr>
      <vt:lpstr>1.7. Một số khái niệm liên quan</vt:lpstr>
      <vt:lpstr>1.8. Một số khái niệm liên quan</vt:lpstr>
      <vt:lpstr>1.8. Một số khái niệm liên quan</vt:lpstr>
      <vt:lpstr>1.8. Một số khái niệm liên quan</vt:lpstr>
      <vt:lpstr>1.9. Đối tượng thực hiện kiểm thử</vt:lpstr>
      <vt:lpstr>1.9. Đối tượng thực hiện kiểm thử</vt:lpstr>
      <vt:lpstr>PowerPoint Presentation</vt:lpstr>
      <vt:lpstr>1.10. Các điểm cần lưu ý khi kiểm thử</vt:lpstr>
      <vt:lpstr>1.11. Các hạn chế của việc kiểm thử</vt:lpstr>
      <vt:lpstr>Bài 2. Quy trình kiểm thử phần mềm</vt:lpstr>
      <vt:lpstr>2.1. Các vấn đề liên quan tới quy trình kiểm thử</vt:lpstr>
      <vt:lpstr>2.1.1. Khái niệm Quy trình kiểm thử PM</vt:lpstr>
      <vt:lpstr>2.1.2. Tầm quan trọng của kiểm thử theo quy trình</vt:lpstr>
      <vt:lpstr>2.1.3. Vị trí của kiểm thử trong vòng đời phần mềm</vt:lpstr>
      <vt:lpstr>2.1.3. Vị trí của kiểm thử trong vòng đời phần mềm</vt:lpstr>
      <vt:lpstr>2.1.3. Vị trí của kiểm thử trong vòng đời phần mềm</vt:lpstr>
      <vt:lpstr>2.2. Quy trình kiểm thử tổng quát</vt:lpstr>
      <vt:lpstr>2.2.1. Lập kế hoạch kiểm thử</vt:lpstr>
      <vt:lpstr>2.2.1. Lập kế hoạch kiểm thử</vt:lpstr>
      <vt:lpstr>2.2.1. Lập kế hoạch kiểm thử</vt:lpstr>
      <vt:lpstr>2.2.1. Lập kế hoạch kiểm thử</vt:lpstr>
      <vt:lpstr>2.2.1. Lập kế hoạch kiểm thử</vt:lpstr>
      <vt:lpstr>2.2.1. Lập kế hoạch kiểm thử</vt:lpstr>
      <vt:lpstr>PowerPoint Presentation</vt:lpstr>
      <vt:lpstr>2.2.2. Phân tích và thiết kế kiểm thử</vt:lpstr>
      <vt:lpstr>2.2.2. Phân tích và thiết kế kiểm thử</vt:lpstr>
      <vt:lpstr>2.2.2. Phân tích và thiết kế kiểm thử</vt:lpstr>
      <vt:lpstr>2.2.3. Thực hiện kiểm thử</vt:lpstr>
      <vt:lpstr>2.2.3. Thực hiện kiểm thử</vt:lpstr>
      <vt:lpstr>2.2.3. Thực hiện kiểm thử</vt:lpstr>
      <vt:lpstr>2.2.3. Thực hiện kiểm thử</vt:lpstr>
      <vt:lpstr>Quy trình xử lý lỗi</vt:lpstr>
      <vt:lpstr>2.2.4. Báo cáo và đánh giá kiểm thử</vt:lpstr>
      <vt:lpstr>2.2.4. Báo cáo và đánh giá kiểm thử</vt:lpstr>
      <vt:lpstr>2.2.4. Báo cáo và đánh giá kiểm thử</vt:lpstr>
      <vt:lpstr>2.2.4. Báo cáo và đánh giá kiểm thử</vt:lpstr>
      <vt:lpstr>2.3. Bản kế hoạch kiểm thử</vt:lpstr>
      <vt:lpstr>2.3.1. Định nghĩa bản kế hoạch kiểm thử</vt:lpstr>
      <vt:lpstr>2.3.2. Mục tiêu của bản kế hoạch kiểm thử</vt:lpstr>
      <vt:lpstr>2.3.3. Quy trình xây dựng kế hoạch kiểm thử</vt:lpstr>
      <vt:lpstr>2.3.4. Cấu trúc bản kế hoạch kiểm thử</vt:lpstr>
      <vt:lpstr>2.3.4.1. Giới thiệu chung- Introduction</vt:lpstr>
      <vt:lpstr>2.3.4.2. Các tiêu chí chấp nhận sản phẩm  Acceptance criteria</vt:lpstr>
      <vt:lpstr>2.3.4.3. Các yêu cầu cần kiểm thử- Requirements  for test</vt:lpstr>
      <vt:lpstr>2.3.4.4. Chiến lược kiểm thử-Test strategy</vt:lpstr>
      <vt:lpstr>2.3.4.4. Chiến lược kiểm thử-Test strategy</vt:lpstr>
      <vt:lpstr>2.3.4.5. Nguồn lực dành cho kiểm thử- Resources  for testing</vt:lpstr>
      <vt:lpstr>2.3.4.6. Các mốc kiểm thử- Test milestones</vt:lpstr>
      <vt:lpstr>PowerPoint Presentation</vt:lpstr>
      <vt:lpstr>2.3.4.6. Các mốc kiểm thử- Test milestones</vt:lpstr>
      <vt:lpstr>2.3.4.7. Sản phẩm cần bàn giao- Deliverables of  test</vt:lpstr>
      <vt:lpstr>Đề tài thảo luận</vt:lpstr>
      <vt:lpstr>Bài 3. Các cấp độ kiểm thử</vt:lpstr>
      <vt:lpstr>3. Các cấp độ kiểm thử</vt:lpstr>
      <vt:lpstr>3.1. Kiểm thử đơn vị</vt:lpstr>
      <vt:lpstr>3.1.1. Mô hình kiểm thử đơn vị</vt:lpstr>
      <vt:lpstr>3.1. 2. Nội dung kiểm thử đơn vị:</vt:lpstr>
      <vt:lpstr>a. Kiểm thử dữ liệu qua giao diện</vt:lpstr>
      <vt:lpstr>a. Kiểm thử dữ liệu qua giao diện</vt:lpstr>
      <vt:lpstr>b. Kiểm thử vào/ra</vt:lpstr>
      <vt:lpstr>c. Kiểm thử cấu trúc dữ liệu cục bộ</vt:lpstr>
      <vt:lpstr>d. Kiểm thử về các xử lý</vt:lpstr>
      <vt:lpstr>e. Kiểm thử các điều kiện logic</vt:lpstr>
      <vt:lpstr>f. Kiểm thử sai tiềm ẩn</vt:lpstr>
      <vt:lpstr>g. Kiểm thử các giá trị biên</vt:lpstr>
      <vt:lpstr>3.1.3. Kỹ thuật kiểm thử đơn vị</vt:lpstr>
      <vt:lpstr>3.1.3. Kỹ thuật kiểm thử đơn vị</vt:lpstr>
      <vt:lpstr>Code example -Stub</vt:lpstr>
      <vt:lpstr>Code example- Driver</vt:lpstr>
      <vt:lpstr>3.2. Kiểm thử tích hợp</vt:lpstr>
      <vt:lpstr>3.2.1. Các lỗi thường gặp khi tích hợp</vt:lpstr>
      <vt:lpstr>3.2.2. Kiểm thử từ dưới lên</vt:lpstr>
      <vt:lpstr>3.2.2. Kiểm thử từ dưới lên</vt:lpstr>
      <vt:lpstr>3.2.2. Kiểm thử từ dưới lên</vt:lpstr>
      <vt:lpstr>3.2.2. Kiểm thử từ dưới lên</vt:lpstr>
      <vt:lpstr>3.2.3. Kiểm thử từ trên xuống</vt:lpstr>
      <vt:lpstr>3.2.3. Kiểm thử từ trên xuống</vt:lpstr>
      <vt:lpstr>3.2.3. Kiểm thử từ trên xuống</vt:lpstr>
      <vt:lpstr>3.3. Kiểm thử hệ thống</vt:lpstr>
      <vt:lpstr>3.3. Kiểm thử hệ thống</vt:lpstr>
      <vt:lpstr>3.4. Kiểm thử chấp nhận</vt:lpstr>
      <vt:lpstr>Bài 4. Các loại hình kiểm thử</vt:lpstr>
      <vt:lpstr>4.1. Kiểm thử chức năng</vt:lpstr>
      <vt:lpstr>4.1.1. Kiểm thử chức năng hệ thống</vt:lpstr>
      <vt:lpstr>4.1.2. Kiểm thử giao diện</vt:lpstr>
      <vt:lpstr>4.1.3. Kiểm thử tích hợp dữ liệu và CSDL</vt:lpstr>
      <vt:lpstr>4.1.4. Kiểm thử vòng lặp công việc</vt:lpstr>
      <vt:lpstr>4.1.5. Kiểm thử kiểm soát truy cập</vt:lpstr>
      <vt:lpstr>4.2. Kiểm thử phi chức năng</vt:lpstr>
      <vt:lpstr>4.2.1. Kiểm thử hiệu năng</vt:lpstr>
      <vt:lpstr>4.2.2. Kiểm thử tải trọng</vt:lpstr>
      <vt:lpstr>4.2.3. Kiểm thử tập trung</vt:lpstr>
      <vt:lpstr>4.2.3. Kiểm thử với lượng dữ liệu lớn</vt:lpstr>
      <vt:lpstr>4.4. Kiểm thử liên quan đến sự thay đổi</vt:lpstr>
      <vt:lpstr>4.4.1. Kiểm thử lại (kiểm thử xác nhận)</vt:lpstr>
      <vt:lpstr>4.4.1. Kiểm thử lại (kiểm thử xác nhận)</vt:lpstr>
      <vt:lpstr>4.4.2. Kiểm thử hồi quy</vt:lpstr>
      <vt:lpstr>4.4.2. Kiểm thử hồi quy</vt:lpstr>
      <vt:lpstr>Bài 5. Các kỹ thuật kiểm thử</vt:lpstr>
      <vt:lpstr>5.1. Kiểm thử hộp trắng</vt:lpstr>
      <vt:lpstr>5.1.1. Khái niệm</vt:lpstr>
      <vt:lpstr>5.1.1. Khái niệm (t)</vt:lpstr>
      <vt:lpstr>Ưu, nhược điểm của kiểm thử  hộp trắng</vt:lpstr>
      <vt:lpstr>Ưu, nhược điểm của kiểm thử  hộp trắng</vt:lpstr>
      <vt:lpstr>Khái niệm đường thi hành</vt:lpstr>
      <vt:lpstr>Đường thi hành</vt:lpstr>
      <vt:lpstr>Đường thi hành có vòng lặp</vt:lpstr>
      <vt:lpstr>Đường thi hành</vt:lpstr>
      <vt:lpstr>Đường thi hành</vt:lpstr>
      <vt:lpstr>Đồ thị lưu trình</vt:lpstr>
      <vt:lpstr>Đồ thị lưu trình</vt:lpstr>
      <vt:lpstr>Ví dụ 1:</vt:lpstr>
      <vt:lpstr>Wait</vt:lpstr>
      <vt:lpstr>Ví dụ 3:</vt:lpstr>
      <vt:lpstr>Đồ thị dòng</vt:lpstr>
      <vt:lpstr>Đồ thị dòng (t)</vt:lpstr>
      <vt:lpstr>Đồ thị dòng (t)</vt:lpstr>
      <vt:lpstr>Chuyển đổi đồ thị lưu trình – Đồ thị dòng</vt:lpstr>
      <vt:lpstr>Đồ thị dòng (t)</vt:lpstr>
      <vt:lpstr>Độ phức tạp của chu trình</vt:lpstr>
      <vt:lpstr>3.4. Độ phức tạp của chu trình</vt:lpstr>
      <vt:lpstr>Chuyển sang đồ thị dòng và tính độ phức tạp của chu trình</vt:lpstr>
      <vt:lpstr>Độ phức tạp của chu trình C= 8-7+2=3</vt:lpstr>
      <vt:lpstr>Các cấp bao phủ kiểm thử</vt:lpstr>
      <vt:lpstr>3.3. Các cấp bao phủ kiểm thử</vt:lpstr>
      <vt:lpstr>3.3. Các cấp bao phủ kiểm thử</vt:lpstr>
      <vt:lpstr>Vd: Đồ thị dòng Begin</vt:lpstr>
      <vt:lpstr>Bao phủ cấp 1</vt:lpstr>
      <vt:lpstr>Bao phủ cấp 2</vt:lpstr>
      <vt:lpstr>Bao phủ cấp 2</vt:lpstr>
      <vt:lpstr>Bao phủ cấp 3</vt:lpstr>
      <vt:lpstr>Bao phủ cấp 3</vt:lpstr>
      <vt:lpstr>Bao phủ cấp 4</vt:lpstr>
      <vt:lpstr>Bao phủ cấp 4</vt:lpstr>
      <vt:lpstr>Xác định các đường thi hành tuyến tính độc lập</vt:lpstr>
      <vt:lpstr>Vd: Xác định các đường độc lập tuyến tính cơ bản</vt:lpstr>
      <vt:lpstr>Bài tập, xác định các đường cơ bản</vt:lpstr>
      <vt:lpstr>Kiểm thử đường thi hành cơ bản</vt:lpstr>
      <vt:lpstr>Ví dụ</vt:lpstr>
      <vt:lpstr>Bài tập 1</vt:lpstr>
      <vt:lpstr>Bài tập 1</vt:lpstr>
      <vt:lpstr>BT1.</vt:lpstr>
      <vt:lpstr>BT2</vt:lpstr>
      <vt:lpstr>Bài tập 2</vt:lpstr>
      <vt:lpstr>BT 2.a</vt:lpstr>
      <vt:lpstr>BT2.a</vt:lpstr>
      <vt:lpstr>BT2.a</vt:lpstr>
      <vt:lpstr>Bài tập 2.b</vt:lpstr>
      <vt:lpstr>BT2.b</vt:lpstr>
      <vt:lpstr>BT2.b</vt:lpstr>
      <vt:lpstr>BT2.b</vt:lpstr>
      <vt:lpstr>Bài tập 3 Thiết kế các ca kiểm thử thỏa mãn tiêu chuẩn phủ cấp 4</vt:lpstr>
      <vt:lpstr>Bài tập 3 Thiết kế các ca kiểm thử thỏa mãn tiêu chuẩn phủ cấp 4</vt:lpstr>
      <vt:lpstr>BT3.</vt:lpstr>
      <vt:lpstr>Bài tập 3.1. Đồ thị dòng</vt:lpstr>
      <vt:lpstr>Bài tập 3.1. Đồ thị dòng</vt:lpstr>
      <vt:lpstr>Bài tập 3</vt:lpstr>
      <vt:lpstr>Bài tập 3</vt:lpstr>
      <vt:lpstr>Bài tập 4</vt:lpstr>
      <vt:lpstr>BT4</vt:lpstr>
      <vt:lpstr>BT4</vt:lpstr>
      <vt:lpstr>BT4.</vt:lpstr>
      <vt:lpstr>5.2. Kiểm thử hộp đen</vt:lpstr>
      <vt:lpstr>5.2.1. Tổng quan về kiểm thử hộp đen</vt:lpstr>
      <vt:lpstr>5.2.1. Tổng quan về kiểm thử hộp đen</vt:lpstr>
      <vt:lpstr>5.2.2. Các phương pháp kiểm thử hộp đen</vt:lpstr>
      <vt:lpstr>5.2.2.1. Phân hoạch tương đương</vt:lpstr>
      <vt:lpstr>5.2.2.1. Phân hoạch tương đương (t)</vt:lpstr>
      <vt:lpstr>5.2.2.1. Phân hoạch tương đương (t)</vt:lpstr>
      <vt:lpstr>5.2.2.1. Phân hoạch tương đương (t)</vt:lpstr>
      <vt:lpstr>5.2.2.1. Phân hoạch tương đương (t)</vt:lpstr>
      <vt:lpstr>5.2.2.1. Phân hoạch tương đương (t)</vt:lpstr>
      <vt:lpstr>5.2.2.1. Phân hoạch tương đương (t)</vt:lpstr>
      <vt:lpstr>5.2.2.1. Phân hoạch tương đương (t)</vt:lpstr>
      <vt:lpstr>5.2.2.1. Phân hoạch tương đương (t)</vt:lpstr>
      <vt:lpstr>5.2.2.2. Phân tích giá trị biên</vt:lpstr>
      <vt:lpstr>5.2.2.2. Phân tích giá trị biên (t)</vt:lpstr>
      <vt:lpstr>1.2.2. Phân tích giá trị biên (t)</vt:lpstr>
      <vt:lpstr>1.2.2. Phân tích giá trị biên (t)</vt:lpstr>
      <vt:lpstr>Ví dụ: (tiếp)</vt:lpstr>
      <vt:lpstr>Nhận xét:</vt:lpstr>
      <vt:lpstr>Ví dụ 1:</vt:lpstr>
      <vt:lpstr>Ví dụ 1:</vt:lpstr>
      <vt:lpstr>Ví dụ 1:</vt:lpstr>
      <vt:lpstr>Ví dụ 1: Các ca kiểm thử</vt:lpstr>
      <vt:lpstr>Ví dụ 2: Ứng dụng cho vay nợ</vt:lpstr>
      <vt:lpstr>Vd2:Customer name</vt:lpstr>
      <vt:lpstr>Vd2: Account number</vt:lpstr>
      <vt:lpstr>VD3: Loan amount</vt:lpstr>
      <vt:lpstr>Tổng hợp các điều kiệns</vt:lpstr>
      <vt:lpstr>Các ca kiểm thử</vt:lpstr>
      <vt:lpstr>Bài tập 1</vt:lpstr>
      <vt:lpstr>BT1</vt:lpstr>
      <vt:lpstr>BT1</vt:lpstr>
      <vt:lpstr>BT1</vt:lpstr>
      <vt:lpstr>Bài tập 2</vt:lpstr>
      <vt:lpstr>BT2</vt:lpstr>
      <vt:lpstr>BT2</vt:lpstr>
      <vt:lpstr>BT2. Các ca kiểm thử</vt:lpstr>
      <vt:lpstr>Bài tập 3</vt:lpstr>
      <vt:lpstr>BT3: bảng phân vùng tương đương</vt:lpstr>
      <vt:lpstr>BT3. Test case</vt:lpstr>
      <vt:lpstr>Bài tập 3</vt:lpstr>
      <vt:lpstr>Bảng phân vùng tương đương</vt:lpstr>
      <vt:lpstr>Ca kiểm thử</vt:lpstr>
      <vt:lpstr>Ca kiểm thử (tiếp)</vt:lpstr>
      <vt:lpstr>Bài tập 5</vt:lpstr>
      <vt:lpstr>Bài tập 5</vt:lpstr>
      <vt:lpstr>Bài tập 5</vt:lpstr>
      <vt:lpstr>5.2.2.3. Bảng quyết định</vt:lpstr>
      <vt:lpstr>4.2.3. Bảng quyết định</vt:lpstr>
      <vt:lpstr>Ví dụ:</vt:lpstr>
      <vt:lpstr>VD:</vt:lpstr>
      <vt:lpstr>VD2</vt:lpstr>
      <vt:lpstr>Vd2:</vt:lpstr>
      <vt:lpstr>VD2</vt:lpstr>
      <vt:lpstr>Bài tập 1</vt:lpstr>
      <vt:lpstr>PowerPoint Presentation</vt:lpstr>
      <vt:lpstr>PowerPoint Presentation</vt:lpstr>
      <vt:lpstr>BT1</vt:lpstr>
      <vt:lpstr>BT 2</vt:lpstr>
      <vt:lpstr>a. PP phân hoạch tương đương</vt:lpstr>
      <vt:lpstr>a. PP phân hoạch tương đương</vt:lpstr>
      <vt:lpstr>b. Phân tích giá trị biên</vt:lpstr>
      <vt:lpstr>PowerPoint Presentation</vt:lpstr>
      <vt:lpstr>Bài 6. Kiểm thử tự động</vt:lpstr>
      <vt:lpstr>6.1. Tổng quan kiểm thử tự động</vt:lpstr>
      <vt:lpstr>6.2. Quy trình kiểm thử tự động</vt:lpstr>
      <vt:lpstr>5.2. Quy trình kiểm thử tự động</vt:lpstr>
      <vt:lpstr>6.3. Ưu, nhược điểm của kiểm thử tự động</vt:lpstr>
      <vt:lpstr>5.4. Kiểm thử tự động với JUnit</vt:lpstr>
      <vt:lpstr>PowerPoint Presentation</vt:lpstr>
      <vt:lpstr>PowerPoint Presentation</vt:lpstr>
      <vt:lpstr>PowerPoint Presentation</vt:lpstr>
      <vt:lpstr>Are you sure you’re sure?</vt:lpstr>
      <vt:lpstr>Câu hỏi kiểm tra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KiỂm thử phần mềm</dc:title>
  <cp:lastModifiedBy>y ta</cp:lastModifiedBy>
  <cp:revision>3</cp:revision>
  <dcterms:created xsi:type="dcterms:W3CDTF">2021-12-26T15:09:16Z</dcterms:created>
  <dcterms:modified xsi:type="dcterms:W3CDTF">2021-12-26T15:12:18Z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2017-01-04T00:00:00Z</vt:filetime>
  </property>
  <property fmtid="{D5CDD505-2E9C-101B-9397-08002B2CF9AE}" pid="3" name="Creator">
    <vt:lpwstr>pdftk 1.44 - www.pdftk.com</vt:lpwstr>
  </property>
  <property fmtid="{D5CDD505-2E9C-101B-9397-08002B2CF9AE}" pid="4" name="LastSaved">
    <vt:filetime>2021-12-26T00:00:00Z</vt:filetime>
  </property>
</Properties>
</file>